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ALL, REMOVEFILTERS, ALLSELECTED, and ALLEXCEPT in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Mastering Filter Context in DAX</a:t>
            </a:r>
          </a:p>
          <a:p>
            <a:r>
              <a:t>- Insightvanta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• Control filter context with DAX functions</a:t>
            </a:r>
            <a:br/>
            <a:r>
              <a:t>• Crucial for aggregations and custom metrics</a:t>
            </a:r>
            <a:br/>
            <a:r>
              <a:t>• Understand differences for correct 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Definition: Removes all filters from a table or column</a:t>
            </a:r>
            <a:br>
              <a:rPr dirty="0"/>
            </a:br>
            <a:r>
              <a:rPr dirty="0"/>
              <a:t>Syntax: ALL(Table/Column)</a:t>
            </a:r>
            <a:br>
              <a:rPr dirty="0"/>
            </a:br>
            <a:r>
              <a:rPr dirty="0"/>
              <a:t>Example:</a:t>
            </a:r>
            <a:br>
              <a:rPr dirty="0"/>
            </a:br>
            <a:r>
              <a:rPr dirty="0"/>
              <a:t>Total Sales (ALL) = CALCULATE(SUM(Sales[Amount]), ALL(Sales))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REMOVEFILTERS()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Definition: Removes filters similar to ALL, but clearer intent</a:t>
            </a:r>
            <a:br>
              <a:rPr dirty="0"/>
            </a:br>
            <a:r>
              <a:rPr dirty="0"/>
              <a:t>Syntax: REMOVEFILTERS(Table/Column)</a:t>
            </a:r>
            <a:br>
              <a:rPr dirty="0"/>
            </a:br>
            <a:r>
              <a:rPr dirty="0"/>
              <a:t>Example:</a:t>
            </a:r>
            <a:br>
              <a:rPr dirty="0"/>
            </a:br>
            <a:r>
              <a:rPr dirty="0"/>
              <a:t>Total Sales (REMOVEFILTERS) = CALCULATE(SUM(Sales[Amount]), REMOVEFILTERS(Sales))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ALLSELECTED()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Definition: Keeps slicer selections, ignores visual filters</a:t>
            </a:r>
            <a:br>
              <a:rPr dirty="0"/>
            </a:br>
            <a:r>
              <a:rPr dirty="0"/>
              <a:t>Syntax: ALLSELECTED(Table/Column)</a:t>
            </a:r>
            <a:br>
              <a:rPr dirty="0"/>
            </a:br>
            <a:r>
              <a:rPr dirty="0"/>
              <a:t>Example:</a:t>
            </a:r>
            <a:br>
              <a:rPr dirty="0"/>
            </a:br>
            <a:r>
              <a:rPr dirty="0"/>
              <a:t>Cumulative Sales = CALCULATE(SUM(Sales[Amount]), FILTER(ALLSELECTED(Sales[Date]), Sales[Date] &lt;= MAX(Sales[Date])))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ALLEXCEPT()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Definition: Removes all filters except for specified columns</a:t>
            </a:r>
            <a:br/>
            <a:r>
              <a:t>Syntax: ALLEXCEPT(Table, Column1, Column2,...)</a:t>
            </a:r>
            <a:br/>
            <a:r>
              <a:t>Example:</a:t>
            </a:r>
            <a:br/>
            <a:r>
              <a:t>Sales by Region = CALCULATE(SUM(Sales[Amount]), ALLEXCEPT(Sales, Sales[Region]))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Comparison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ALL(): Remove all filters | Grand totals</a:t>
            </a:r>
            <a:br/>
            <a:r>
              <a:t>REMOVEFILTERS(): Remove filters | Cleaner code</a:t>
            </a:r>
            <a:br/>
            <a:r>
              <a:t>ALLSELECTED(): Keep slicers, ignore visuals | Cumulative totals</a:t>
            </a:r>
            <a:br/>
            <a:r>
              <a:t>ALLEXCEPT(): Keep specific columns | Group totals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• Use ALL or REMOVEFILTERS for full data context</a:t>
            </a:r>
            <a:br/>
            <a:r>
              <a:t>• Use ALLSELECTED for slicer-aware calculations</a:t>
            </a:r>
            <a:br/>
            <a:r>
              <a:t>• Use ALLEXCEPT to preserve important grouping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Learn more Power BI tricks with Insightvanta!</a:t>
            </a:r>
            <a:br/>
            <a:r>
              <a:t>Follow us on YouTube!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106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Understanding ALL, REMOVEFILTERS, ALLSELECTED, and ALLEXCEPT in Power BI</vt:lpstr>
      <vt:lpstr>Overview</vt:lpstr>
      <vt:lpstr>ALL()</vt:lpstr>
      <vt:lpstr>REMOVEFILTERS()</vt:lpstr>
      <vt:lpstr>ALLSELECTED()</vt:lpstr>
      <vt:lpstr>ALLEXCEPT()</vt:lpstr>
      <vt:lpstr>Quick Comparison Table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ALL, REMOVEFILTERS, ALLSELECTED, and ALLEXCEPT in Power BI</dc:title>
  <dc:subject/>
  <dc:creator/>
  <cp:keywords/>
  <dc:description>generated using python-pptx</dc:description>
  <cp:lastModifiedBy>yash</cp:lastModifiedBy>
  <cp:revision>1</cp:revision>
  <dcterms:created xsi:type="dcterms:W3CDTF">2013-01-27T09:14:16Z</dcterms:created>
  <dcterms:modified xsi:type="dcterms:W3CDTF">2025-04-27T09:48:36Z</dcterms:modified>
  <cp:category/>
</cp:coreProperties>
</file>