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 fontScale="90000"/>
          </a:bodyPr>
          <a:lstStyle/>
          <a:p>
            <a:r>
              <a:rPr dirty="0"/>
              <a:t>Difference Between USERELATIONSHIP and CROSSFILTER in DAX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DAX Functions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33347" cy="43433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Activates an inactive relationship temporarily</a:t>
            </a:r>
          </a:p>
          <a:p>
            <a:pPr marL="0" indent="0">
              <a:buNone/>
            </a:pPr>
            <a:r>
              <a:rPr dirty="0"/>
              <a:t>• Used only inside CALCULATE or CALCULATETABLE</a:t>
            </a:r>
          </a:p>
          <a:p>
            <a:pPr marL="0" indent="0">
              <a:buNone/>
            </a:pPr>
            <a:r>
              <a:rPr dirty="0"/>
              <a:t>• Does not change the data model</a:t>
            </a:r>
          </a:p>
          <a:p>
            <a:pPr marL="0" indent="0">
              <a:buNone/>
            </a:pPr>
            <a:r>
              <a:rPr dirty="0"/>
              <a:t>• Syntax: USERELATIONSHIP(Column1, Column2)</a:t>
            </a:r>
          </a:p>
          <a:p>
            <a:pPr marL="0" indent="0">
              <a:buNone/>
            </a:pPr>
            <a:r>
              <a:rPr dirty="0"/>
              <a:t>• Example:</a:t>
            </a:r>
          </a:p>
          <a:p>
            <a:pPr marL="0" indent="0">
              <a:buNone/>
            </a:pPr>
            <a:r>
              <a:rPr dirty="0"/>
              <a:t>  CALCULATE([Measure], USERELATIONSHIP(Sales[</a:t>
            </a:r>
            <a:r>
              <a:rPr dirty="0" err="1"/>
              <a:t>DeliveryDate</a:t>
            </a:r>
            <a:r>
              <a:rPr dirty="0"/>
              <a:t>], Date[Date]))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• Modifies the direction of filter propagation</a:t>
            </a:r>
          </a:p>
          <a:p>
            <a:pPr marL="0" indent="0">
              <a:buNone/>
            </a:pPr>
            <a:r>
              <a:rPr dirty="0"/>
              <a:t>• Used only inside CALCULATE</a:t>
            </a:r>
          </a:p>
          <a:p>
            <a:pPr marL="0" indent="0">
              <a:buNone/>
            </a:pPr>
            <a:r>
              <a:rPr dirty="0"/>
              <a:t>• Can be used to disable, enable or reverse direction</a:t>
            </a:r>
          </a:p>
          <a:p>
            <a:pPr marL="0" indent="0">
              <a:buNone/>
            </a:pPr>
            <a:r>
              <a:rPr dirty="0"/>
              <a:t>• Syntax: CROSSFILTER(Column1, Column2, Direction)</a:t>
            </a:r>
          </a:p>
          <a:p>
            <a:pPr marL="0" indent="0">
              <a:buNone/>
            </a:pPr>
            <a:r>
              <a:rPr dirty="0"/>
              <a:t>• Directions: NONE, ONEWAY, BOTH</a:t>
            </a:r>
          </a:p>
          <a:p>
            <a:pPr marL="0" indent="0">
              <a:buNone/>
            </a:pPr>
            <a:r>
              <a:rPr dirty="0"/>
              <a:t>• Example:</a:t>
            </a:r>
          </a:p>
          <a:p>
            <a:pPr marL="0" indent="0">
              <a:buNone/>
            </a:pPr>
            <a:r>
              <a:rPr dirty="0" smtClean="0"/>
              <a:t>CALCULATE</a:t>
            </a:r>
            <a:r>
              <a:rPr dirty="0"/>
              <a:t>([Measure], CROSSFILTER(Customer[</a:t>
            </a:r>
            <a:r>
              <a:rPr dirty="0" err="1"/>
              <a:t>CustomerID</a:t>
            </a:r>
            <a:r>
              <a:rPr dirty="0"/>
              <a:t>], Sales[</a:t>
            </a:r>
            <a:r>
              <a:rPr dirty="0" err="1"/>
              <a:t>CustomerID</a:t>
            </a:r>
            <a:r>
              <a:rPr dirty="0"/>
              <a:t>], BOTH))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2152" y="284581"/>
            <a:ext cx="5979695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/>
            </a:pPr>
            <a:r>
              <a:rPr dirty="0"/>
              <a:t>Summary: USERELATIONSHIP vs CROSSFILTER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885" y="854242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/>
            </a:pPr>
            <a:r>
              <a:t>USERELATIONSHIP:</a:t>
            </a:r>
            <a:br/>
            <a:r>
              <a:t>• Activates an inactive relationship</a:t>
            </a:r>
            <a:br/>
            <a:r>
              <a:t>• Works only with existing relationships</a:t>
            </a:r>
            <a:br/>
            <a:r>
              <a:t>• Does not affect filter direction</a:t>
            </a:r>
            <a:br/>
            <a:r>
              <a:t/>
            </a:r>
            <a:br/>
            <a:r>
              <a:t>CROSSFILTER:</a:t>
            </a:r>
            <a:br/>
            <a:r>
              <a:t>• Modifies filter direction or disables it</a:t>
            </a:r>
            <a:br/>
            <a:r>
              <a:t>• Can work on active relationships</a:t>
            </a:r>
            <a:br/>
            <a:r>
              <a:t>• Allows bidirectional filtering in calculations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Difference Between USERELATIONSHIP and CROSSFILTER in DAX</vt:lpstr>
      <vt:lpstr>USERELATIONSHIP</vt:lpstr>
      <vt:lpstr>CROSSFILTER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USERELATIONSHIP and CROSSFILTER in DAX</dc:title>
  <dc:subject/>
  <dc:creator/>
  <cp:keywords/>
  <dc:description>generated using python-pptx</dc:description>
  <cp:lastModifiedBy>yash</cp:lastModifiedBy>
  <cp:revision>3</cp:revision>
  <dcterms:created xsi:type="dcterms:W3CDTF">2013-01-27T09:14:16Z</dcterms:created>
  <dcterms:modified xsi:type="dcterms:W3CDTF">2025-05-02T13:48:56Z</dcterms:modified>
  <cp:category/>
</cp:coreProperties>
</file>