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Power BI DAX: DATESBETWEEN, DATESINPERIOD &amp; DATEDIFF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Learn how to work with custom date ranges and differences in Power BI.</a:t>
            </a:r>
          </a:p>
          <a:p>
            <a:r>
              <a:t>Presented by: Insightvanta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DATESBETWEEN: Filter sales for festival seasons.</a:t>
            </a:r>
          </a:p>
          <a:p>
            <a:pPr marL="0" indent="0">
              <a:buNone/>
            </a:pPr>
            <a:r>
              <a:rPr dirty="0"/>
              <a:t>• DATESINPERIOD: Rolling metrics (e.g., last 90 days).</a:t>
            </a:r>
          </a:p>
          <a:p>
            <a:pPr marL="0" indent="0">
              <a:buNone/>
            </a:pPr>
            <a:r>
              <a:rPr dirty="0"/>
              <a:t>• DATEDIFF: Customer onboarding 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What are Time Intelligence Functions?</a:t>
            </a:r>
          </a:p>
          <a:p>
            <a:pPr marL="0" indent="0">
              <a:buNone/>
            </a:pPr>
            <a:r>
              <a:rPr dirty="0"/>
              <a:t>• DATESBETWEEN – Definition, Syntax &amp; Example</a:t>
            </a:r>
          </a:p>
          <a:p>
            <a:pPr marL="0" indent="0">
              <a:buNone/>
            </a:pPr>
            <a:r>
              <a:rPr dirty="0"/>
              <a:t>• DATESINPERIOD – Definition, Syntax &amp; Example</a:t>
            </a:r>
          </a:p>
          <a:p>
            <a:pPr marL="0" indent="0">
              <a:buNone/>
            </a:pPr>
            <a:r>
              <a:rPr dirty="0"/>
              <a:t>• DATEDIFF – Definition, Syntax &amp; Example</a:t>
            </a:r>
          </a:p>
          <a:p>
            <a:pPr marL="0" indent="0">
              <a:buNone/>
            </a:pPr>
            <a:r>
              <a:rPr dirty="0"/>
              <a:t>• Comparison &amp; Use Cases</a:t>
            </a:r>
          </a:p>
          <a:p>
            <a:pPr marL="0" indent="0">
              <a:buNone/>
            </a:pPr>
            <a:r>
              <a:rPr dirty="0"/>
              <a:t>•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What are Time Intelligence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DAX Time Intelligence functions help in creating calculations using dates.</a:t>
            </a:r>
          </a:p>
          <a:p>
            <a:pPr marL="0" indent="0">
              <a:buNone/>
            </a:pPr>
            <a:r>
              <a:rPr dirty="0"/>
              <a:t>• Common use cases:</a:t>
            </a:r>
          </a:p>
          <a:p>
            <a:pPr marL="0" indent="0">
              <a:buNone/>
            </a:pPr>
            <a:r>
              <a:rPr dirty="0"/>
              <a:t>  - Comparing sales YoY</a:t>
            </a:r>
          </a:p>
          <a:p>
            <a:pPr marL="0" indent="0">
              <a:buNone/>
            </a:pPr>
            <a:r>
              <a:rPr dirty="0"/>
              <a:t>  - Custom periods (last 30 days, next 7 days)</a:t>
            </a:r>
          </a:p>
          <a:p>
            <a:pPr marL="0" indent="0">
              <a:buNone/>
            </a:pPr>
            <a:r>
              <a:rPr dirty="0"/>
              <a:t>  - Date range-based filters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DATESBETWEEN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Purpose: Returns a table with a column of dates between two dates.</a:t>
            </a:r>
          </a:p>
          <a:p>
            <a:pPr marL="0" indent="0">
              <a:buNone/>
            </a:pPr>
            <a:r>
              <a:rPr dirty="0"/>
              <a:t>• Syntax:</a:t>
            </a:r>
          </a:p>
          <a:p>
            <a:pPr marL="0" indent="0">
              <a:buNone/>
            </a:pPr>
            <a:r>
              <a:rPr dirty="0"/>
              <a:t>  DATESBETWEEN(&lt;dates&gt;, &lt;</a:t>
            </a:r>
            <a:r>
              <a:rPr dirty="0" err="1"/>
              <a:t>start_date</a:t>
            </a:r>
            <a:r>
              <a:rPr dirty="0"/>
              <a:t>&gt;, &lt;</a:t>
            </a:r>
            <a:r>
              <a:rPr dirty="0" err="1"/>
              <a:t>end_date</a:t>
            </a:r>
            <a:r>
              <a:rPr dirty="0"/>
              <a:t>&gt;)</a:t>
            </a:r>
          </a:p>
          <a:p>
            <a:pPr marL="0" indent="0">
              <a:buNone/>
            </a:pPr>
            <a:r>
              <a:rPr dirty="0"/>
              <a:t>• Use Case: Sales between Jan 1 and Mar 31.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DATESBETWEEN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Sales Q1 = </a:t>
            </a:r>
          </a:p>
          <a:p>
            <a:r>
              <a:rPr dirty="0"/>
              <a:t>CALCULATE(</a:t>
            </a:r>
          </a:p>
          <a:p>
            <a:r>
              <a:rPr dirty="0"/>
              <a:t>    SUM(Sales[Amount]),</a:t>
            </a:r>
          </a:p>
          <a:p>
            <a:r>
              <a:rPr dirty="0"/>
              <a:t>    DATESBETWEEN(</a:t>
            </a:r>
          </a:p>
          <a:p>
            <a:r>
              <a:rPr dirty="0"/>
              <a:t>        'Date'[Date],</a:t>
            </a:r>
          </a:p>
          <a:p>
            <a:r>
              <a:rPr dirty="0"/>
              <a:t>        DATE(2024, 1, 1),</a:t>
            </a:r>
          </a:p>
          <a:p>
            <a:r>
              <a:rPr dirty="0"/>
              <a:t>        DATE(2024, 3, 31)</a:t>
            </a:r>
          </a:p>
          <a:p>
            <a:r>
              <a:rPr dirty="0"/>
              <a:t>    )</a:t>
            </a:r>
          </a:p>
          <a:p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Output: Returns sum of sales for Q1 2024.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DATESINPERIOD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Purpose: Returns a table of dates within a given interval (past/future).</a:t>
            </a:r>
          </a:p>
          <a:p>
            <a:pPr marL="0" indent="0">
              <a:buNone/>
            </a:pPr>
            <a:r>
              <a:rPr dirty="0"/>
              <a:t>• Syntax:</a:t>
            </a:r>
          </a:p>
          <a:p>
            <a:pPr marL="0" indent="0">
              <a:buNone/>
            </a:pPr>
            <a:r>
              <a:rPr dirty="0"/>
              <a:t>  DATESINPERIOD(&lt;dates&gt;, &lt;</a:t>
            </a:r>
            <a:r>
              <a:rPr dirty="0" err="1"/>
              <a:t>start_date</a:t>
            </a:r>
            <a:r>
              <a:rPr dirty="0"/>
              <a:t>&gt;, &lt;</a:t>
            </a:r>
            <a:r>
              <a:rPr dirty="0" err="1"/>
              <a:t>number_of_intervals</a:t>
            </a:r>
            <a:r>
              <a:rPr dirty="0"/>
              <a:t>&gt;, &lt;interval&gt;)</a:t>
            </a:r>
          </a:p>
          <a:p>
            <a:pPr marL="0" indent="0">
              <a:buNone/>
            </a:pPr>
            <a:r>
              <a:rPr dirty="0"/>
              <a:t>• Intervals: DAY, MONTH, QUARTER, YEAR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DATESINPERIOD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Last 30 Days Sales = </a:t>
            </a:r>
          </a:p>
          <a:p>
            <a:r>
              <a:rPr dirty="0"/>
              <a:t>CALCULATE(</a:t>
            </a:r>
          </a:p>
          <a:p>
            <a:r>
              <a:rPr dirty="0"/>
              <a:t>    SUM(Sales[Amount]),</a:t>
            </a:r>
          </a:p>
          <a:p>
            <a:r>
              <a:rPr dirty="0"/>
              <a:t>    DATESINPERIOD(</a:t>
            </a:r>
          </a:p>
          <a:p>
            <a:r>
              <a:rPr dirty="0"/>
              <a:t>        'Date'[Date],</a:t>
            </a:r>
          </a:p>
          <a:p>
            <a:r>
              <a:rPr dirty="0"/>
              <a:t>        MAX('Date'[Date]),</a:t>
            </a:r>
          </a:p>
          <a:p>
            <a:r>
              <a:rPr dirty="0"/>
              <a:t>        -30,</a:t>
            </a:r>
          </a:p>
          <a:p>
            <a:r>
              <a:rPr dirty="0"/>
              <a:t>        DAY</a:t>
            </a:r>
          </a:p>
          <a:p>
            <a:r>
              <a:rPr dirty="0"/>
              <a:t>    )</a:t>
            </a:r>
          </a:p>
          <a:p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Output: Sales from last 30 days ending on the latest date in the dataset.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DATEDIFF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Purpose: Returns the number of intervals (days, months, years) between two dates.</a:t>
            </a:r>
          </a:p>
          <a:p>
            <a:r>
              <a:t>• Syntax:</a:t>
            </a:r>
          </a:p>
          <a:p>
            <a:r>
              <a:t>  DATEDIFF(&lt;start_date&gt;, &lt;end_date&gt;, &lt;interval&gt;)</a:t>
            </a:r>
          </a:p>
          <a:p>
            <a:r>
              <a:t>• Use Case: Number of days taken to close a deal.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DATEDIFF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Days to Close = </a:t>
            </a:r>
          </a:p>
          <a:p>
            <a:r>
              <a:rPr dirty="0"/>
              <a:t>DATEDIFF(</a:t>
            </a:r>
          </a:p>
          <a:p>
            <a:r>
              <a:rPr dirty="0"/>
              <a:t>    Leads[</a:t>
            </a:r>
            <a:r>
              <a:rPr dirty="0" err="1"/>
              <a:t>OpenDate</a:t>
            </a:r>
            <a:r>
              <a:rPr dirty="0"/>
              <a:t>],</a:t>
            </a:r>
          </a:p>
          <a:p>
            <a:r>
              <a:rPr dirty="0"/>
              <a:t>    Leads[</a:t>
            </a:r>
            <a:r>
              <a:rPr dirty="0" err="1"/>
              <a:t>CloseDate</a:t>
            </a:r>
            <a:r>
              <a:rPr dirty="0"/>
              <a:t>],</a:t>
            </a:r>
          </a:p>
          <a:p>
            <a:r>
              <a:rPr dirty="0"/>
              <a:t>    DAY</a:t>
            </a:r>
          </a:p>
          <a:p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Output: Returns number of days between open and close 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407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 BI DAX: DATESBETWEEN, DATESINPERIOD &amp; DATEDIFF</vt:lpstr>
      <vt:lpstr>Agenda</vt:lpstr>
      <vt:lpstr>What are Time Intelligence Functions?</vt:lpstr>
      <vt:lpstr>DATESBETWEEN</vt:lpstr>
      <vt:lpstr>DATESBETWEEN – Example</vt:lpstr>
      <vt:lpstr>DATESINPERIOD</vt:lpstr>
      <vt:lpstr>DATESINPERIOD – Example</vt:lpstr>
      <vt:lpstr>DATEDIFF</vt:lpstr>
      <vt:lpstr>DATEDIFF – Example</vt:lpstr>
      <vt:lpstr>Use Case Scenarios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DAX: DATESBETWEEN, DATESINPERIOD &amp; DATEDIFF</dc:title>
  <dc:subject/>
  <dc:creator/>
  <cp:keywords/>
  <dc:description>generated using python-pptx</dc:description>
  <cp:lastModifiedBy>yash</cp:lastModifiedBy>
  <cp:revision>2</cp:revision>
  <dcterms:created xsi:type="dcterms:W3CDTF">2013-01-27T09:14:16Z</dcterms:created>
  <dcterms:modified xsi:type="dcterms:W3CDTF">2025-05-19T05:41:27Z</dcterms:modified>
  <cp:category/>
</cp:coreProperties>
</file>