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DATESYTD vs TOTALYTD in DAX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Differences and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DATESYTD?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DATESYTD(&lt;</a:t>
            </a:r>
            <a:r>
              <a:rPr dirty="0" err="1"/>
              <a:t>dates_column</a:t>
            </a:r>
            <a:r>
              <a:rPr dirty="0"/>
              <a:t>&gt;, [&lt;</a:t>
            </a:r>
            <a:r>
              <a:rPr dirty="0" err="1"/>
              <a:t>year_end_date</a:t>
            </a:r>
            <a:r>
              <a:rPr dirty="0"/>
              <a:t>&gt;])</a:t>
            </a:r>
          </a:p>
          <a:p>
            <a:r>
              <a:rPr dirty="0"/>
              <a:t>Returns a table that contains the dates for the year to date, up to </a:t>
            </a:r>
            <a:r>
              <a:rPr dirty="0" smtClean="0"/>
              <a:t>the max date in context.</a:t>
            </a:r>
            <a:endParaRPr dirty="0"/>
          </a:p>
          <a:p>
            <a:r>
              <a:rPr dirty="0"/>
              <a:t>Optional &lt;</a:t>
            </a:r>
            <a:r>
              <a:rPr dirty="0" err="1"/>
              <a:t>year_end_date</a:t>
            </a:r>
            <a:r>
              <a:rPr dirty="0"/>
              <a:t>&gt; defines </a:t>
            </a:r>
            <a:r>
              <a:rPr dirty="0" smtClean="0"/>
              <a:t>fiscal </a:t>
            </a:r>
            <a:r>
              <a:rPr dirty="0"/>
              <a:t>year (e.g., '31-03' for FY ending March 31).</a:t>
            </a:r>
          </a:p>
          <a:p>
            <a:r>
              <a:rPr dirty="0"/>
              <a:t>Used mainly in calculated columns or to filter a table.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TOTALYTD?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TOTALYTD(&lt;expression&gt;, &lt;dates_column&gt;, [&lt;filter&gt;], [&lt;year_end_date&gt;])</a:t>
            </a:r>
          </a:p>
          <a:p>
            <a:r>
              <a:t>Calculates the year-to-date value of an expression.</a:t>
            </a:r>
          </a:p>
          <a:p>
            <a:r>
              <a:t>Internally uses DATESYTD to define the date range.</a:t>
            </a:r>
          </a:p>
          <a:p>
            <a:r>
              <a:t>Can apply additional filters directly within the function.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Differences Between DATESYTD and TOTALYTD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DATESYTD returns a table of dates; TOTALYTD returns a scalar value.</a:t>
            </a:r>
          </a:p>
          <a:p>
            <a:r>
              <a:t>DATESYTD is used for filtering; TOTALYTD is used in measures.</a:t>
            </a:r>
          </a:p>
          <a:p>
            <a:r>
              <a:t>TOTALYTD = CALCULATE(&lt;expression&gt;, DATESYTD(...))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Measure using TOTALYTD:</a:t>
            </a:r>
          </a:p>
          <a:p>
            <a:r>
              <a:t>YTD Sales = TOTALYTD(SUM(Sales[Amount]), Dates[Date], , "31-03")</a:t>
            </a:r>
          </a:p>
          <a:p>
            <a:r>
              <a:t>Equivalent using DATESYTD:</a:t>
            </a:r>
          </a:p>
          <a:p>
            <a:r>
              <a:t>YTD Sales = CALCULATE(SUM(Sales[Amount]), DATESYTD(Dates[Date], "31-03"))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DATESYTD when building custom time intelligence filters.</a:t>
            </a:r>
          </a:p>
          <a:p>
            <a:r>
              <a:t>Use TOTALYTD when you need a ready-to-use, simplified measure.</a:t>
            </a:r>
          </a:p>
          <a:p>
            <a:r>
              <a:t>Both can accept fiscal year-end dates for fiscal YTD calculations.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DATESYTD vs TOTALYTD in DAX</vt:lpstr>
      <vt:lpstr>What is DATESYTD?</vt:lpstr>
      <vt:lpstr>What is TOTALYTD?</vt:lpstr>
      <vt:lpstr>Key Differences Between DATESYTD and TOTALYTD</vt:lpstr>
      <vt:lpstr>Example Usage</vt:lpstr>
      <vt:lpstr>When to Use Each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DATESYTD vs TOTALYTD in DAX</dc:title>
  <dc:subject/>
  <dc:creator/>
  <cp:keywords/>
  <dc:description>generated using python-pptx</dc:description>
  <cp:lastModifiedBy>yash</cp:lastModifiedBy>
  <cp:revision>1</cp:revision>
  <dcterms:created xsi:type="dcterms:W3CDTF">2013-01-27T09:14:16Z</dcterms:created>
  <dcterms:modified xsi:type="dcterms:W3CDTF">2025-05-12T16:50:39Z</dcterms:modified>
  <cp:category/>
</cp:coreProperties>
</file>