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24444F1-7C57-4FC3-A6C3-87E656B4510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262A174-F749-432F-B44B-6F10B331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53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44F1-7C57-4FC3-A6C3-87E656B4510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A174-F749-432F-B44B-6F10B331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2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44F1-7C57-4FC3-A6C3-87E656B4510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A174-F749-432F-B44B-6F10B331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9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44F1-7C57-4FC3-A6C3-87E656B4510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A174-F749-432F-B44B-6F10B331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24444F1-7C57-4FC3-A6C3-87E656B4510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262A174-F749-432F-B44B-6F10B331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91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44F1-7C57-4FC3-A6C3-87E656B4510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A174-F749-432F-B44B-6F10B331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8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44F1-7C57-4FC3-A6C3-87E656B4510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A174-F749-432F-B44B-6F10B331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1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44F1-7C57-4FC3-A6C3-87E656B4510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A174-F749-432F-B44B-6F10B331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2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44F1-7C57-4FC3-A6C3-87E656B4510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2A174-F749-432F-B44B-6F10B331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7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44F1-7C57-4FC3-A6C3-87E656B4510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62A174-F749-432F-B44B-6F10B3317F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170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24444F1-7C57-4FC3-A6C3-87E656B4510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62A174-F749-432F-B44B-6F10B3317F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047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4444F1-7C57-4FC3-A6C3-87E656B45101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262A174-F749-432F-B44B-6F10B331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EB5B5-ADA9-A33F-5B71-654396A37AD0}"/>
              </a:ext>
            </a:extLst>
          </p:cNvPr>
          <p:cNvSpPr txBox="1"/>
          <p:nvPr/>
        </p:nvSpPr>
        <p:spPr>
          <a:xfrm>
            <a:off x="2035535" y="2967335"/>
            <a:ext cx="834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Bank Application in C++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8F951-B25D-E021-EE3D-EF9215DDE8C2}"/>
              </a:ext>
            </a:extLst>
          </p:cNvPr>
          <p:cNvSpPr txBox="1"/>
          <p:nvPr/>
        </p:nvSpPr>
        <p:spPr>
          <a:xfrm>
            <a:off x="7370859" y="4428877"/>
            <a:ext cx="3077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By-</a:t>
            </a:r>
          </a:p>
          <a:p>
            <a:r>
              <a:rPr lang="en-US" dirty="0"/>
              <a:t>                 Yash Jain</a:t>
            </a:r>
          </a:p>
          <a:p>
            <a:r>
              <a:rPr lang="en-US" dirty="0"/>
              <a:t>                 200201</a:t>
            </a:r>
          </a:p>
        </p:txBody>
      </p:sp>
    </p:spTree>
    <p:extLst>
      <p:ext uri="{BB962C8B-B14F-4D97-AF65-F5344CB8AC3E}">
        <p14:creationId xmlns:p14="http://schemas.microsoft.com/office/powerpoint/2010/main" val="306198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4729-2EAF-624A-DC0E-8EC75654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635A-E050-18E0-C6CF-E3D56002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rtl="0"/>
            <a:r>
              <a:rPr lang="en-US" b="1" dirty="0">
                <a:effectLst/>
              </a:rPr>
              <a:t>HARDWARE</a:t>
            </a:r>
          </a:p>
          <a:p>
            <a:pPr marL="740664" rtl="0"/>
            <a:r>
              <a:rPr lang="en-US" dirty="0">
                <a:effectLst/>
              </a:rPr>
              <a:t>RAM at least 32gb</a:t>
            </a:r>
          </a:p>
          <a:p>
            <a:pPr marL="740664" rtl="0"/>
            <a:r>
              <a:rPr lang="en-US" dirty="0">
                <a:effectLst/>
              </a:rPr>
              <a:t>Intel i7</a:t>
            </a:r>
          </a:p>
          <a:p>
            <a:pPr marL="557784" indent="0" rtl="0">
              <a:buNone/>
            </a:pPr>
            <a:endParaRPr lang="en-US" dirty="0">
              <a:effectLst/>
            </a:endParaRPr>
          </a:p>
          <a:p>
            <a:pPr marL="347472" rtl="0"/>
            <a:r>
              <a:rPr lang="en-US" b="1" dirty="0">
                <a:effectLst/>
              </a:rPr>
              <a:t>SOFTWARE</a:t>
            </a:r>
          </a:p>
          <a:p>
            <a:pPr marL="740664" rtl="0"/>
            <a:r>
              <a:rPr lang="en-US" dirty="0">
                <a:effectLst/>
              </a:rPr>
              <a:t>MML Labs with Virtual Machine</a:t>
            </a:r>
          </a:p>
          <a:p>
            <a:pPr marL="740664" rtl="0"/>
            <a:r>
              <a:rPr lang="en-US" dirty="0">
                <a:effectLst/>
              </a:rPr>
              <a:t>Windows 10</a:t>
            </a:r>
          </a:p>
          <a:p>
            <a:pPr marL="740664" rtl="0"/>
            <a:r>
              <a:rPr lang="en-US" dirty="0">
                <a:effectLst/>
              </a:rPr>
              <a:t>Visual Studio Code</a:t>
            </a:r>
          </a:p>
          <a:p>
            <a:pPr marL="740664" rtl="0"/>
            <a:r>
              <a:rPr lang="en-US" dirty="0">
                <a:effectLst/>
              </a:rPr>
              <a:t>MingW for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4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A483-E156-E355-AF8F-4DD5E9CC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116F-A67F-6BB1-0F2E-2B805656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fficiently manage and automate various banking operations and processes.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allows the bank to create and manage customer accounts, including opening new accounts, view account details, updating customer information, and maintaining account balances.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facilitates the processing of various banking transactions, such as deposits, withdrawals and balance enquiry.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Customers can check their account balances and view transaction history, helping them keep track of their financial activities and monitor their spending.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The system allows us to display all accounts signed up and delete accounts based on account number.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5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77F3-34B7-08BD-1934-04E9ECD8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7C8B-BB79-0741-EEB7-5B2232A3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BankAccount:- </a:t>
            </a:r>
            <a:r>
              <a:rPr lang="en-US" dirty="0"/>
              <a:t>This class represents an individual BankAccount that encapsulates private member variables – accountNumber, accountHolder, username, password and balance.</a:t>
            </a:r>
          </a:p>
          <a:p>
            <a:pPr lvl="2"/>
            <a:r>
              <a:rPr lang="en-US" sz="1600" b="1" dirty="0"/>
              <a:t>BankAccount Constructor-</a:t>
            </a:r>
            <a:r>
              <a:rPr lang="en-US" sz="1600" dirty="0"/>
              <a:t>Initialized the BankAccount object with the provided member variables</a:t>
            </a:r>
          </a:p>
          <a:p>
            <a:pPr lvl="2"/>
            <a:endParaRPr lang="en-US" sz="1600" dirty="0"/>
          </a:p>
          <a:p>
            <a:pPr lvl="2"/>
            <a:r>
              <a:rPr lang="en-US" sz="1600" b="1" dirty="0"/>
              <a:t>Getter Methods- </a:t>
            </a:r>
            <a:r>
              <a:rPr lang="en-US" sz="1600" dirty="0"/>
              <a:t>getUsername(), getAccountNumber(), getAccountHolder(), getBalance() are used to get respective values of variables.</a:t>
            </a:r>
          </a:p>
          <a:p>
            <a:pPr lvl="2"/>
            <a:endParaRPr lang="en-US" sz="1600" dirty="0"/>
          </a:p>
          <a:p>
            <a:pPr lvl="2"/>
            <a:r>
              <a:rPr lang="en-US" sz="1600" b="1" dirty="0"/>
              <a:t>Setter Methods- </a:t>
            </a:r>
            <a:r>
              <a:rPr lang="en-US" sz="1600" dirty="0"/>
              <a:t>setAccountInfo() to set account information of bank account  taking accountNumber , accountHolder and balance as member variables.</a:t>
            </a:r>
          </a:p>
          <a:p>
            <a:pPr lvl="2"/>
            <a:endParaRPr lang="en-US" sz="1600" dirty="0"/>
          </a:p>
          <a:p>
            <a:pPr lvl="2"/>
            <a:r>
              <a:rPr lang="en-US" sz="1600" b="1" dirty="0"/>
              <a:t>Deposit(double amount)- </a:t>
            </a:r>
            <a:r>
              <a:rPr lang="en-US" sz="1600" dirty="0"/>
              <a:t>Deposit a specified amount of money into bank account and increases the balance.</a:t>
            </a:r>
          </a:p>
        </p:txBody>
      </p:sp>
    </p:spTree>
    <p:extLst>
      <p:ext uri="{BB962C8B-B14F-4D97-AF65-F5344CB8AC3E}">
        <p14:creationId xmlns:p14="http://schemas.microsoft.com/office/powerpoint/2010/main" val="360369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7C8B-BB79-0741-EEB7-5B2232A3E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90" y="1574358"/>
            <a:ext cx="10058400" cy="4770783"/>
          </a:xfrm>
        </p:spPr>
        <p:txBody>
          <a:bodyPr>
            <a:normAutofit/>
          </a:bodyPr>
          <a:lstStyle/>
          <a:p>
            <a:pPr lvl="2"/>
            <a:r>
              <a:rPr lang="en-US" sz="1600" b="1" dirty="0"/>
              <a:t>Withdraw(double amount)- </a:t>
            </a:r>
            <a:r>
              <a:rPr lang="en-US" sz="1600" dirty="0"/>
              <a:t>Withdraw a specified amount of money from bank account and decreases the balance. If not sufficient balance, it displays insufficient amount.</a:t>
            </a:r>
          </a:p>
          <a:p>
            <a:pPr lvl="2"/>
            <a:endParaRPr lang="en-US" sz="1600" dirty="0"/>
          </a:p>
          <a:p>
            <a:pPr lvl="2"/>
            <a:r>
              <a:rPr lang="en-US" sz="1600" b="1" dirty="0"/>
              <a:t>DisplayAccountInfo()- </a:t>
            </a:r>
            <a:r>
              <a:rPr lang="en-US" sz="1600" dirty="0"/>
              <a:t>display information about Bank account including the account number, account holder and balance.</a:t>
            </a:r>
          </a:p>
          <a:p>
            <a:pPr lvl="2"/>
            <a:endParaRPr lang="en-US" sz="1600" dirty="0"/>
          </a:p>
          <a:p>
            <a:pPr lvl="2"/>
            <a:r>
              <a:rPr lang="en-US" sz="1600" b="1" dirty="0"/>
              <a:t>UpdateAccountInfo()- </a:t>
            </a:r>
            <a:r>
              <a:rPr lang="en-US" sz="1600" dirty="0"/>
              <a:t>update information about Bank account including the account number, account holder and balance.</a:t>
            </a:r>
          </a:p>
          <a:p>
            <a:pPr lvl="2"/>
            <a:endParaRPr lang="en-US" sz="1600" dirty="0"/>
          </a:p>
          <a:p>
            <a:pPr lvl="2"/>
            <a:r>
              <a:rPr lang="en-US" sz="1600" b="1" dirty="0"/>
              <a:t>Password()- </a:t>
            </a:r>
            <a:r>
              <a:rPr lang="en-US" sz="1600" dirty="0"/>
              <a:t>Checks if the provided password matches the password associated with bank account.</a:t>
            </a:r>
          </a:p>
          <a:p>
            <a:pPr lvl="2"/>
            <a:endParaRPr lang="en-US" sz="1600" dirty="0"/>
          </a:p>
          <a:p>
            <a:pPr lvl="2"/>
            <a:r>
              <a:rPr lang="en-US" sz="1600" b="1" dirty="0"/>
              <a:t>printTransactionHistory()- </a:t>
            </a:r>
            <a:r>
              <a:rPr lang="en-US" sz="1600" dirty="0"/>
              <a:t>displays the- transaction history of a bank account.</a:t>
            </a:r>
          </a:p>
        </p:txBody>
      </p:sp>
    </p:spTree>
    <p:extLst>
      <p:ext uri="{BB962C8B-B14F-4D97-AF65-F5344CB8AC3E}">
        <p14:creationId xmlns:p14="http://schemas.microsoft.com/office/powerpoint/2010/main" val="356801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29B2-63CF-43DC-3724-004D98E40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08598"/>
            <a:ext cx="10058400" cy="482644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Standalone Functions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1600" b="1" dirty="0"/>
              <a:t>validateUsername()- </a:t>
            </a:r>
            <a:r>
              <a:rPr lang="en-US" sz="1600" dirty="0"/>
              <a:t>Takes a vector of Bankaccount objects and username as parameter and checks whether the provided username already exists in the vector.</a:t>
            </a:r>
          </a:p>
          <a:p>
            <a:endParaRPr lang="en-US" sz="1600" dirty="0"/>
          </a:p>
          <a:p>
            <a:r>
              <a:rPr lang="en-US" sz="1600" b="1" dirty="0"/>
              <a:t>validatePassword()- </a:t>
            </a:r>
            <a:r>
              <a:rPr lang="en-US" sz="1600" dirty="0"/>
              <a:t>Validates the strength of password based on the criteria specified.</a:t>
            </a:r>
          </a:p>
          <a:p>
            <a:endParaRPr lang="en-US" sz="1600" dirty="0"/>
          </a:p>
          <a:p>
            <a:r>
              <a:rPr lang="en-US" sz="1600" b="1" dirty="0"/>
              <a:t>Signup()- </a:t>
            </a:r>
            <a:r>
              <a:rPr lang="en-US" sz="1600" dirty="0"/>
              <a:t>facilitates the signup process for a bankAccount.</a:t>
            </a:r>
          </a:p>
          <a:p>
            <a:endParaRPr lang="en-US" sz="1600" dirty="0"/>
          </a:p>
          <a:p>
            <a:r>
              <a:rPr lang="en-US" sz="1600" b="1" dirty="0"/>
              <a:t>displayAllAccounts()-  </a:t>
            </a:r>
            <a:r>
              <a:rPr lang="en-US" sz="1600" dirty="0"/>
              <a:t>Display Information about all the accounts registered.</a:t>
            </a:r>
          </a:p>
          <a:p>
            <a:endParaRPr lang="en-US" sz="1600" dirty="0"/>
          </a:p>
          <a:p>
            <a:r>
              <a:rPr lang="en-US" sz="1600" b="1" dirty="0"/>
              <a:t>deleteAccount()- </a:t>
            </a:r>
            <a:r>
              <a:rPr lang="en-US" sz="1600" dirty="0"/>
              <a:t>Delete a bank account taking accountNumber and password as parameter from all the accounts registered.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0149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155</TotalTime>
  <Words>401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Garamond</vt:lpstr>
      <vt:lpstr>Söhne</vt:lpstr>
      <vt:lpstr>Savon</vt:lpstr>
      <vt:lpstr>PowerPoint Presentation</vt:lpstr>
      <vt:lpstr>Hardware and Software Used</vt:lpstr>
      <vt:lpstr>Purpose</vt:lpstr>
      <vt:lpstr>Classes and Methods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Jain (200201)</dc:creator>
  <cp:lastModifiedBy>Yash Jain (200201)</cp:lastModifiedBy>
  <cp:revision>1</cp:revision>
  <dcterms:created xsi:type="dcterms:W3CDTF">2023-07-18T08:33:50Z</dcterms:created>
  <dcterms:modified xsi:type="dcterms:W3CDTF">2023-07-18T11:08:56Z</dcterms:modified>
</cp:coreProperties>
</file>