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Kathesia" initials="YK" lastIdx="1" clrIdx="0">
    <p:extLst>
      <p:ext uri="{19B8F6BF-5375-455C-9EA6-DF929625EA0E}">
        <p15:presenceInfo xmlns:p15="http://schemas.microsoft.com/office/powerpoint/2012/main" userId="Yash Kathes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4F3087-4D5F-E326-9A34-7518EE1511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1D7E2-208E-39BB-673F-19DB3A9082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E04F0-A95E-4483-AA11-337ECE302A3B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8B02F-B405-E5C0-C2AA-153983E32F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HACKOUT-2K23                  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357E7-0AC8-D7F5-7F32-23EEBCE28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220D-EC4A-49DB-846D-2A8CF69BA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252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71A83-D45F-4E99-8E40-55E65B994581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HACKOUT-2K23             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B9232-903D-4D98-B9AE-ADE6636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666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A574B7-CF69-4454-AD59-9144B579F4C6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C755-DC3A-4088-B9A8-1574E51B170E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716E-384B-42CF-ABB8-756289DED05F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5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9805-20D0-4D97-9875-69E8AA06348F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8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158-7CC6-4A48-82BD-F67BECD0596A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1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1EFF-65E3-4EEF-B593-FD14F5A309DD}" type="datetime1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0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38AD-51FF-4829-A475-93680E136292}" type="datetime1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1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F150-BA17-4849-8446-4C2FC87B5EEB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2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5E7C-E6E0-4DBD-9DD9-0674D18FD641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BEFA-5D38-4D58-B783-694A042AEC19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2463-49FC-4AE3-BB02-EDC14E7DD6A6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B919-5BEF-41A3-A8A4-232B98A6B164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75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5C1-A6E4-4F98-9CD9-BB8AD275562C}" type="datetime1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9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7CAC-6597-4A3C-9C32-324F23C115F8}" type="datetime1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FBE-76BF-422F-88BF-5FD6DDF4A4E1}" type="datetime1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DB31-0264-4869-8075-C7C56CD2F4D1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4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FCF8-6EB6-40D5-B223-043E00DAB0EC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6681-74F7-41E2-8DFC-597A85B4475E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Hackout'23                                                                   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C1CD-7D68-4FBF-B78C-F62AB1B7E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6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FFE6-18AE-C3B7-2DA6-1125F7E6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992" y="2258008"/>
            <a:ext cx="8767665" cy="2341984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TechTITANS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Kaushik Prajapati (Team Leader)</a:t>
            </a:r>
            <a:b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Jitendra Varma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Rishit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Gondaliya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Kathesia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EAB20-6666-44ED-CDEB-28298F61E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8292"/>
            <a:ext cx="12192000" cy="1655762"/>
          </a:xfrm>
        </p:spPr>
        <p:txBody>
          <a:bodyPr>
            <a:normAutofit/>
          </a:bodyPr>
          <a:lstStyle/>
          <a:p>
            <a:r>
              <a:rPr lang="en-IN" sz="1800" dirty="0"/>
              <a:t>                                                                                      					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DATE: 25,26 &amp; 27 AUG</a:t>
            </a:r>
          </a:p>
          <a:p>
            <a:pPr algn="ctr"/>
            <a:r>
              <a:rPr lang="en-IN" sz="4700" dirty="0">
                <a:solidFill>
                  <a:schemeClr val="bg1"/>
                </a:solidFill>
                <a:latin typeface="Algerian" panose="04020705040A02060702" pitchFamily="82" charset="0"/>
              </a:rPr>
              <a:t>HACKOUT’23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2800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1519-9B9B-CBC3-A553-5E999F88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2873" y="6227145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2196A-0FF4-7A05-F080-083F48FC3418}"/>
              </a:ext>
            </a:extLst>
          </p:cNvPr>
          <p:cNvSpPr txBox="1"/>
          <p:nvPr/>
        </p:nvSpPr>
        <p:spPr>
          <a:xfrm>
            <a:off x="1987420" y="4884877"/>
            <a:ext cx="945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Project Title :  </a:t>
            </a:r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EDUSAKHA  EVENT FEATURES</a:t>
            </a:r>
          </a:p>
        </p:txBody>
      </p:sp>
    </p:spTree>
    <p:extLst>
      <p:ext uri="{BB962C8B-B14F-4D97-AF65-F5344CB8AC3E}">
        <p14:creationId xmlns:p14="http://schemas.microsoft.com/office/powerpoint/2010/main" val="80689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E9099-AAA1-BAE1-F38D-0636FCECE9C6}"/>
              </a:ext>
            </a:extLst>
          </p:cNvPr>
          <p:cNvSpPr txBox="1"/>
          <p:nvPr/>
        </p:nvSpPr>
        <p:spPr>
          <a:xfrm>
            <a:off x="317241" y="391886"/>
            <a:ext cx="1151397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  <a:p>
            <a:pPr algn="ctr"/>
            <a:r>
              <a:rPr lang="en-US" sz="2400" b="1" dirty="0"/>
              <a:t>Theme : </a:t>
            </a: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EDTECH</a:t>
            </a:r>
            <a:r>
              <a:rPr lang="en-US" sz="2400" b="1" dirty="0"/>
              <a:t> </a:t>
            </a:r>
          </a:p>
          <a:p>
            <a:endParaRPr lang="en-US" dirty="0"/>
          </a:p>
          <a:p>
            <a:pPr marL="895350" indent="-447675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Introduction: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pPr marL="895350" lvl="1" indent="-534988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dirty="0" err="1"/>
              <a:t>Edusakha</a:t>
            </a:r>
            <a:r>
              <a:rPr lang="en-US" dirty="0"/>
              <a:t> gatherings Feature facilitates virtual gatherings between colleges and potential students in an effort to improve the platform's engagement capabilities.</a:t>
            </a:r>
          </a:p>
          <a:p>
            <a:pPr marL="895350" lvl="1" indent="-534988">
              <a:buFont typeface="Wingdings" panose="05000000000000000000" pitchFamily="2" charset="2"/>
              <a:buChar char="v"/>
            </a:pPr>
            <a:r>
              <a:rPr lang="en-US" dirty="0"/>
              <a:t>The scope, functionality, and user experience of the feature are described in this paper. The platform's engagement skills are improved by the </a:t>
            </a:r>
            <a:r>
              <a:rPr lang="en-US" dirty="0" err="1"/>
              <a:t>Edusakha</a:t>
            </a:r>
            <a:r>
              <a:rPr lang="en-US" dirty="0"/>
              <a:t> Events Feature, which enables colleges to engage with potential students through engaging online events.</a:t>
            </a:r>
          </a:p>
          <a:p>
            <a:pPr marL="895350" lvl="1" indent="-534988">
              <a:buFont typeface="Wingdings" panose="05000000000000000000" pitchFamily="2" charset="2"/>
              <a:buChar char="v"/>
            </a:pPr>
            <a:r>
              <a:rPr lang="en-US" dirty="0"/>
              <a:t>This function supports </a:t>
            </a:r>
            <a:r>
              <a:rPr lang="en-US" dirty="0" err="1"/>
              <a:t>Edusakha's</a:t>
            </a:r>
            <a:r>
              <a:rPr lang="en-US" dirty="0"/>
              <a:t> goal of building deep connections between colleges and students.</a:t>
            </a:r>
          </a:p>
          <a:p>
            <a:pPr marL="360362" lvl="1"/>
            <a:endParaRPr lang="en-US" dirty="0"/>
          </a:p>
          <a:p>
            <a:pPr marL="895350" indent="-447675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Feature Overview: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895350" lvl="1" indent="-541338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dirty="0" err="1"/>
              <a:t>Edusakha</a:t>
            </a:r>
            <a:r>
              <a:rPr lang="en-US" dirty="0"/>
              <a:t> Events Feature enables universities to host virtual events, such as webinars, Q&amp;A sessions, and campus tours, directly through the </a:t>
            </a:r>
            <a:r>
              <a:rPr lang="en-US" dirty="0" err="1"/>
              <a:t>Edusakha</a:t>
            </a:r>
            <a:r>
              <a:rPr lang="en-US" dirty="0"/>
              <a:t> platform.</a:t>
            </a:r>
          </a:p>
          <a:p>
            <a:pPr marL="895350" lvl="1" indent="-541338">
              <a:buFont typeface="Wingdings" panose="05000000000000000000" pitchFamily="2" charset="2"/>
              <a:buChar char="v"/>
            </a:pPr>
            <a:r>
              <a:rPr lang="en-US" dirty="0"/>
              <a:t>Prospective students can discover and register for these events, fostering a deeper connection with universities and their student communities.</a:t>
            </a:r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A94B0C-5204-C11B-572C-07655822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884" y="6100989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2</a:t>
            </a:r>
          </a:p>
        </p:txBody>
      </p:sp>
    </p:spTree>
    <p:extLst>
      <p:ext uri="{BB962C8B-B14F-4D97-AF65-F5344CB8AC3E}">
        <p14:creationId xmlns:p14="http://schemas.microsoft.com/office/powerpoint/2010/main" val="216636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4946-8FE0-EBE0-E1BD-290D34F3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Purpose </a:t>
            </a:r>
            <a:endParaRPr lang="en-IN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7314-7C9F-B046-38D0-1E9DBC90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10065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719138" lvl="1" indent="-719138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The platform's engagement skills are improved by the </a:t>
            </a:r>
            <a:r>
              <a:rPr lang="en-US" dirty="0" err="1">
                <a:latin typeface="+mj-lt"/>
              </a:rPr>
              <a:t>Edusakha</a:t>
            </a:r>
            <a:r>
              <a:rPr lang="en-US" dirty="0">
                <a:latin typeface="+mj-lt"/>
              </a:rPr>
              <a:t> Events  Feature, which enables colleges to engage with potential students through engaging online events. This function supports </a:t>
            </a:r>
            <a:r>
              <a:rPr lang="en-US" dirty="0" err="1">
                <a:latin typeface="+mj-lt"/>
              </a:rPr>
              <a:t>Edusakha's</a:t>
            </a:r>
            <a:r>
              <a:rPr lang="en-US" dirty="0">
                <a:latin typeface="+mj-lt"/>
              </a:rPr>
              <a:t> goal of building deep connections between colleges and students.</a:t>
            </a:r>
          </a:p>
          <a:p>
            <a:pPr marL="719138" lvl="1" indent="-719138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719138" lvl="1" indent="-719138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User friendly interface.</a:t>
            </a:r>
          </a:p>
          <a:p>
            <a:pPr marL="719138" lvl="1" indent="-719138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719138" lvl="1" indent="-719138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The purpose of the </a:t>
            </a:r>
            <a:r>
              <a:rPr lang="en-US" dirty="0" err="1">
                <a:latin typeface="+mj-lt"/>
              </a:rPr>
              <a:t>Edusakha</a:t>
            </a:r>
            <a:r>
              <a:rPr lang="en-US" dirty="0">
                <a:latin typeface="+mj-lt"/>
              </a:rPr>
              <a:t> Events Feature is to facilitate universities in engaging with prospective students through interactive virtual events. This helps universities create meaningful connections with students, aligning with </a:t>
            </a:r>
            <a:r>
              <a:rPr lang="en-US" dirty="0" err="1">
                <a:latin typeface="+mj-lt"/>
              </a:rPr>
              <a:t>Edusakha</a:t>
            </a:r>
            <a:r>
              <a:rPr lang="en-US" dirty="0">
                <a:latin typeface="+mj-lt"/>
              </a:rPr>
              <a:t> mission of fostering such connections.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5035-27E7-4046-8067-601579BB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884" y="6100989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3</a:t>
            </a:r>
          </a:p>
        </p:txBody>
      </p:sp>
    </p:spTree>
    <p:extLst>
      <p:ext uri="{BB962C8B-B14F-4D97-AF65-F5344CB8AC3E}">
        <p14:creationId xmlns:p14="http://schemas.microsoft.com/office/powerpoint/2010/main" val="303418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96FA7-800B-37E8-0EA7-84EEF7BF4E81}"/>
              </a:ext>
            </a:extLst>
          </p:cNvPr>
          <p:cNvSpPr txBox="1"/>
          <p:nvPr/>
        </p:nvSpPr>
        <p:spPr>
          <a:xfrm>
            <a:off x="326571" y="429208"/>
            <a:ext cx="11430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Targeted</a:t>
            </a:r>
            <a:r>
              <a:rPr lang="en-IN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Audience</a:t>
            </a:r>
            <a:endParaRPr lang="en-IN" sz="28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University</a:t>
            </a:r>
            <a:r>
              <a:rPr lang="en-IN" sz="2800" b="1" dirty="0"/>
              <a:t> 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Faculty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Event Managers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Professionals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Sponsors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Educators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Organizations</a:t>
            </a:r>
          </a:p>
          <a:p>
            <a:pPr marL="1073150" lvl="1" indent="-531813">
              <a:buFont typeface="Wingdings" panose="05000000000000000000" pitchFamily="2" charset="2"/>
              <a:buChar char="ü"/>
            </a:pPr>
            <a:r>
              <a:rPr lang="en-IN" sz="2400" dirty="0"/>
              <a:t>Tech Enthusiasts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6D5510-D181-40EA-9B2D-04B02D7571B8}"/>
              </a:ext>
            </a:extLst>
          </p:cNvPr>
          <p:cNvSpPr txBox="1">
            <a:spLocks/>
          </p:cNvSpPr>
          <p:nvPr/>
        </p:nvSpPr>
        <p:spPr>
          <a:xfrm>
            <a:off x="1683884" y="6063667"/>
            <a:ext cx="8824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4</a:t>
            </a:r>
          </a:p>
        </p:txBody>
      </p:sp>
    </p:spTree>
    <p:extLst>
      <p:ext uri="{BB962C8B-B14F-4D97-AF65-F5344CB8AC3E}">
        <p14:creationId xmlns:p14="http://schemas.microsoft.com/office/powerpoint/2010/main" val="9829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BA2EA-6752-B563-F98D-42FA79941F2B}"/>
              </a:ext>
            </a:extLst>
          </p:cNvPr>
          <p:cNvSpPr txBox="1"/>
          <p:nvPr/>
        </p:nvSpPr>
        <p:spPr>
          <a:xfrm>
            <a:off x="353008" y="307910"/>
            <a:ext cx="10591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Tai Le" panose="020B0502040204020203" pitchFamily="34" charset="0"/>
              </a:rPr>
              <a:t>Features &amp; Functionalities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marL="1073150" indent="-5318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Event Creation:</a:t>
            </a:r>
            <a:r>
              <a:rPr lang="en-US" dirty="0"/>
              <a:t> </a:t>
            </a:r>
          </a:p>
          <a:p>
            <a:endParaRPr lang="en-US" dirty="0"/>
          </a:p>
          <a:p>
            <a:pPr marL="1073150" lvl="1" indent="-531813">
              <a:buFont typeface="Wingdings" panose="05000000000000000000" pitchFamily="2" charset="2"/>
              <a:buChar char="v"/>
            </a:pPr>
            <a:r>
              <a:rPr lang="en-US" dirty="0"/>
              <a:t>Universities are able to list events that include information such as title, description, date, time, and format.</a:t>
            </a:r>
          </a:p>
          <a:p>
            <a:pPr marL="1073150" lvl="1" indent="-531813">
              <a:buFont typeface="Wingdings" panose="05000000000000000000" pitchFamily="2" charset="2"/>
              <a:buChar char="v"/>
            </a:pPr>
            <a:r>
              <a:rPr lang="en-US" dirty="0"/>
              <a:t>Option to associate events with particular academic initiatives or university sites. 	</a:t>
            </a:r>
          </a:p>
          <a:p>
            <a:endParaRPr lang="en-US" dirty="0"/>
          </a:p>
          <a:p>
            <a:endParaRPr lang="en-US" dirty="0"/>
          </a:p>
          <a:p>
            <a:pPr marL="1073150" indent="-5318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Event Registration:</a:t>
            </a:r>
          </a:p>
          <a:p>
            <a:pPr marL="541337"/>
            <a:endParaRPr lang="en-US" dirty="0"/>
          </a:p>
          <a:p>
            <a:pPr marL="1073150" lvl="1" indent="-531813">
              <a:buFont typeface="Wingdings" panose="05000000000000000000" pitchFamily="2" charset="2"/>
              <a:buChar char="v"/>
            </a:pPr>
            <a:r>
              <a:rPr lang="en-US" dirty="0"/>
              <a:t>Potential students can browse the event schedule and sign up to attend.</a:t>
            </a:r>
          </a:p>
          <a:p>
            <a:pPr marL="1073150" lvl="1" indent="-531813">
              <a:buFont typeface="Wingdings" panose="05000000000000000000" pitchFamily="2" charset="2"/>
              <a:buChar char="v"/>
            </a:pPr>
            <a:r>
              <a:rPr lang="en-US" dirty="0"/>
              <a:t>automated registration email confirmation.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073150" indent="-5318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Live Interaction:</a:t>
            </a:r>
          </a:p>
          <a:p>
            <a:pPr marL="541337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pPr marL="1073150" lvl="1" indent="-531813">
              <a:buFont typeface="Wingdings" panose="05000000000000000000" pitchFamily="2" charset="2"/>
              <a:buChar char="v"/>
              <a:tabLst>
                <a:tab pos="1073150" algn="l"/>
              </a:tabLst>
            </a:pPr>
            <a:r>
              <a:rPr lang="en-US" dirty="0"/>
              <a:t>Integrated real-time campus tours and live video streaming for webinars. </a:t>
            </a:r>
          </a:p>
          <a:p>
            <a:pPr marL="1073150" lvl="1" indent="-531813">
              <a:buFont typeface="Wingdings" panose="05000000000000000000" pitchFamily="2" charset="2"/>
              <a:buChar char="v"/>
              <a:tabLst>
                <a:tab pos="1073150" algn="l"/>
              </a:tabLst>
            </a:pPr>
            <a:r>
              <a:rPr lang="en-US" dirty="0"/>
              <a:t>Text-based questions and answers for participation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4269D8-0A13-43B5-9B63-CF49F2D9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884" y="6100989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5</a:t>
            </a:r>
          </a:p>
        </p:txBody>
      </p:sp>
    </p:spTree>
    <p:extLst>
      <p:ext uri="{BB962C8B-B14F-4D97-AF65-F5344CB8AC3E}">
        <p14:creationId xmlns:p14="http://schemas.microsoft.com/office/powerpoint/2010/main" val="365345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BA2EA-6752-B563-F98D-42FA79941F2B}"/>
              </a:ext>
            </a:extLst>
          </p:cNvPr>
          <p:cNvSpPr txBox="1"/>
          <p:nvPr/>
        </p:nvSpPr>
        <p:spPr>
          <a:xfrm>
            <a:off x="353008" y="307910"/>
            <a:ext cx="1059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Tai Le" panose="020B0502040204020203" pitchFamily="34" charset="0"/>
              </a:rPr>
              <a:t>Features &amp; Functionalities (</a:t>
            </a:r>
            <a:r>
              <a:rPr lang="en-IN" sz="2400" b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Tai Le" panose="020B0502040204020203" pitchFamily="34" charset="0"/>
              </a:rPr>
              <a:t>Cont</a:t>
            </a:r>
            <a:r>
              <a:rPr lang="en-IN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icrosoft Tai Le" panose="020B0502040204020203" pitchFamily="34" charset="0"/>
              </a:rPr>
              <a:t>…)</a:t>
            </a:r>
            <a:endParaRPr lang="en-IN" b="1" dirty="0"/>
          </a:p>
          <a:p>
            <a:endParaRPr lang="en-US" dirty="0"/>
          </a:p>
          <a:p>
            <a:pPr marL="895350" indent="-541338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Recording and Playback: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marL="354012"/>
            <a:endParaRPr lang="en-US" dirty="0">
              <a:latin typeface="Bookman Old Style" panose="02050604050505020204" pitchFamily="18" charset="0"/>
            </a:endParaRPr>
          </a:p>
          <a:p>
            <a:pPr marL="895350" lvl="1" indent="-541338">
              <a:buFont typeface="Wingdings" panose="05000000000000000000" pitchFamily="2" charset="2"/>
              <a:buChar char="v"/>
            </a:pPr>
            <a:r>
              <a:rPr lang="en-US" dirty="0"/>
              <a:t>Events may be recorded for playback at a later time, and both registered and unregistered individuals may access archived events. </a:t>
            </a:r>
          </a:p>
          <a:p>
            <a:pPr lvl="1"/>
            <a:endParaRPr lang="en-US" dirty="0"/>
          </a:p>
          <a:p>
            <a:pPr marL="895350" indent="-541338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Engagement Analytics:</a:t>
            </a:r>
            <a:r>
              <a:rPr lang="en-US" dirty="0"/>
              <a:t> </a:t>
            </a:r>
          </a:p>
          <a:p>
            <a:pPr marL="354012"/>
            <a:endParaRPr lang="en-US" dirty="0"/>
          </a:p>
          <a:p>
            <a:pPr marL="895350" lvl="1" indent="-541338">
              <a:buFont typeface="Wingdings" panose="05000000000000000000" pitchFamily="2" charset="2"/>
              <a:buChar char="v"/>
            </a:pPr>
            <a:r>
              <a:rPr lang="en-US" dirty="0"/>
              <a:t>Universities have access to data on participant engagement (registration, attendance). </a:t>
            </a:r>
            <a:endParaRPr lang="en-IN" b="1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48134D-42F4-4DF4-9731-FB1BC7D4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884" y="6100989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6</a:t>
            </a:r>
          </a:p>
        </p:txBody>
      </p:sp>
    </p:spTree>
    <p:extLst>
      <p:ext uri="{BB962C8B-B14F-4D97-AF65-F5344CB8AC3E}">
        <p14:creationId xmlns:p14="http://schemas.microsoft.com/office/powerpoint/2010/main" val="94942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C02E-16AD-2FD5-9FD3-692975E9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66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Technologies we are working upon :</a:t>
            </a:r>
            <a:endParaRPr lang="en-IN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603A-4A68-652A-B7E0-C2DE106C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indent="-541338">
              <a:buFont typeface="Wingdings" panose="05000000000000000000" pitchFamily="2" charset="2"/>
              <a:buChar char="Ø"/>
            </a:pPr>
            <a:r>
              <a:rPr lang="en-IN" sz="2400" dirty="0">
                <a:latin typeface="Calisto MT" panose="02040603050505030304" pitchFamily="18" charset="0"/>
              </a:rPr>
              <a:t>Web Development</a:t>
            </a:r>
          </a:p>
          <a:p>
            <a:pPr marL="719138" indent="-541338">
              <a:buFont typeface="Wingdings" panose="05000000000000000000" pitchFamily="2" charset="2"/>
              <a:buChar char="Ø"/>
            </a:pPr>
            <a:r>
              <a:rPr lang="en-IN" sz="2400" dirty="0">
                <a:latin typeface="Calisto MT" panose="02040603050505030304" pitchFamily="18" charset="0"/>
              </a:rPr>
              <a:t>MongoDB/MySQL</a:t>
            </a:r>
          </a:p>
          <a:p>
            <a:pPr marL="719138" indent="-541338">
              <a:buFont typeface="Wingdings" panose="05000000000000000000" pitchFamily="2" charset="2"/>
              <a:buChar char="Ø"/>
            </a:pPr>
            <a:r>
              <a:rPr lang="en-IN" dirty="0">
                <a:latin typeface="Calisto MT" panose="02040603050505030304" pitchFamily="18" charset="0"/>
              </a:rPr>
              <a:t>NodeJS</a:t>
            </a:r>
            <a:endParaRPr lang="en-IN" sz="2400" dirty="0">
              <a:latin typeface="Calisto MT" panose="02040603050505030304" pitchFamily="18" charset="0"/>
            </a:endParaRPr>
          </a:p>
          <a:p>
            <a:pPr marL="719138" indent="-541338">
              <a:buFont typeface="Wingdings" panose="05000000000000000000" pitchFamily="2" charset="2"/>
              <a:buChar char="Ø"/>
            </a:pPr>
            <a:r>
              <a:rPr lang="en-IN" sz="2400" dirty="0">
                <a:latin typeface="Calisto MT" panose="02040603050505030304" pitchFamily="18" charset="0"/>
              </a:rPr>
              <a:t>Agora ( for video call 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B712-F300-4400-8EA7-2522651F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884" y="6100989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7</a:t>
            </a:r>
          </a:p>
        </p:txBody>
      </p:sp>
    </p:spTree>
    <p:extLst>
      <p:ext uri="{BB962C8B-B14F-4D97-AF65-F5344CB8AC3E}">
        <p14:creationId xmlns:p14="http://schemas.microsoft.com/office/powerpoint/2010/main" val="389601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B712-F300-4400-8EA7-2522651F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884" y="6100989"/>
            <a:ext cx="8824232" cy="365125"/>
          </a:xfrm>
        </p:spPr>
        <p:txBody>
          <a:bodyPr/>
          <a:lstStyle/>
          <a:p>
            <a:pPr algn="just"/>
            <a:r>
              <a:rPr lang="en-IN" sz="1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Hackout'23                                                              												     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9DFA1-9AF8-4811-9039-1536E68B3601}"/>
              </a:ext>
            </a:extLst>
          </p:cNvPr>
          <p:cNvSpPr/>
          <p:nvPr/>
        </p:nvSpPr>
        <p:spPr>
          <a:xfrm>
            <a:off x="3208175" y="4012364"/>
            <a:ext cx="81829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IN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97663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561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Algerian</vt:lpstr>
      <vt:lpstr>Arial</vt:lpstr>
      <vt:lpstr>Book Antiqua</vt:lpstr>
      <vt:lpstr>Bookman Old Style</vt:lpstr>
      <vt:lpstr>Calibri</vt:lpstr>
      <vt:lpstr>Calisto MT</vt:lpstr>
      <vt:lpstr>Cambria Math</vt:lpstr>
      <vt:lpstr>Century Schoolbook</vt:lpstr>
      <vt:lpstr>Microsoft Tai Le</vt:lpstr>
      <vt:lpstr>Times New Roman</vt:lpstr>
      <vt:lpstr>Trebuchet MS</vt:lpstr>
      <vt:lpstr>Tw Cen MT</vt:lpstr>
      <vt:lpstr>Wingdings</vt:lpstr>
      <vt:lpstr>Circuit</vt:lpstr>
      <vt:lpstr>Team name : TechTITANS Team members :    1)  Kaushik Prajapati (Team Leader)  2)  Jitendra Varma  3)  Rishit Gondaliya  4)  Yash Kathesia </vt:lpstr>
      <vt:lpstr>PowerPoint Presentation</vt:lpstr>
      <vt:lpstr>Purpose </vt:lpstr>
      <vt:lpstr>PowerPoint Presentation</vt:lpstr>
      <vt:lpstr>PowerPoint Presentation</vt:lpstr>
      <vt:lpstr>PowerPoint Presentation</vt:lpstr>
      <vt:lpstr>Technologies we are working upon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TECHTITANS Team members :    1)  Kaushik Prajapati (TeamLeader)  2)  Jitendra Verma  3)  Rishit Gondaliya  4)  Yash Kathesia </dc:title>
  <dc:creator>gondaliyarishit2004@outlook.com</dc:creator>
  <cp:lastModifiedBy>Yash Kathesia</cp:lastModifiedBy>
  <cp:revision>94</cp:revision>
  <dcterms:created xsi:type="dcterms:W3CDTF">2023-08-25T18:37:54Z</dcterms:created>
  <dcterms:modified xsi:type="dcterms:W3CDTF">2024-04-06T07:36:15Z</dcterms:modified>
</cp:coreProperties>
</file>