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3"/>
  </p:notesMasterIdLst>
  <p:handoutMasterIdLst>
    <p:handoutMasterId r:id="rId24"/>
  </p:handoutMasterIdLst>
  <p:sldIdLst>
    <p:sldId id="256" r:id="rId5"/>
    <p:sldId id="263" r:id="rId6"/>
    <p:sldId id="278" r:id="rId7"/>
    <p:sldId id="279" r:id="rId8"/>
    <p:sldId id="280" r:id="rId9"/>
    <p:sldId id="293" r:id="rId10"/>
    <p:sldId id="261" r:id="rId11"/>
    <p:sldId id="262" r:id="rId12"/>
    <p:sldId id="281" r:id="rId13"/>
    <p:sldId id="282" r:id="rId14"/>
    <p:sldId id="283" r:id="rId15"/>
    <p:sldId id="286" r:id="rId16"/>
    <p:sldId id="290" r:id="rId17"/>
    <p:sldId id="289" r:id="rId18"/>
    <p:sldId id="287" r:id="rId19"/>
    <p:sldId id="291" r:id="rId20"/>
    <p:sldId id="292"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4733C-3E0B-489D-1E0F-E2854D24736A}" v="21" dt="2020-12-17T07:59:42.642"/>
    <p1510:client id="{2CA34664-5DDC-DCE9-5EA5-6CCA54280A6F}" v="1190" dt="2020-12-17T10:35:13.943"/>
    <p1510:client id="{50CD1A92-B717-0930-DAE0-B92D3FDD11B3}" v="3346" dt="2019-10-29T21:31:09.459"/>
    <p1510:client id="{5DC49FAF-B6FC-DD23-190B-8489E0D9FA2B}" v="1229" dt="2020-12-17T09:57:56.840"/>
    <p1510:client id="{60EAE32B-5E57-52CF-EED1-572204995599}" v="73" dt="2020-12-17T18:22:05.872"/>
    <p1510:client id="{65E08C41-E495-B8AD-8767-3EF27D8E136B}" v="35" dt="2020-12-17T18:19:27.998"/>
    <p1510:client id="{677D6E12-7867-9BEC-6119-1170C76FB8A5}" v="178" dt="2020-12-17T18:03:22.303"/>
    <p1510:client id="{6CBF53A8-6617-4C9A-A8B8-E45D24732450}" v="49" dt="2020-12-17T07:53:51.658"/>
    <p1510:client id="{76A31F05-14CB-57F0-56D4-8CD21404A694}" v="33" dt="2020-12-17T18:08:03.462"/>
    <p1510:client id="{98A731F7-918A-2EAE-FC56-8BDE217FC800}" v="179" dt="2019-10-30T10:46:52.967"/>
    <p1510:client id="{9FD9B3FC-22F9-35AA-9C61-1F188C37A29D}" v="67" dt="2020-12-17T18:30:35.079"/>
    <p1510:client id="{F4769C37-28D8-3E3E-D87F-DC8C220B3E6E}" v="33" dt="2020-12-19T06:58:4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p:scale>
          <a:sx n="100" d="100"/>
          <a:sy n="100" d="100"/>
        </p:scale>
        <p:origin x="174" y="-2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2.xml.rels><?xml version="1.0" encoding="UTF-8" standalone="yes"?>
<Relationships xmlns="http://schemas.openxmlformats.org/package/2006/relationships"><Relationship Id="rId3" Type="http://schemas.openxmlformats.org/officeDocument/2006/relationships/hyperlink" Target="https://www.youtube.com/watch?v=4bPt86ZLLiw&amp;list=PLB8mFamttkNfrlYAI_HQ0wXDFmejP31Om&amp;index=3" TargetMode="External"/><Relationship Id="rId7" Type="http://schemas.openxmlformats.org/officeDocument/2006/relationships/hyperlink" Target="https://www.youtube.com/watch?v=rprpsop3g6s&amp;list=PLB8mFamttkNfrlYAI_HQ0wXDFmejP31Om&amp;index=7" TargetMode="External"/><Relationship Id="rId2" Type="http://schemas.openxmlformats.org/officeDocument/2006/relationships/hyperlink" Target="https://www.youtube.com/watch?v=X7OL7R70ee4&amp;list=PLB8mFamttkNfrlYAI_HQ0wXDFmejP31Om&amp;index=2" TargetMode="External"/><Relationship Id="rId1" Type="http://schemas.openxmlformats.org/officeDocument/2006/relationships/hyperlink" Target="https://www.youtube.com/watch?v=HRsb3pedi08&amp;list=PLB8mFamttkNfrlYAI_HQ0wXDFmejP31Om&amp;index=1" TargetMode="External"/><Relationship Id="rId6" Type="http://schemas.openxmlformats.org/officeDocument/2006/relationships/hyperlink" Target="https://www.youtube.com/watch?v=hekblw39OxU&amp;list=PLB8mFamttkNfrlYAI_HQ0wXDFmejP31Om&amp;index=6" TargetMode="External"/><Relationship Id="rId5" Type="http://schemas.openxmlformats.org/officeDocument/2006/relationships/hyperlink" Target="https://www.youtube.com/watch?v=XS7FMmtysgc&amp;list=PLB8mFamttkNfrlYAI_HQ0wXDFmejP31Om&amp;index=5" TargetMode="External"/><Relationship Id="rId4" Type="http://schemas.openxmlformats.org/officeDocument/2006/relationships/hyperlink" Target="https://www.youtube.com/watch?v=kD3MJxgrYis&amp;list=PLB8mFamttkNfrlYAI_HQ0wXDFmejP31Om&amp;index=4"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hyperlink" Target="https://www.youtube.com/watch?v=4bPt86ZLLiw&amp;list=PLB8mFamttkNfrlYAI_HQ0wXDFmejP31Om&amp;index=3" TargetMode="External"/><Relationship Id="rId7" Type="http://schemas.openxmlformats.org/officeDocument/2006/relationships/hyperlink" Target="https://www.youtube.com/watch?v=rprpsop3g6s&amp;list=PLB8mFamttkNfrlYAI_HQ0wXDFmejP31Om&amp;index=7" TargetMode="External"/><Relationship Id="rId2" Type="http://schemas.openxmlformats.org/officeDocument/2006/relationships/hyperlink" Target="https://www.youtube.com/watch?v=X7OL7R70ee4&amp;list=PLB8mFamttkNfrlYAI_HQ0wXDFmejP31Om&amp;index=2" TargetMode="External"/><Relationship Id="rId1" Type="http://schemas.openxmlformats.org/officeDocument/2006/relationships/hyperlink" Target="https://www.youtube.com/watch?v=HRsb3pedi08&amp;list=PLB8mFamttkNfrlYAI_HQ0wXDFmejP31Om&amp;index=1" TargetMode="External"/><Relationship Id="rId6" Type="http://schemas.openxmlformats.org/officeDocument/2006/relationships/hyperlink" Target="https://www.youtube.com/watch?v=hekblw39OxU&amp;list=PLB8mFamttkNfrlYAI_HQ0wXDFmejP31Om&amp;index=6" TargetMode="External"/><Relationship Id="rId5" Type="http://schemas.openxmlformats.org/officeDocument/2006/relationships/hyperlink" Target="https://www.youtube.com/watch?v=XS7FMmtysgc&amp;list=PLB8mFamttkNfrlYAI_HQ0wXDFmejP31Om&amp;index=5" TargetMode="External"/><Relationship Id="rId4" Type="http://schemas.openxmlformats.org/officeDocument/2006/relationships/hyperlink" Target="https://www.youtube.com/watch?v=kD3MJxgrYis&amp;list=PLB8mFamttkNfrlYAI_HQ0wXDFmejP31Om&amp;index=4"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825715-267E-4ECA-ACED-91E5CB2A7DF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F06B71-EEF4-4426-85D3-7B21A6945374}">
      <dgm:prSet/>
      <dgm:spPr/>
      <dgm:t>
        <a:bodyPr/>
        <a:lstStyle/>
        <a:p>
          <a:pPr>
            <a:lnSpc>
              <a:spcPct val="100000"/>
            </a:lnSpc>
          </a:pPr>
          <a:r>
            <a:rPr lang="en-US"/>
            <a:t>Initialize 100 ants having brain as Neural Network.(Each Neural Network has two hidden layer with 20 Neurons in first layer and 12 neurons in second layer.</a:t>
          </a:r>
        </a:p>
      </dgm:t>
    </dgm:pt>
    <dgm:pt modelId="{35729014-EE5B-4B0B-B062-88481176FECC}" type="parTrans" cxnId="{63EF16DC-FB0D-4B78-AC49-5CF2093316C4}">
      <dgm:prSet/>
      <dgm:spPr/>
      <dgm:t>
        <a:bodyPr/>
        <a:lstStyle/>
        <a:p>
          <a:endParaRPr lang="en-US"/>
        </a:p>
      </dgm:t>
    </dgm:pt>
    <dgm:pt modelId="{828D595A-96B1-4A3E-97B7-2F5C235FDF3E}" type="sibTrans" cxnId="{63EF16DC-FB0D-4B78-AC49-5CF2093316C4}">
      <dgm:prSet/>
      <dgm:spPr/>
      <dgm:t>
        <a:bodyPr/>
        <a:lstStyle/>
        <a:p>
          <a:endParaRPr lang="en-US"/>
        </a:p>
      </dgm:t>
    </dgm:pt>
    <dgm:pt modelId="{4F2DC62F-0520-48BC-A26D-AB280A523A38}">
      <dgm:prSet/>
      <dgm:spPr/>
      <dgm:t>
        <a:bodyPr/>
        <a:lstStyle/>
        <a:p>
          <a:pPr>
            <a:lnSpc>
              <a:spcPct val="100000"/>
            </a:lnSpc>
          </a:pPr>
          <a:r>
            <a:rPr lang="en-US"/>
            <a:t>Put the ant in a grid in the environment, let it move according to the decisions made by neural network(brain)</a:t>
          </a:r>
        </a:p>
      </dgm:t>
    </dgm:pt>
    <dgm:pt modelId="{6F733D52-6429-44F2-8E46-6AA2C9D4CB75}" type="parTrans" cxnId="{E0408228-96C2-45ED-9AAA-F6FBD62DB4F8}">
      <dgm:prSet/>
      <dgm:spPr/>
      <dgm:t>
        <a:bodyPr/>
        <a:lstStyle/>
        <a:p>
          <a:endParaRPr lang="en-US"/>
        </a:p>
      </dgm:t>
    </dgm:pt>
    <dgm:pt modelId="{C7F3699D-DE5B-4EAA-A4D1-21D054A06CE9}" type="sibTrans" cxnId="{E0408228-96C2-45ED-9AAA-F6FBD62DB4F8}">
      <dgm:prSet/>
      <dgm:spPr/>
      <dgm:t>
        <a:bodyPr/>
        <a:lstStyle/>
        <a:p>
          <a:endParaRPr lang="en-US"/>
        </a:p>
      </dgm:t>
    </dgm:pt>
    <dgm:pt modelId="{AC848EFA-A748-4BD4-8CAB-CD22760DEEE0}">
      <dgm:prSet/>
      <dgm:spPr/>
      <dgm:t>
        <a:bodyPr/>
        <a:lstStyle/>
        <a:p>
          <a:pPr>
            <a:lnSpc>
              <a:spcPct val="100000"/>
            </a:lnSpc>
          </a:pPr>
          <a:r>
            <a:rPr lang="en-US"/>
            <a:t>Calculate fitness according to the food eaten by it.</a:t>
          </a:r>
        </a:p>
      </dgm:t>
    </dgm:pt>
    <dgm:pt modelId="{7A1D0C73-81F2-4772-9B50-4A6B02D1E018}" type="parTrans" cxnId="{BDFC3609-DA6C-4118-9DB9-2C80185E594E}">
      <dgm:prSet/>
      <dgm:spPr/>
      <dgm:t>
        <a:bodyPr/>
        <a:lstStyle/>
        <a:p>
          <a:endParaRPr lang="en-US"/>
        </a:p>
      </dgm:t>
    </dgm:pt>
    <dgm:pt modelId="{D1E3CA43-C6BD-48BB-A4AD-DE8164EFCFFA}" type="sibTrans" cxnId="{BDFC3609-DA6C-4118-9DB9-2C80185E594E}">
      <dgm:prSet/>
      <dgm:spPr/>
      <dgm:t>
        <a:bodyPr/>
        <a:lstStyle/>
        <a:p>
          <a:endParaRPr lang="en-US"/>
        </a:p>
      </dgm:t>
    </dgm:pt>
    <dgm:pt modelId="{E7ED63B5-AC85-427B-9A88-D4EE536CC174}">
      <dgm:prSet/>
      <dgm:spPr/>
      <dgm:t>
        <a:bodyPr/>
        <a:lstStyle/>
        <a:p>
          <a:pPr>
            <a:lnSpc>
              <a:spcPct val="100000"/>
            </a:lnSpc>
          </a:pPr>
          <a:r>
            <a:rPr lang="en-US"/>
            <a:t>If Goal reached then End the optimization Else goto 5.</a:t>
          </a:r>
        </a:p>
      </dgm:t>
    </dgm:pt>
    <dgm:pt modelId="{679B82EE-31C3-41E2-9E0D-A86519807A1E}" type="parTrans" cxnId="{237E0023-C3A9-4AB2-A82D-906FACAE5EE5}">
      <dgm:prSet/>
      <dgm:spPr/>
      <dgm:t>
        <a:bodyPr/>
        <a:lstStyle/>
        <a:p>
          <a:endParaRPr lang="en-US"/>
        </a:p>
      </dgm:t>
    </dgm:pt>
    <dgm:pt modelId="{7DB84399-837A-44FC-A7A6-5F82E8EEA979}" type="sibTrans" cxnId="{237E0023-C3A9-4AB2-A82D-906FACAE5EE5}">
      <dgm:prSet/>
      <dgm:spPr/>
      <dgm:t>
        <a:bodyPr/>
        <a:lstStyle/>
        <a:p>
          <a:endParaRPr lang="en-US"/>
        </a:p>
      </dgm:t>
    </dgm:pt>
    <dgm:pt modelId="{8446CAAD-3C4C-4E74-9E1E-BF85694C3AB9}">
      <dgm:prSet/>
      <dgm:spPr/>
      <dgm:t>
        <a:bodyPr/>
        <a:lstStyle/>
        <a:p>
          <a:pPr>
            <a:lnSpc>
              <a:spcPct val="100000"/>
            </a:lnSpc>
          </a:pPr>
          <a:r>
            <a:rPr lang="en-US"/>
            <a:t>Select top one per cent ant and add to new population array.</a:t>
          </a:r>
        </a:p>
      </dgm:t>
    </dgm:pt>
    <dgm:pt modelId="{25EC101A-6DE1-4E1C-B4A7-D8AFF8990CDE}" type="parTrans" cxnId="{7D3FAD35-A758-4E62-9FD4-5D5DF3EAA72F}">
      <dgm:prSet/>
      <dgm:spPr/>
      <dgm:t>
        <a:bodyPr/>
        <a:lstStyle/>
        <a:p>
          <a:endParaRPr lang="en-US"/>
        </a:p>
      </dgm:t>
    </dgm:pt>
    <dgm:pt modelId="{75539BA7-4474-4E30-9F63-605D831D3E89}" type="sibTrans" cxnId="{7D3FAD35-A758-4E62-9FD4-5D5DF3EAA72F}">
      <dgm:prSet/>
      <dgm:spPr/>
      <dgm:t>
        <a:bodyPr/>
        <a:lstStyle/>
        <a:p>
          <a:endParaRPr lang="en-US"/>
        </a:p>
      </dgm:t>
    </dgm:pt>
    <dgm:pt modelId="{749C5E28-3F79-4A55-A899-E4789DB6CF84}">
      <dgm:prSet/>
      <dgm:spPr/>
      <dgm:t>
        <a:bodyPr/>
        <a:lstStyle/>
        <a:p>
          <a:pPr>
            <a:lnSpc>
              <a:spcPct val="100000"/>
            </a:lnSpc>
          </a:pPr>
          <a:r>
            <a:rPr lang="en-US"/>
            <a:t>Select chromosomes randomly from top 50 per cent parent then mutate it using normal distribution.</a:t>
          </a:r>
        </a:p>
      </dgm:t>
    </dgm:pt>
    <dgm:pt modelId="{585AA8F6-A18E-47DA-8562-C4EBA159FCD1}" type="parTrans" cxnId="{FB5CE98A-4363-4757-8ADC-877679CB7E62}">
      <dgm:prSet/>
      <dgm:spPr/>
      <dgm:t>
        <a:bodyPr/>
        <a:lstStyle/>
        <a:p>
          <a:endParaRPr lang="en-US"/>
        </a:p>
      </dgm:t>
    </dgm:pt>
    <dgm:pt modelId="{9374F440-BF71-4B87-B966-ED21745A2557}" type="sibTrans" cxnId="{FB5CE98A-4363-4757-8ADC-877679CB7E62}">
      <dgm:prSet/>
      <dgm:spPr/>
      <dgm:t>
        <a:bodyPr/>
        <a:lstStyle/>
        <a:p>
          <a:endParaRPr lang="en-US"/>
        </a:p>
      </dgm:t>
    </dgm:pt>
    <dgm:pt modelId="{E0423DB9-D2EF-4A31-BBDE-09327DBCDB65}">
      <dgm:prSet/>
      <dgm:spPr/>
      <dgm:t>
        <a:bodyPr/>
        <a:lstStyle/>
        <a:p>
          <a:pPr>
            <a:lnSpc>
              <a:spcPct val="100000"/>
            </a:lnSpc>
          </a:pPr>
          <a:r>
            <a:rPr lang="en-US"/>
            <a:t>Merge the array in 5 and 6 to make a new population array.</a:t>
          </a:r>
        </a:p>
      </dgm:t>
    </dgm:pt>
    <dgm:pt modelId="{ACCFEB9E-5C96-4CFB-9866-10FBAE87A674}" type="parTrans" cxnId="{703363F8-393D-4879-8A91-5BF2471BF48D}">
      <dgm:prSet/>
      <dgm:spPr/>
      <dgm:t>
        <a:bodyPr/>
        <a:lstStyle/>
        <a:p>
          <a:endParaRPr lang="en-US"/>
        </a:p>
      </dgm:t>
    </dgm:pt>
    <dgm:pt modelId="{A1C2328A-EB58-4DDD-A906-F3CBE617C0E5}" type="sibTrans" cxnId="{703363F8-393D-4879-8A91-5BF2471BF48D}">
      <dgm:prSet/>
      <dgm:spPr/>
      <dgm:t>
        <a:bodyPr/>
        <a:lstStyle/>
        <a:p>
          <a:endParaRPr lang="en-US"/>
        </a:p>
      </dgm:t>
    </dgm:pt>
    <dgm:pt modelId="{E176417A-0711-4851-A92E-22CA9AC4BFA4}">
      <dgm:prSet/>
      <dgm:spPr/>
      <dgm:t>
        <a:bodyPr/>
        <a:lstStyle/>
        <a:p>
          <a:pPr>
            <a:lnSpc>
              <a:spcPct val="100000"/>
            </a:lnSpc>
          </a:pPr>
          <a:r>
            <a:rPr lang="en-US"/>
            <a:t>Repeat from 2 to 7.</a:t>
          </a:r>
        </a:p>
      </dgm:t>
    </dgm:pt>
    <dgm:pt modelId="{D9060E46-EBE4-41FB-BB92-2A99B14576AA}" type="parTrans" cxnId="{D4350BFC-15D7-46AF-B698-0E64F3510C93}">
      <dgm:prSet/>
      <dgm:spPr/>
      <dgm:t>
        <a:bodyPr/>
        <a:lstStyle/>
        <a:p>
          <a:endParaRPr lang="en-US"/>
        </a:p>
      </dgm:t>
    </dgm:pt>
    <dgm:pt modelId="{3ABD2A5C-227D-4E0F-B6D8-E1F0354A0C3C}" type="sibTrans" cxnId="{D4350BFC-15D7-46AF-B698-0E64F3510C93}">
      <dgm:prSet/>
      <dgm:spPr/>
      <dgm:t>
        <a:bodyPr/>
        <a:lstStyle/>
        <a:p>
          <a:endParaRPr lang="en-US"/>
        </a:p>
      </dgm:t>
    </dgm:pt>
    <dgm:pt modelId="{EC15E260-87C4-4C02-BA71-5E694A2B3958}" type="pres">
      <dgm:prSet presAssocID="{92825715-267E-4ECA-ACED-91E5CB2A7DF6}" presName="root" presStyleCnt="0">
        <dgm:presLayoutVars>
          <dgm:dir/>
          <dgm:resizeHandles val="exact"/>
        </dgm:presLayoutVars>
      </dgm:prSet>
      <dgm:spPr/>
    </dgm:pt>
    <dgm:pt modelId="{871FF690-F5E4-487D-A2B0-8E178DAE2AA3}" type="pres">
      <dgm:prSet presAssocID="{92F06B71-EEF4-4426-85D3-7B21A6945374}" presName="compNode" presStyleCnt="0"/>
      <dgm:spPr/>
    </dgm:pt>
    <dgm:pt modelId="{CA9DCDFF-6A8D-4C03-BFA2-FE955D2F3ABB}" type="pres">
      <dgm:prSet presAssocID="{92F06B71-EEF4-4426-85D3-7B21A694537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64D0E05C-AC16-4AE6-A1B3-FBE560FA7C5E}" type="pres">
      <dgm:prSet presAssocID="{92F06B71-EEF4-4426-85D3-7B21A6945374}" presName="spaceRect" presStyleCnt="0"/>
      <dgm:spPr/>
    </dgm:pt>
    <dgm:pt modelId="{8834FFA3-184B-4493-9A57-C92ED40F57B0}" type="pres">
      <dgm:prSet presAssocID="{92F06B71-EEF4-4426-85D3-7B21A6945374}" presName="textRect" presStyleLbl="revTx" presStyleIdx="0" presStyleCnt="8">
        <dgm:presLayoutVars>
          <dgm:chMax val="1"/>
          <dgm:chPref val="1"/>
        </dgm:presLayoutVars>
      </dgm:prSet>
      <dgm:spPr/>
    </dgm:pt>
    <dgm:pt modelId="{79BC590E-E6A7-4ADA-ABDA-5208511886D4}" type="pres">
      <dgm:prSet presAssocID="{828D595A-96B1-4A3E-97B7-2F5C235FDF3E}" presName="sibTrans" presStyleCnt="0"/>
      <dgm:spPr/>
    </dgm:pt>
    <dgm:pt modelId="{62C7F5AF-63F6-46FD-BDE5-16BF84FB13DF}" type="pres">
      <dgm:prSet presAssocID="{4F2DC62F-0520-48BC-A26D-AB280A523A38}" presName="compNode" presStyleCnt="0"/>
      <dgm:spPr/>
    </dgm:pt>
    <dgm:pt modelId="{6467C5B7-8158-4952-84B0-66C3FF2FBDE1}" type="pres">
      <dgm:prSet presAssocID="{4F2DC62F-0520-48BC-A26D-AB280A523A3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4309757D-4FDC-4023-A3B9-8D48C69A9F73}" type="pres">
      <dgm:prSet presAssocID="{4F2DC62F-0520-48BC-A26D-AB280A523A38}" presName="spaceRect" presStyleCnt="0"/>
      <dgm:spPr/>
    </dgm:pt>
    <dgm:pt modelId="{B0FDC5FF-8495-4A8B-8011-BB40ACF2D3A5}" type="pres">
      <dgm:prSet presAssocID="{4F2DC62F-0520-48BC-A26D-AB280A523A38}" presName="textRect" presStyleLbl="revTx" presStyleIdx="1" presStyleCnt="8">
        <dgm:presLayoutVars>
          <dgm:chMax val="1"/>
          <dgm:chPref val="1"/>
        </dgm:presLayoutVars>
      </dgm:prSet>
      <dgm:spPr/>
    </dgm:pt>
    <dgm:pt modelId="{911B75DF-4BBB-4377-8D15-81841BCD5FA5}" type="pres">
      <dgm:prSet presAssocID="{C7F3699D-DE5B-4EAA-A4D1-21D054A06CE9}" presName="sibTrans" presStyleCnt="0"/>
      <dgm:spPr/>
    </dgm:pt>
    <dgm:pt modelId="{A4F93922-2A90-4916-90AA-B2C7D249AC93}" type="pres">
      <dgm:prSet presAssocID="{AC848EFA-A748-4BD4-8CAB-CD22760DEEE0}" presName="compNode" presStyleCnt="0"/>
      <dgm:spPr/>
    </dgm:pt>
    <dgm:pt modelId="{944E17BC-3A46-43A5-8C4A-1A2B2E9C14AD}" type="pres">
      <dgm:prSet presAssocID="{AC848EFA-A748-4BD4-8CAB-CD22760DEEE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vocado"/>
        </a:ext>
      </dgm:extLst>
    </dgm:pt>
    <dgm:pt modelId="{AE22A0B8-307A-4324-914F-A4FE09F331FC}" type="pres">
      <dgm:prSet presAssocID="{AC848EFA-A748-4BD4-8CAB-CD22760DEEE0}" presName="spaceRect" presStyleCnt="0"/>
      <dgm:spPr/>
    </dgm:pt>
    <dgm:pt modelId="{F280A3AE-8980-4E0E-9B46-D0A780F6C358}" type="pres">
      <dgm:prSet presAssocID="{AC848EFA-A748-4BD4-8CAB-CD22760DEEE0}" presName="textRect" presStyleLbl="revTx" presStyleIdx="2" presStyleCnt="8">
        <dgm:presLayoutVars>
          <dgm:chMax val="1"/>
          <dgm:chPref val="1"/>
        </dgm:presLayoutVars>
      </dgm:prSet>
      <dgm:spPr/>
    </dgm:pt>
    <dgm:pt modelId="{0EDAC75F-B96F-4B42-A561-FC9FBED02635}" type="pres">
      <dgm:prSet presAssocID="{D1E3CA43-C6BD-48BB-A4AD-DE8164EFCFFA}" presName="sibTrans" presStyleCnt="0"/>
      <dgm:spPr/>
    </dgm:pt>
    <dgm:pt modelId="{9EB84C86-F518-4542-9499-BA8847D79818}" type="pres">
      <dgm:prSet presAssocID="{E7ED63B5-AC85-427B-9A88-D4EE536CC174}" presName="compNode" presStyleCnt="0"/>
      <dgm:spPr/>
    </dgm:pt>
    <dgm:pt modelId="{1AF2D64F-8D6C-4332-9636-D801FC5F5AAF}" type="pres">
      <dgm:prSet presAssocID="{E7ED63B5-AC85-427B-9A88-D4EE536CC174}"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3F027CAF-3E03-4863-A4D8-2E93A3E2B6C7}" type="pres">
      <dgm:prSet presAssocID="{E7ED63B5-AC85-427B-9A88-D4EE536CC174}" presName="spaceRect" presStyleCnt="0"/>
      <dgm:spPr/>
    </dgm:pt>
    <dgm:pt modelId="{9A226889-BE94-45CE-94D6-214A962E8C6A}" type="pres">
      <dgm:prSet presAssocID="{E7ED63B5-AC85-427B-9A88-D4EE536CC174}" presName="textRect" presStyleLbl="revTx" presStyleIdx="3" presStyleCnt="8">
        <dgm:presLayoutVars>
          <dgm:chMax val="1"/>
          <dgm:chPref val="1"/>
        </dgm:presLayoutVars>
      </dgm:prSet>
      <dgm:spPr/>
    </dgm:pt>
    <dgm:pt modelId="{DB672607-2116-4C12-942B-9E8FE82DDC8C}" type="pres">
      <dgm:prSet presAssocID="{7DB84399-837A-44FC-A7A6-5F82E8EEA979}" presName="sibTrans" presStyleCnt="0"/>
      <dgm:spPr/>
    </dgm:pt>
    <dgm:pt modelId="{5D71C230-BED8-4D70-BF74-5C79CE6845B9}" type="pres">
      <dgm:prSet presAssocID="{8446CAAD-3C4C-4E74-9E1E-BF85694C3AB9}" presName="compNode" presStyleCnt="0"/>
      <dgm:spPr/>
    </dgm:pt>
    <dgm:pt modelId="{373B0FC0-4F19-4087-B851-A57C0F24679E}" type="pres">
      <dgm:prSet presAssocID="{8446CAAD-3C4C-4E74-9E1E-BF85694C3AB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dd"/>
        </a:ext>
      </dgm:extLst>
    </dgm:pt>
    <dgm:pt modelId="{924DD73B-CAAC-4388-BEAE-BE69A7BB1927}" type="pres">
      <dgm:prSet presAssocID="{8446CAAD-3C4C-4E74-9E1E-BF85694C3AB9}" presName="spaceRect" presStyleCnt="0"/>
      <dgm:spPr/>
    </dgm:pt>
    <dgm:pt modelId="{4AC72FC0-C522-4287-A6A8-EDC6369E8232}" type="pres">
      <dgm:prSet presAssocID="{8446CAAD-3C4C-4E74-9E1E-BF85694C3AB9}" presName="textRect" presStyleLbl="revTx" presStyleIdx="4" presStyleCnt="8">
        <dgm:presLayoutVars>
          <dgm:chMax val="1"/>
          <dgm:chPref val="1"/>
        </dgm:presLayoutVars>
      </dgm:prSet>
      <dgm:spPr/>
    </dgm:pt>
    <dgm:pt modelId="{7C8D7733-3CC7-497A-B9C8-56BCE509419F}" type="pres">
      <dgm:prSet presAssocID="{75539BA7-4474-4E30-9F63-605D831D3E89}" presName="sibTrans" presStyleCnt="0"/>
      <dgm:spPr/>
    </dgm:pt>
    <dgm:pt modelId="{E8D0BF42-7FF5-4A5D-BDBE-F2D08A3B5508}" type="pres">
      <dgm:prSet presAssocID="{749C5E28-3F79-4A55-A899-E4789DB6CF84}" presName="compNode" presStyleCnt="0"/>
      <dgm:spPr/>
    </dgm:pt>
    <dgm:pt modelId="{4954C8F3-02EF-4ED8-95A3-31AA18793F08}" type="pres">
      <dgm:prSet presAssocID="{749C5E28-3F79-4A55-A899-E4789DB6CF8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NA"/>
        </a:ext>
      </dgm:extLst>
    </dgm:pt>
    <dgm:pt modelId="{746C320D-C981-4FE9-8BD3-1E8EA48CB7D1}" type="pres">
      <dgm:prSet presAssocID="{749C5E28-3F79-4A55-A899-E4789DB6CF84}" presName="spaceRect" presStyleCnt="0"/>
      <dgm:spPr/>
    </dgm:pt>
    <dgm:pt modelId="{84593497-0D67-406A-A73D-AE996EE8D3ED}" type="pres">
      <dgm:prSet presAssocID="{749C5E28-3F79-4A55-A899-E4789DB6CF84}" presName="textRect" presStyleLbl="revTx" presStyleIdx="5" presStyleCnt="8">
        <dgm:presLayoutVars>
          <dgm:chMax val="1"/>
          <dgm:chPref val="1"/>
        </dgm:presLayoutVars>
      </dgm:prSet>
      <dgm:spPr/>
    </dgm:pt>
    <dgm:pt modelId="{3EC98A94-91A5-4FB7-83AA-714FCFD216C4}" type="pres">
      <dgm:prSet presAssocID="{9374F440-BF71-4B87-B966-ED21745A2557}" presName="sibTrans" presStyleCnt="0"/>
      <dgm:spPr/>
    </dgm:pt>
    <dgm:pt modelId="{1B9D9328-DF5D-421F-8CDB-D1BB0013C0DE}" type="pres">
      <dgm:prSet presAssocID="{E0423DB9-D2EF-4A31-BBDE-09327DBCDB65}" presName="compNode" presStyleCnt="0"/>
      <dgm:spPr/>
    </dgm:pt>
    <dgm:pt modelId="{ED75E22B-D8B3-4702-B2CF-A430B4A15711}" type="pres">
      <dgm:prSet presAssocID="{E0423DB9-D2EF-4A31-BBDE-09327DBCDB6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yramid with Levels"/>
        </a:ext>
      </dgm:extLst>
    </dgm:pt>
    <dgm:pt modelId="{2F65A64E-2A51-4C25-B512-0E991259646E}" type="pres">
      <dgm:prSet presAssocID="{E0423DB9-D2EF-4A31-BBDE-09327DBCDB65}" presName="spaceRect" presStyleCnt="0"/>
      <dgm:spPr/>
    </dgm:pt>
    <dgm:pt modelId="{B816919C-07A3-46A9-93E2-007C6CCF5130}" type="pres">
      <dgm:prSet presAssocID="{E0423DB9-D2EF-4A31-BBDE-09327DBCDB65}" presName="textRect" presStyleLbl="revTx" presStyleIdx="6" presStyleCnt="8">
        <dgm:presLayoutVars>
          <dgm:chMax val="1"/>
          <dgm:chPref val="1"/>
        </dgm:presLayoutVars>
      </dgm:prSet>
      <dgm:spPr/>
    </dgm:pt>
    <dgm:pt modelId="{7AAB2F3F-C930-4706-A5BC-43F6259C2309}" type="pres">
      <dgm:prSet presAssocID="{A1C2328A-EB58-4DDD-A906-F3CBE617C0E5}" presName="sibTrans" presStyleCnt="0"/>
      <dgm:spPr/>
    </dgm:pt>
    <dgm:pt modelId="{9D119B33-6864-4024-B3A7-21DFBD1CA331}" type="pres">
      <dgm:prSet presAssocID="{E176417A-0711-4851-A92E-22CA9AC4BFA4}" presName="compNode" presStyleCnt="0"/>
      <dgm:spPr/>
    </dgm:pt>
    <dgm:pt modelId="{D619C25D-01EA-4448-9292-DFD5CC1E9755}" type="pres">
      <dgm:prSet presAssocID="{E176417A-0711-4851-A92E-22CA9AC4BFA4}"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Repeat"/>
        </a:ext>
      </dgm:extLst>
    </dgm:pt>
    <dgm:pt modelId="{11E3AFDD-4574-4AF2-9620-4FA5340DE862}" type="pres">
      <dgm:prSet presAssocID="{E176417A-0711-4851-A92E-22CA9AC4BFA4}" presName="spaceRect" presStyleCnt="0"/>
      <dgm:spPr/>
    </dgm:pt>
    <dgm:pt modelId="{CB814D99-C813-4F79-90D1-98B54C34235F}" type="pres">
      <dgm:prSet presAssocID="{E176417A-0711-4851-A92E-22CA9AC4BFA4}" presName="textRect" presStyleLbl="revTx" presStyleIdx="7" presStyleCnt="8">
        <dgm:presLayoutVars>
          <dgm:chMax val="1"/>
          <dgm:chPref val="1"/>
        </dgm:presLayoutVars>
      </dgm:prSet>
      <dgm:spPr/>
    </dgm:pt>
  </dgm:ptLst>
  <dgm:cxnLst>
    <dgm:cxn modelId="{878DAF07-B70C-4472-B991-FC822CCC45BD}" type="presOf" srcId="{8446CAAD-3C4C-4E74-9E1E-BF85694C3AB9}" destId="{4AC72FC0-C522-4287-A6A8-EDC6369E8232}" srcOrd="0" destOrd="0" presId="urn:microsoft.com/office/officeart/2018/2/layout/IconLabelList"/>
    <dgm:cxn modelId="{BDFC3609-DA6C-4118-9DB9-2C80185E594E}" srcId="{92825715-267E-4ECA-ACED-91E5CB2A7DF6}" destId="{AC848EFA-A748-4BD4-8CAB-CD22760DEEE0}" srcOrd="2" destOrd="0" parTransId="{7A1D0C73-81F2-4772-9B50-4A6B02D1E018}" sibTransId="{D1E3CA43-C6BD-48BB-A4AD-DE8164EFCFFA}"/>
    <dgm:cxn modelId="{515A281E-871C-47F9-BAE8-B9675ED44CCE}" type="presOf" srcId="{E0423DB9-D2EF-4A31-BBDE-09327DBCDB65}" destId="{B816919C-07A3-46A9-93E2-007C6CCF5130}" srcOrd="0" destOrd="0" presId="urn:microsoft.com/office/officeart/2018/2/layout/IconLabelList"/>
    <dgm:cxn modelId="{237E0023-C3A9-4AB2-A82D-906FACAE5EE5}" srcId="{92825715-267E-4ECA-ACED-91E5CB2A7DF6}" destId="{E7ED63B5-AC85-427B-9A88-D4EE536CC174}" srcOrd="3" destOrd="0" parTransId="{679B82EE-31C3-41E2-9E0D-A86519807A1E}" sibTransId="{7DB84399-837A-44FC-A7A6-5F82E8EEA979}"/>
    <dgm:cxn modelId="{E0408228-96C2-45ED-9AAA-F6FBD62DB4F8}" srcId="{92825715-267E-4ECA-ACED-91E5CB2A7DF6}" destId="{4F2DC62F-0520-48BC-A26D-AB280A523A38}" srcOrd="1" destOrd="0" parTransId="{6F733D52-6429-44F2-8E46-6AA2C9D4CB75}" sibTransId="{C7F3699D-DE5B-4EAA-A4D1-21D054A06CE9}"/>
    <dgm:cxn modelId="{7D3FAD35-A758-4E62-9FD4-5D5DF3EAA72F}" srcId="{92825715-267E-4ECA-ACED-91E5CB2A7DF6}" destId="{8446CAAD-3C4C-4E74-9E1E-BF85694C3AB9}" srcOrd="4" destOrd="0" parTransId="{25EC101A-6DE1-4E1C-B4A7-D8AFF8990CDE}" sibTransId="{75539BA7-4474-4E30-9F63-605D831D3E89}"/>
    <dgm:cxn modelId="{68ACF268-04DC-4F8B-B46F-4FA07DA846D2}" type="presOf" srcId="{E7ED63B5-AC85-427B-9A88-D4EE536CC174}" destId="{9A226889-BE94-45CE-94D6-214A962E8C6A}" srcOrd="0" destOrd="0" presId="urn:microsoft.com/office/officeart/2018/2/layout/IconLabelList"/>
    <dgm:cxn modelId="{39AA387F-E914-4CEA-8F14-BEA95748F08D}" type="presOf" srcId="{92F06B71-EEF4-4426-85D3-7B21A6945374}" destId="{8834FFA3-184B-4493-9A57-C92ED40F57B0}" srcOrd="0" destOrd="0" presId="urn:microsoft.com/office/officeart/2018/2/layout/IconLabelList"/>
    <dgm:cxn modelId="{FB5CE98A-4363-4757-8ADC-877679CB7E62}" srcId="{92825715-267E-4ECA-ACED-91E5CB2A7DF6}" destId="{749C5E28-3F79-4A55-A899-E4789DB6CF84}" srcOrd="5" destOrd="0" parTransId="{585AA8F6-A18E-47DA-8562-C4EBA159FCD1}" sibTransId="{9374F440-BF71-4B87-B966-ED21745A2557}"/>
    <dgm:cxn modelId="{43754F9A-BDB8-4C09-B07B-360DADE88570}" type="presOf" srcId="{92825715-267E-4ECA-ACED-91E5CB2A7DF6}" destId="{EC15E260-87C4-4C02-BA71-5E694A2B3958}" srcOrd="0" destOrd="0" presId="urn:microsoft.com/office/officeart/2018/2/layout/IconLabelList"/>
    <dgm:cxn modelId="{0F510FC9-16B5-4E93-90C9-02ED74F7A0EC}" type="presOf" srcId="{4F2DC62F-0520-48BC-A26D-AB280A523A38}" destId="{B0FDC5FF-8495-4A8B-8011-BB40ACF2D3A5}" srcOrd="0" destOrd="0" presId="urn:microsoft.com/office/officeart/2018/2/layout/IconLabelList"/>
    <dgm:cxn modelId="{30E16CD6-FBA4-4970-AAB8-4A76CBE32B3B}" type="presOf" srcId="{AC848EFA-A748-4BD4-8CAB-CD22760DEEE0}" destId="{F280A3AE-8980-4E0E-9B46-D0A780F6C358}" srcOrd="0" destOrd="0" presId="urn:microsoft.com/office/officeart/2018/2/layout/IconLabelList"/>
    <dgm:cxn modelId="{DE76FFDA-2E3B-408B-8F63-D55A36B583DA}" type="presOf" srcId="{749C5E28-3F79-4A55-A899-E4789DB6CF84}" destId="{84593497-0D67-406A-A73D-AE996EE8D3ED}" srcOrd="0" destOrd="0" presId="urn:microsoft.com/office/officeart/2018/2/layout/IconLabelList"/>
    <dgm:cxn modelId="{63EF16DC-FB0D-4B78-AC49-5CF2093316C4}" srcId="{92825715-267E-4ECA-ACED-91E5CB2A7DF6}" destId="{92F06B71-EEF4-4426-85D3-7B21A6945374}" srcOrd="0" destOrd="0" parTransId="{35729014-EE5B-4B0B-B062-88481176FECC}" sibTransId="{828D595A-96B1-4A3E-97B7-2F5C235FDF3E}"/>
    <dgm:cxn modelId="{703363F8-393D-4879-8A91-5BF2471BF48D}" srcId="{92825715-267E-4ECA-ACED-91E5CB2A7DF6}" destId="{E0423DB9-D2EF-4A31-BBDE-09327DBCDB65}" srcOrd="6" destOrd="0" parTransId="{ACCFEB9E-5C96-4CFB-9866-10FBAE87A674}" sibTransId="{A1C2328A-EB58-4DDD-A906-F3CBE617C0E5}"/>
    <dgm:cxn modelId="{D4350BFC-15D7-46AF-B698-0E64F3510C93}" srcId="{92825715-267E-4ECA-ACED-91E5CB2A7DF6}" destId="{E176417A-0711-4851-A92E-22CA9AC4BFA4}" srcOrd="7" destOrd="0" parTransId="{D9060E46-EBE4-41FB-BB92-2A99B14576AA}" sibTransId="{3ABD2A5C-227D-4E0F-B6D8-E1F0354A0C3C}"/>
    <dgm:cxn modelId="{24B981FE-A3EE-44C7-9C45-5518E666F2B3}" type="presOf" srcId="{E176417A-0711-4851-A92E-22CA9AC4BFA4}" destId="{CB814D99-C813-4F79-90D1-98B54C34235F}" srcOrd="0" destOrd="0" presId="urn:microsoft.com/office/officeart/2018/2/layout/IconLabelList"/>
    <dgm:cxn modelId="{9108DF9C-98E3-43DA-8095-05F821D49DC8}" type="presParOf" srcId="{EC15E260-87C4-4C02-BA71-5E694A2B3958}" destId="{871FF690-F5E4-487D-A2B0-8E178DAE2AA3}" srcOrd="0" destOrd="0" presId="urn:microsoft.com/office/officeart/2018/2/layout/IconLabelList"/>
    <dgm:cxn modelId="{0B3FBBCB-5F29-4DDB-83C3-CBE298F518E8}" type="presParOf" srcId="{871FF690-F5E4-487D-A2B0-8E178DAE2AA3}" destId="{CA9DCDFF-6A8D-4C03-BFA2-FE955D2F3ABB}" srcOrd="0" destOrd="0" presId="urn:microsoft.com/office/officeart/2018/2/layout/IconLabelList"/>
    <dgm:cxn modelId="{567ADF2F-DFEC-4BE0-9A2C-568B2F2192C7}" type="presParOf" srcId="{871FF690-F5E4-487D-A2B0-8E178DAE2AA3}" destId="{64D0E05C-AC16-4AE6-A1B3-FBE560FA7C5E}" srcOrd="1" destOrd="0" presId="urn:microsoft.com/office/officeart/2018/2/layout/IconLabelList"/>
    <dgm:cxn modelId="{5FA1F061-AF94-40C2-BD4E-CDC86570B487}" type="presParOf" srcId="{871FF690-F5E4-487D-A2B0-8E178DAE2AA3}" destId="{8834FFA3-184B-4493-9A57-C92ED40F57B0}" srcOrd="2" destOrd="0" presId="urn:microsoft.com/office/officeart/2018/2/layout/IconLabelList"/>
    <dgm:cxn modelId="{ED0C327F-A6EE-49B2-BB93-D8FF54C2CE49}" type="presParOf" srcId="{EC15E260-87C4-4C02-BA71-5E694A2B3958}" destId="{79BC590E-E6A7-4ADA-ABDA-5208511886D4}" srcOrd="1" destOrd="0" presId="urn:microsoft.com/office/officeart/2018/2/layout/IconLabelList"/>
    <dgm:cxn modelId="{4E86A770-EFBD-48D2-8222-8BA0E426FAD6}" type="presParOf" srcId="{EC15E260-87C4-4C02-BA71-5E694A2B3958}" destId="{62C7F5AF-63F6-46FD-BDE5-16BF84FB13DF}" srcOrd="2" destOrd="0" presId="urn:microsoft.com/office/officeart/2018/2/layout/IconLabelList"/>
    <dgm:cxn modelId="{A52C66F0-5D11-4CC4-B54B-5466D7B7BA76}" type="presParOf" srcId="{62C7F5AF-63F6-46FD-BDE5-16BF84FB13DF}" destId="{6467C5B7-8158-4952-84B0-66C3FF2FBDE1}" srcOrd="0" destOrd="0" presId="urn:microsoft.com/office/officeart/2018/2/layout/IconLabelList"/>
    <dgm:cxn modelId="{770762B9-4903-45E6-8273-7408C9D881D0}" type="presParOf" srcId="{62C7F5AF-63F6-46FD-BDE5-16BF84FB13DF}" destId="{4309757D-4FDC-4023-A3B9-8D48C69A9F73}" srcOrd="1" destOrd="0" presId="urn:microsoft.com/office/officeart/2018/2/layout/IconLabelList"/>
    <dgm:cxn modelId="{3B9CC519-965F-48B6-806E-A3928A279BDD}" type="presParOf" srcId="{62C7F5AF-63F6-46FD-BDE5-16BF84FB13DF}" destId="{B0FDC5FF-8495-4A8B-8011-BB40ACF2D3A5}" srcOrd="2" destOrd="0" presId="urn:microsoft.com/office/officeart/2018/2/layout/IconLabelList"/>
    <dgm:cxn modelId="{138F5C2A-2B4A-4843-9089-A579BB0D3F22}" type="presParOf" srcId="{EC15E260-87C4-4C02-BA71-5E694A2B3958}" destId="{911B75DF-4BBB-4377-8D15-81841BCD5FA5}" srcOrd="3" destOrd="0" presId="urn:microsoft.com/office/officeart/2018/2/layout/IconLabelList"/>
    <dgm:cxn modelId="{BB5AB1FF-EDB1-4500-B094-272A05FFCEB8}" type="presParOf" srcId="{EC15E260-87C4-4C02-BA71-5E694A2B3958}" destId="{A4F93922-2A90-4916-90AA-B2C7D249AC93}" srcOrd="4" destOrd="0" presId="urn:microsoft.com/office/officeart/2018/2/layout/IconLabelList"/>
    <dgm:cxn modelId="{998FAE81-3794-4D22-A92E-EBC67167690F}" type="presParOf" srcId="{A4F93922-2A90-4916-90AA-B2C7D249AC93}" destId="{944E17BC-3A46-43A5-8C4A-1A2B2E9C14AD}" srcOrd="0" destOrd="0" presId="urn:microsoft.com/office/officeart/2018/2/layout/IconLabelList"/>
    <dgm:cxn modelId="{A3AE81E0-BB42-4C03-9A2D-635D17BA836B}" type="presParOf" srcId="{A4F93922-2A90-4916-90AA-B2C7D249AC93}" destId="{AE22A0B8-307A-4324-914F-A4FE09F331FC}" srcOrd="1" destOrd="0" presId="urn:microsoft.com/office/officeart/2018/2/layout/IconLabelList"/>
    <dgm:cxn modelId="{E45F2133-7AEC-4DDE-87BB-302304094C9F}" type="presParOf" srcId="{A4F93922-2A90-4916-90AA-B2C7D249AC93}" destId="{F280A3AE-8980-4E0E-9B46-D0A780F6C358}" srcOrd="2" destOrd="0" presId="urn:microsoft.com/office/officeart/2018/2/layout/IconLabelList"/>
    <dgm:cxn modelId="{7408AEAD-210B-4F01-A91D-D354F65E1B33}" type="presParOf" srcId="{EC15E260-87C4-4C02-BA71-5E694A2B3958}" destId="{0EDAC75F-B96F-4B42-A561-FC9FBED02635}" srcOrd="5" destOrd="0" presId="urn:microsoft.com/office/officeart/2018/2/layout/IconLabelList"/>
    <dgm:cxn modelId="{A7A4B360-7A9F-40BC-9194-A837775BD8EF}" type="presParOf" srcId="{EC15E260-87C4-4C02-BA71-5E694A2B3958}" destId="{9EB84C86-F518-4542-9499-BA8847D79818}" srcOrd="6" destOrd="0" presId="urn:microsoft.com/office/officeart/2018/2/layout/IconLabelList"/>
    <dgm:cxn modelId="{EBEBA2D6-2F74-45EA-8711-0A8A55B92EE5}" type="presParOf" srcId="{9EB84C86-F518-4542-9499-BA8847D79818}" destId="{1AF2D64F-8D6C-4332-9636-D801FC5F5AAF}" srcOrd="0" destOrd="0" presId="urn:microsoft.com/office/officeart/2018/2/layout/IconLabelList"/>
    <dgm:cxn modelId="{CFB086C7-BC8B-4FF4-BBF5-3FE59DC585D3}" type="presParOf" srcId="{9EB84C86-F518-4542-9499-BA8847D79818}" destId="{3F027CAF-3E03-4863-A4D8-2E93A3E2B6C7}" srcOrd="1" destOrd="0" presId="urn:microsoft.com/office/officeart/2018/2/layout/IconLabelList"/>
    <dgm:cxn modelId="{CE6C39C8-E3DF-4A40-86F1-1E337FE37B2F}" type="presParOf" srcId="{9EB84C86-F518-4542-9499-BA8847D79818}" destId="{9A226889-BE94-45CE-94D6-214A962E8C6A}" srcOrd="2" destOrd="0" presId="urn:microsoft.com/office/officeart/2018/2/layout/IconLabelList"/>
    <dgm:cxn modelId="{E058A99F-439A-4FF5-8DDE-E0DE6D58143E}" type="presParOf" srcId="{EC15E260-87C4-4C02-BA71-5E694A2B3958}" destId="{DB672607-2116-4C12-942B-9E8FE82DDC8C}" srcOrd="7" destOrd="0" presId="urn:microsoft.com/office/officeart/2018/2/layout/IconLabelList"/>
    <dgm:cxn modelId="{C8EEF13C-7332-4658-A702-8CDE84F16599}" type="presParOf" srcId="{EC15E260-87C4-4C02-BA71-5E694A2B3958}" destId="{5D71C230-BED8-4D70-BF74-5C79CE6845B9}" srcOrd="8" destOrd="0" presId="urn:microsoft.com/office/officeart/2018/2/layout/IconLabelList"/>
    <dgm:cxn modelId="{3DBB49B3-FA29-447F-9CCE-F434547D7180}" type="presParOf" srcId="{5D71C230-BED8-4D70-BF74-5C79CE6845B9}" destId="{373B0FC0-4F19-4087-B851-A57C0F24679E}" srcOrd="0" destOrd="0" presId="urn:microsoft.com/office/officeart/2018/2/layout/IconLabelList"/>
    <dgm:cxn modelId="{16F1CC1F-C5AC-4534-8155-F002719DE090}" type="presParOf" srcId="{5D71C230-BED8-4D70-BF74-5C79CE6845B9}" destId="{924DD73B-CAAC-4388-BEAE-BE69A7BB1927}" srcOrd="1" destOrd="0" presId="urn:microsoft.com/office/officeart/2018/2/layout/IconLabelList"/>
    <dgm:cxn modelId="{9D067373-7EE6-4E40-8118-409F8BB9039C}" type="presParOf" srcId="{5D71C230-BED8-4D70-BF74-5C79CE6845B9}" destId="{4AC72FC0-C522-4287-A6A8-EDC6369E8232}" srcOrd="2" destOrd="0" presId="urn:microsoft.com/office/officeart/2018/2/layout/IconLabelList"/>
    <dgm:cxn modelId="{DB89FF18-B311-4F30-9504-CBF20195A00C}" type="presParOf" srcId="{EC15E260-87C4-4C02-BA71-5E694A2B3958}" destId="{7C8D7733-3CC7-497A-B9C8-56BCE509419F}" srcOrd="9" destOrd="0" presId="urn:microsoft.com/office/officeart/2018/2/layout/IconLabelList"/>
    <dgm:cxn modelId="{7A8471BA-7FE6-48DC-B724-19F7DA9CC0EB}" type="presParOf" srcId="{EC15E260-87C4-4C02-BA71-5E694A2B3958}" destId="{E8D0BF42-7FF5-4A5D-BDBE-F2D08A3B5508}" srcOrd="10" destOrd="0" presId="urn:microsoft.com/office/officeart/2018/2/layout/IconLabelList"/>
    <dgm:cxn modelId="{2A135EB0-008F-4776-89E3-0C45DCC8C524}" type="presParOf" srcId="{E8D0BF42-7FF5-4A5D-BDBE-F2D08A3B5508}" destId="{4954C8F3-02EF-4ED8-95A3-31AA18793F08}" srcOrd="0" destOrd="0" presId="urn:microsoft.com/office/officeart/2018/2/layout/IconLabelList"/>
    <dgm:cxn modelId="{43060658-109B-478B-BAD8-9EEDB3421964}" type="presParOf" srcId="{E8D0BF42-7FF5-4A5D-BDBE-F2D08A3B5508}" destId="{746C320D-C981-4FE9-8BD3-1E8EA48CB7D1}" srcOrd="1" destOrd="0" presId="urn:microsoft.com/office/officeart/2018/2/layout/IconLabelList"/>
    <dgm:cxn modelId="{4F5C856F-4B56-49D2-A6E1-919B89B68E06}" type="presParOf" srcId="{E8D0BF42-7FF5-4A5D-BDBE-F2D08A3B5508}" destId="{84593497-0D67-406A-A73D-AE996EE8D3ED}" srcOrd="2" destOrd="0" presId="urn:microsoft.com/office/officeart/2018/2/layout/IconLabelList"/>
    <dgm:cxn modelId="{25EB5F9F-DCD0-4C54-AEB3-7BF42CEF6586}" type="presParOf" srcId="{EC15E260-87C4-4C02-BA71-5E694A2B3958}" destId="{3EC98A94-91A5-4FB7-83AA-714FCFD216C4}" srcOrd="11" destOrd="0" presId="urn:microsoft.com/office/officeart/2018/2/layout/IconLabelList"/>
    <dgm:cxn modelId="{7C9717FE-783C-49A8-8091-E6DDEE05F9A8}" type="presParOf" srcId="{EC15E260-87C4-4C02-BA71-5E694A2B3958}" destId="{1B9D9328-DF5D-421F-8CDB-D1BB0013C0DE}" srcOrd="12" destOrd="0" presId="urn:microsoft.com/office/officeart/2018/2/layout/IconLabelList"/>
    <dgm:cxn modelId="{EFEA6FDE-AB9F-40DC-9BA4-BB2B1F027078}" type="presParOf" srcId="{1B9D9328-DF5D-421F-8CDB-D1BB0013C0DE}" destId="{ED75E22B-D8B3-4702-B2CF-A430B4A15711}" srcOrd="0" destOrd="0" presId="urn:microsoft.com/office/officeart/2018/2/layout/IconLabelList"/>
    <dgm:cxn modelId="{3AF2F2CF-DB73-4BA0-8656-A1EBA076E601}" type="presParOf" srcId="{1B9D9328-DF5D-421F-8CDB-D1BB0013C0DE}" destId="{2F65A64E-2A51-4C25-B512-0E991259646E}" srcOrd="1" destOrd="0" presId="urn:microsoft.com/office/officeart/2018/2/layout/IconLabelList"/>
    <dgm:cxn modelId="{0CE1B9AC-03CD-4311-9D0D-29D72CFAFD25}" type="presParOf" srcId="{1B9D9328-DF5D-421F-8CDB-D1BB0013C0DE}" destId="{B816919C-07A3-46A9-93E2-007C6CCF5130}" srcOrd="2" destOrd="0" presId="urn:microsoft.com/office/officeart/2018/2/layout/IconLabelList"/>
    <dgm:cxn modelId="{194ED747-8FA2-453B-85DF-C0216E012DA6}" type="presParOf" srcId="{EC15E260-87C4-4C02-BA71-5E694A2B3958}" destId="{7AAB2F3F-C930-4706-A5BC-43F6259C2309}" srcOrd="13" destOrd="0" presId="urn:microsoft.com/office/officeart/2018/2/layout/IconLabelList"/>
    <dgm:cxn modelId="{85861356-5095-43B1-A5E0-76FF0ED2ECDB}" type="presParOf" srcId="{EC15E260-87C4-4C02-BA71-5E694A2B3958}" destId="{9D119B33-6864-4024-B3A7-21DFBD1CA331}" srcOrd="14" destOrd="0" presId="urn:microsoft.com/office/officeart/2018/2/layout/IconLabelList"/>
    <dgm:cxn modelId="{9F913E1F-0D99-4C68-AF28-08685C6194E7}" type="presParOf" srcId="{9D119B33-6864-4024-B3A7-21DFBD1CA331}" destId="{D619C25D-01EA-4448-9292-DFD5CC1E9755}" srcOrd="0" destOrd="0" presId="urn:microsoft.com/office/officeart/2018/2/layout/IconLabelList"/>
    <dgm:cxn modelId="{C82B8AB1-E6A8-42EC-A3FD-DB402298CC0F}" type="presParOf" srcId="{9D119B33-6864-4024-B3A7-21DFBD1CA331}" destId="{11E3AFDD-4574-4AF2-9620-4FA5340DE862}" srcOrd="1" destOrd="0" presId="urn:microsoft.com/office/officeart/2018/2/layout/IconLabelList"/>
    <dgm:cxn modelId="{A6A83C7E-523B-4576-822C-5A246F0944FA}" type="presParOf" srcId="{9D119B33-6864-4024-B3A7-21DFBD1CA331}" destId="{CB814D99-C813-4F79-90D1-98B54C3423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40D5F6-3B74-4D0E-A44F-B119E7641BA6}"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77676396-5956-4944-8620-488D193DAA2C}">
      <dgm:prSet/>
      <dgm:spPr/>
      <dgm:t>
        <a:bodyPr/>
        <a:lstStyle/>
        <a:p>
          <a:r>
            <a:rPr lang="en-US"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Generation 0</a:t>
          </a:r>
          <a:endParaRPr lang="en-US" dirty="0">
            <a:solidFill>
              <a:schemeClr val="bg1"/>
            </a:solidFill>
          </a:endParaRPr>
        </a:p>
      </dgm:t>
    </dgm:pt>
    <dgm:pt modelId="{677EBA8B-3847-4BCA-9FF9-6174E6C5FFC4}" type="parTrans" cxnId="{35E8DA12-5113-4A32-BF0D-6E6BCAEA13C4}">
      <dgm:prSet/>
      <dgm:spPr/>
      <dgm:t>
        <a:bodyPr/>
        <a:lstStyle/>
        <a:p>
          <a:endParaRPr lang="en-US"/>
        </a:p>
      </dgm:t>
    </dgm:pt>
    <dgm:pt modelId="{8B39AB83-A88C-4E64-92B3-AB083A9CCC7B}" type="sibTrans" cxnId="{35E8DA12-5113-4A32-BF0D-6E6BCAEA13C4}">
      <dgm:prSet phldrT="01" phldr="0"/>
      <dgm:spPr/>
      <dgm:t>
        <a:bodyPr/>
        <a:lstStyle/>
        <a:p>
          <a:r>
            <a:rPr lang="en-US"/>
            <a:t>01</a:t>
          </a:r>
        </a:p>
      </dgm:t>
    </dgm:pt>
    <dgm:pt modelId="{B21E1C29-343B-483E-81A6-65734CA2861F}">
      <dgm:prSet/>
      <dgm:spPr/>
      <dgm:t>
        <a:bodyPr/>
        <a:lstStyle/>
        <a:p>
          <a:r>
            <a:rPr lang="en-US"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Generation 10</a:t>
          </a:r>
          <a:endParaRPr lang="en-US" dirty="0">
            <a:solidFill>
              <a:schemeClr val="bg1"/>
            </a:solidFill>
          </a:endParaRPr>
        </a:p>
      </dgm:t>
    </dgm:pt>
    <dgm:pt modelId="{9B351BE5-4301-40B9-A09A-54F1D2F2F9A8}" type="parTrans" cxnId="{2763A53D-A81A-4066-97B5-89EC422B3F0A}">
      <dgm:prSet/>
      <dgm:spPr/>
      <dgm:t>
        <a:bodyPr/>
        <a:lstStyle/>
        <a:p>
          <a:endParaRPr lang="en-US"/>
        </a:p>
      </dgm:t>
    </dgm:pt>
    <dgm:pt modelId="{E3E5DA55-CDA7-4483-9316-FF600742F870}" type="sibTrans" cxnId="{2763A53D-A81A-4066-97B5-89EC422B3F0A}">
      <dgm:prSet phldrT="02" phldr="0"/>
      <dgm:spPr/>
      <dgm:t>
        <a:bodyPr/>
        <a:lstStyle/>
        <a:p>
          <a:r>
            <a:rPr lang="en-US"/>
            <a:t>02</a:t>
          </a:r>
        </a:p>
      </dgm:t>
    </dgm:pt>
    <dgm:pt modelId="{B47E5E04-A9BB-4624-BF9C-EC248F264038}">
      <dgm:prSet/>
      <dgm:spPr/>
      <dgm:t>
        <a:bodyPr/>
        <a:lstStyle/>
        <a:p>
          <a:r>
            <a:rPr lang="en-US"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Generation 50</a:t>
          </a:r>
          <a:endParaRPr lang="en-US" dirty="0">
            <a:solidFill>
              <a:schemeClr val="bg1"/>
            </a:solidFill>
          </a:endParaRPr>
        </a:p>
      </dgm:t>
    </dgm:pt>
    <dgm:pt modelId="{6BDFFB59-4D90-4BAB-B88D-895C6CCF762A}" type="parTrans" cxnId="{3FBD6369-50EE-4DAF-8BD1-10BE9AD3EFA5}">
      <dgm:prSet/>
      <dgm:spPr/>
      <dgm:t>
        <a:bodyPr/>
        <a:lstStyle/>
        <a:p>
          <a:endParaRPr lang="en-US"/>
        </a:p>
      </dgm:t>
    </dgm:pt>
    <dgm:pt modelId="{202F4C59-0100-4F9C-9A3B-6DC303A64723}" type="sibTrans" cxnId="{3FBD6369-50EE-4DAF-8BD1-10BE9AD3EFA5}">
      <dgm:prSet phldrT="03" phldr="0"/>
      <dgm:spPr/>
      <dgm:t>
        <a:bodyPr/>
        <a:lstStyle/>
        <a:p>
          <a:r>
            <a:rPr lang="en-US"/>
            <a:t>03</a:t>
          </a:r>
        </a:p>
      </dgm:t>
    </dgm:pt>
    <dgm:pt modelId="{2083F6EE-2E91-4063-95A5-85148429DC6D}">
      <dgm:prSet/>
      <dgm:spPr/>
      <dgm:t>
        <a:bodyPr/>
        <a:lstStyle/>
        <a:p>
          <a:r>
            <a:rPr lang="en-US"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Generation 100</a:t>
          </a:r>
          <a:endParaRPr lang="en-US" dirty="0">
            <a:solidFill>
              <a:schemeClr val="bg1"/>
            </a:solidFill>
          </a:endParaRPr>
        </a:p>
      </dgm:t>
    </dgm:pt>
    <dgm:pt modelId="{AD7C901F-2B7E-48B3-8A42-1FB0E9D1BC3C}" type="parTrans" cxnId="{77B51B9C-B9C5-4D29-AC62-B20EA6D31A3A}">
      <dgm:prSet/>
      <dgm:spPr/>
      <dgm:t>
        <a:bodyPr/>
        <a:lstStyle/>
        <a:p>
          <a:endParaRPr lang="en-US"/>
        </a:p>
      </dgm:t>
    </dgm:pt>
    <dgm:pt modelId="{E70FA487-A46C-44AE-9782-E011B0BCDA86}" type="sibTrans" cxnId="{77B51B9C-B9C5-4D29-AC62-B20EA6D31A3A}">
      <dgm:prSet phldrT="04" phldr="0"/>
      <dgm:spPr/>
      <dgm:t>
        <a:bodyPr/>
        <a:lstStyle/>
        <a:p>
          <a:r>
            <a:rPr lang="en-US"/>
            <a:t>04</a:t>
          </a:r>
        </a:p>
      </dgm:t>
    </dgm:pt>
    <dgm:pt modelId="{B04131AC-4CF0-4069-8C2E-DE9CDF0D5327}">
      <dgm:prSet/>
      <dgm:spPr/>
      <dgm:t>
        <a:bodyPr/>
        <a:lstStyle/>
        <a:p>
          <a:r>
            <a:rPr lang="en-US"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Generation 500</a:t>
          </a:r>
          <a:endParaRPr lang="en-US" dirty="0">
            <a:solidFill>
              <a:schemeClr val="bg1"/>
            </a:solidFill>
          </a:endParaRPr>
        </a:p>
      </dgm:t>
    </dgm:pt>
    <dgm:pt modelId="{18E2CE27-F0E5-413C-B26F-E0F4F1A294E0}" type="parTrans" cxnId="{639BA95D-4020-4063-A433-018354232626}">
      <dgm:prSet/>
      <dgm:spPr/>
      <dgm:t>
        <a:bodyPr/>
        <a:lstStyle/>
        <a:p>
          <a:endParaRPr lang="en-US"/>
        </a:p>
      </dgm:t>
    </dgm:pt>
    <dgm:pt modelId="{E287EA45-902A-4B76-B5D7-AD2C8EE3F264}" type="sibTrans" cxnId="{639BA95D-4020-4063-A433-018354232626}">
      <dgm:prSet phldrT="05" phldr="0"/>
      <dgm:spPr/>
      <dgm:t>
        <a:bodyPr/>
        <a:lstStyle/>
        <a:p>
          <a:r>
            <a:rPr lang="en-US"/>
            <a:t>05</a:t>
          </a:r>
        </a:p>
      </dgm:t>
    </dgm:pt>
    <dgm:pt modelId="{8114D114-4A6B-46CF-B8F9-6355D95E5B2F}">
      <dgm:prSet/>
      <dgm:spPr/>
      <dgm:t>
        <a:bodyPr/>
        <a:lstStyle/>
        <a:p>
          <a:r>
            <a:rPr lang="en-US"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Generation 800</a:t>
          </a:r>
          <a:endParaRPr lang="en-US" dirty="0">
            <a:solidFill>
              <a:schemeClr val="bg1"/>
            </a:solidFill>
          </a:endParaRPr>
        </a:p>
      </dgm:t>
    </dgm:pt>
    <dgm:pt modelId="{658F05B9-43AC-4D85-AB6C-A10C4D1B24CD}" type="parTrans" cxnId="{8FD66979-A767-4321-A3C0-228A1CD40E02}">
      <dgm:prSet/>
      <dgm:spPr/>
      <dgm:t>
        <a:bodyPr/>
        <a:lstStyle/>
        <a:p>
          <a:endParaRPr lang="en-US"/>
        </a:p>
      </dgm:t>
    </dgm:pt>
    <dgm:pt modelId="{89CFA429-AA7C-46DD-9346-F624DCC2F1D9}" type="sibTrans" cxnId="{8FD66979-A767-4321-A3C0-228A1CD40E02}">
      <dgm:prSet phldrT="06" phldr="0"/>
      <dgm:spPr/>
      <dgm:t>
        <a:bodyPr/>
        <a:lstStyle/>
        <a:p>
          <a:r>
            <a:rPr lang="en-US"/>
            <a:t>06</a:t>
          </a:r>
        </a:p>
      </dgm:t>
    </dgm:pt>
    <dgm:pt modelId="{0555E89E-C044-4DF5-BBA3-8F5590429659}">
      <dgm:prSet/>
      <dgm:spPr/>
      <dgm:t>
        <a:bodyPr/>
        <a:lstStyle/>
        <a:p>
          <a:r>
            <a:rPr lang="en-US"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Generation 1190</a:t>
          </a:r>
          <a:endParaRPr lang="en-US" dirty="0">
            <a:solidFill>
              <a:schemeClr val="bg1"/>
            </a:solidFill>
          </a:endParaRPr>
        </a:p>
      </dgm:t>
    </dgm:pt>
    <dgm:pt modelId="{505042ED-DF9F-4B33-AC86-B08F40D81B9C}" type="parTrans" cxnId="{60DBA87D-97A4-4C91-BFCF-A3AFC423CD61}">
      <dgm:prSet/>
      <dgm:spPr/>
      <dgm:t>
        <a:bodyPr/>
        <a:lstStyle/>
        <a:p>
          <a:endParaRPr lang="en-US"/>
        </a:p>
      </dgm:t>
    </dgm:pt>
    <dgm:pt modelId="{BC7AC0C3-7704-46CF-8951-1AC4818C3114}" type="sibTrans" cxnId="{60DBA87D-97A4-4C91-BFCF-A3AFC423CD61}">
      <dgm:prSet phldrT="07" phldr="0"/>
      <dgm:spPr/>
      <dgm:t>
        <a:bodyPr/>
        <a:lstStyle/>
        <a:p>
          <a:r>
            <a:rPr lang="en-US"/>
            <a:t>07</a:t>
          </a:r>
        </a:p>
      </dgm:t>
    </dgm:pt>
    <dgm:pt modelId="{4C0A1DC7-BB07-4DF4-B27C-1718D193C0CB}" type="pres">
      <dgm:prSet presAssocID="{D840D5F6-3B74-4D0E-A44F-B119E7641BA6}" presName="Name0" presStyleCnt="0">
        <dgm:presLayoutVars>
          <dgm:animLvl val="lvl"/>
          <dgm:resizeHandles val="exact"/>
        </dgm:presLayoutVars>
      </dgm:prSet>
      <dgm:spPr/>
    </dgm:pt>
    <dgm:pt modelId="{B2805B82-B9D3-4225-921E-B29323B24ED7}" type="pres">
      <dgm:prSet presAssocID="{77676396-5956-4944-8620-488D193DAA2C}" presName="compositeNode" presStyleCnt="0">
        <dgm:presLayoutVars>
          <dgm:bulletEnabled val="1"/>
        </dgm:presLayoutVars>
      </dgm:prSet>
      <dgm:spPr/>
    </dgm:pt>
    <dgm:pt modelId="{D1F73F31-05C6-4365-AAEA-BB379A974ADE}" type="pres">
      <dgm:prSet presAssocID="{77676396-5956-4944-8620-488D193DAA2C}" presName="bgRect" presStyleLbl="alignNode1" presStyleIdx="0" presStyleCnt="7"/>
      <dgm:spPr/>
    </dgm:pt>
    <dgm:pt modelId="{077F1731-465A-4FDB-BDE1-9888C648A4F1}" type="pres">
      <dgm:prSet presAssocID="{8B39AB83-A88C-4E64-92B3-AB083A9CCC7B}" presName="sibTransNodeRect" presStyleLbl="alignNode1" presStyleIdx="0" presStyleCnt="7">
        <dgm:presLayoutVars>
          <dgm:chMax val="0"/>
          <dgm:bulletEnabled val="1"/>
        </dgm:presLayoutVars>
      </dgm:prSet>
      <dgm:spPr/>
    </dgm:pt>
    <dgm:pt modelId="{BCBB33FE-26F0-4C31-AE50-F329CBD02476}" type="pres">
      <dgm:prSet presAssocID="{77676396-5956-4944-8620-488D193DAA2C}" presName="nodeRect" presStyleLbl="alignNode1" presStyleIdx="0" presStyleCnt="7">
        <dgm:presLayoutVars>
          <dgm:bulletEnabled val="1"/>
        </dgm:presLayoutVars>
      </dgm:prSet>
      <dgm:spPr/>
    </dgm:pt>
    <dgm:pt modelId="{FC46740D-FF13-44C0-88E5-2D3AF68CFB68}" type="pres">
      <dgm:prSet presAssocID="{8B39AB83-A88C-4E64-92B3-AB083A9CCC7B}" presName="sibTrans" presStyleCnt="0"/>
      <dgm:spPr/>
    </dgm:pt>
    <dgm:pt modelId="{0B5929A3-AB7D-400A-8B52-F595E91A7B93}" type="pres">
      <dgm:prSet presAssocID="{B21E1C29-343B-483E-81A6-65734CA2861F}" presName="compositeNode" presStyleCnt="0">
        <dgm:presLayoutVars>
          <dgm:bulletEnabled val="1"/>
        </dgm:presLayoutVars>
      </dgm:prSet>
      <dgm:spPr/>
    </dgm:pt>
    <dgm:pt modelId="{8D79DD24-F491-47CE-AA12-53BCF0CEAF78}" type="pres">
      <dgm:prSet presAssocID="{B21E1C29-343B-483E-81A6-65734CA2861F}" presName="bgRect" presStyleLbl="alignNode1" presStyleIdx="1" presStyleCnt="7"/>
      <dgm:spPr/>
    </dgm:pt>
    <dgm:pt modelId="{0B26B509-3F75-4DA3-ACC2-6D5594D7D169}" type="pres">
      <dgm:prSet presAssocID="{E3E5DA55-CDA7-4483-9316-FF600742F870}" presName="sibTransNodeRect" presStyleLbl="alignNode1" presStyleIdx="1" presStyleCnt="7">
        <dgm:presLayoutVars>
          <dgm:chMax val="0"/>
          <dgm:bulletEnabled val="1"/>
        </dgm:presLayoutVars>
      </dgm:prSet>
      <dgm:spPr/>
    </dgm:pt>
    <dgm:pt modelId="{93E0586C-7D9B-428E-80F7-1287B24A957D}" type="pres">
      <dgm:prSet presAssocID="{B21E1C29-343B-483E-81A6-65734CA2861F}" presName="nodeRect" presStyleLbl="alignNode1" presStyleIdx="1" presStyleCnt="7">
        <dgm:presLayoutVars>
          <dgm:bulletEnabled val="1"/>
        </dgm:presLayoutVars>
      </dgm:prSet>
      <dgm:spPr/>
    </dgm:pt>
    <dgm:pt modelId="{5FBEDF81-C3EC-48D4-A85E-E28D86A77DEA}" type="pres">
      <dgm:prSet presAssocID="{E3E5DA55-CDA7-4483-9316-FF600742F870}" presName="sibTrans" presStyleCnt="0"/>
      <dgm:spPr/>
    </dgm:pt>
    <dgm:pt modelId="{E54A3A2A-D292-4E36-8F41-B63292EF58F3}" type="pres">
      <dgm:prSet presAssocID="{B47E5E04-A9BB-4624-BF9C-EC248F264038}" presName="compositeNode" presStyleCnt="0">
        <dgm:presLayoutVars>
          <dgm:bulletEnabled val="1"/>
        </dgm:presLayoutVars>
      </dgm:prSet>
      <dgm:spPr/>
    </dgm:pt>
    <dgm:pt modelId="{11EEFB32-0EF9-45D8-8C63-B548B427689E}" type="pres">
      <dgm:prSet presAssocID="{B47E5E04-A9BB-4624-BF9C-EC248F264038}" presName="bgRect" presStyleLbl="alignNode1" presStyleIdx="2" presStyleCnt="7"/>
      <dgm:spPr/>
    </dgm:pt>
    <dgm:pt modelId="{E9E330B9-30CD-45B1-9D15-4F984E3BFDE2}" type="pres">
      <dgm:prSet presAssocID="{202F4C59-0100-4F9C-9A3B-6DC303A64723}" presName="sibTransNodeRect" presStyleLbl="alignNode1" presStyleIdx="2" presStyleCnt="7">
        <dgm:presLayoutVars>
          <dgm:chMax val="0"/>
          <dgm:bulletEnabled val="1"/>
        </dgm:presLayoutVars>
      </dgm:prSet>
      <dgm:spPr/>
    </dgm:pt>
    <dgm:pt modelId="{062A2EDC-16E2-4CEF-AA3F-0F5BA7B83105}" type="pres">
      <dgm:prSet presAssocID="{B47E5E04-A9BB-4624-BF9C-EC248F264038}" presName="nodeRect" presStyleLbl="alignNode1" presStyleIdx="2" presStyleCnt="7">
        <dgm:presLayoutVars>
          <dgm:bulletEnabled val="1"/>
        </dgm:presLayoutVars>
      </dgm:prSet>
      <dgm:spPr/>
    </dgm:pt>
    <dgm:pt modelId="{4FF73B7E-BBCB-4CFC-B8AD-B86A96F05CB4}" type="pres">
      <dgm:prSet presAssocID="{202F4C59-0100-4F9C-9A3B-6DC303A64723}" presName="sibTrans" presStyleCnt="0"/>
      <dgm:spPr/>
    </dgm:pt>
    <dgm:pt modelId="{CEE94D71-F331-47BA-9DB4-8D0AFF55F0BF}" type="pres">
      <dgm:prSet presAssocID="{2083F6EE-2E91-4063-95A5-85148429DC6D}" presName="compositeNode" presStyleCnt="0">
        <dgm:presLayoutVars>
          <dgm:bulletEnabled val="1"/>
        </dgm:presLayoutVars>
      </dgm:prSet>
      <dgm:spPr/>
    </dgm:pt>
    <dgm:pt modelId="{3A966E1A-04DE-4963-8603-8C5BF8B68B57}" type="pres">
      <dgm:prSet presAssocID="{2083F6EE-2E91-4063-95A5-85148429DC6D}" presName="bgRect" presStyleLbl="alignNode1" presStyleIdx="3" presStyleCnt="7"/>
      <dgm:spPr/>
    </dgm:pt>
    <dgm:pt modelId="{5690BE61-469F-4376-8987-BC8982C6266C}" type="pres">
      <dgm:prSet presAssocID="{E70FA487-A46C-44AE-9782-E011B0BCDA86}" presName="sibTransNodeRect" presStyleLbl="alignNode1" presStyleIdx="3" presStyleCnt="7">
        <dgm:presLayoutVars>
          <dgm:chMax val="0"/>
          <dgm:bulletEnabled val="1"/>
        </dgm:presLayoutVars>
      </dgm:prSet>
      <dgm:spPr/>
    </dgm:pt>
    <dgm:pt modelId="{5EF1DB6E-FBDC-4F63-AC35-F97B2FB0E733}" type="pres">
      <dgm:prSet presAssocID="{2083F6EE-2E91-4063-95A5-85148429DC6D}" presName="nodeRect" presStyleLbl="alignNode1" presStyleIdx="3" presStyleCnt="7">
        <dgm:presLayoutVars>
          <dgm:bulletEnabled val="1"/>
        </dgm:presLayoutVars>
      </dgm:prSet>
      <dgm:spPr/>
    </dgm:pt>
    <dgm:pt modelId="{461CE070-1394-4A95-8CB6-8A527A136F64}" type="pres">
      <dgm:prSet presAssocID="{E70FA487-A46C-44AE-9782-E011B0BCDA86}" presName="sibTrans" presStyleCnt="0"/>
      <dgm:spPr/>
    </dgm:pt>
    <dgm:pt modelId="{9099B6AA-0854-41AC-AB54-64E76167C098}" type="pres">
      <dgm:prSet presAssocID="{B04131AC-4CF0-4069-8C2E-DE9CDF0D5327}" presName="compositeNode" presStyleCnt="0">
        <dgm:presLayoutVars>
          <dgm:bulletEnabled val="1"/>
        </dgm:presLayoutVars>
      </dgm:prSet>
      <dgm:spPr/>
    </dgm:pt>
    <dgm:pt modelId="{5769216D-6479-4427-9387-C4D219A1AFFC}" type="pres">
      <dgm:prSet presAssocID="{B04131AC-4CF0-4069-8C2E-DE9CDF0D5327}" presName="bgRect" presStyleLbl="alignNode1" presStyleIdx="4" presStyleCnt="7"/>
      <dgm:spPr/>
    </dgm:pt>
    <dgm:pt modelId="{F5885663-DD48-42C1-90A5-12FDA469B6CB}" type="pres">
      <dgm:prSet presAssocID="{E287EA45-902A-4B76-B5D7-AD2C8EE3F264}" presName="sibTransNodeRect" presStyleLbl="alignNode1" presStyleIdx="4" presStyleCnt="7">
        <dgm:presLayoutVars>
          <dgm:chMax val="0"/>
          <dgm:bulletEnabled val="1"/>
        </dgm:presLayoutVars>
      </dgm:prSet>
      <dgm:spPr/>
    </dgm:pt>
    <dgm:pt modelId="{4ACCCB25-46CF-4A7C-A191-0AA6E9D64BDC}" type="pres">
      <dgm:prSet presAssocID="{B04131AC-4CF0-4069-8C2E-DE9CDF0D5327}" presName="nodeRect" presStyleLbl="alignNode1" presStyleIdx="4" presStyleCnt="7">
        <dgm:presLayoutVars>
          <dgm:bulletEnabled val="1"/>
        </dgm:presLayoutVars>
      </dgm:prSet>
      <dgm:spPr/>
    </dgm:pt>
    <dgm:pt modelId="{879D2195-8B1D-4425-ACDF-1486E2C5C81B}" type="pres">
      <dgm:prSet presAssocID="{E287EA45-902A-4B76-B5D7-AD2C8EE3F264}" presName="sibTrans" presStyleCnt="0"/>
      <dgm:spPr/>
    </dgm:pt>
    <dgm:pt modelId="{0AFEF213-AE61-4E39-B4B6-F0457140ABEF}" type="pres">
      <dgm:prSet presAssocID="{8114D114-4A6B-46CF-B8F9-6355D95E5B2F}" presName="compositeNode" presStyleCnt="0">
        <dgm:presLayoutVars>
          <dgm:bulletEnabled val="1"/>
        </dgm:presLayoutVars>
      </dgm:prSet>
      <dgm:spPr/>
    </dgm:pt>
    <dgm:pt modelId="{838B53A6-6EBD-465E-9413-72F26EE7F75F}" type="pres">
      <dgm:prSet presAssocID="{8114D114-4A6B-46CF-B8F9-6355D95E5B2F}" presName="bgRect" presStyleLbl="alignNode1" presStyleIdx="5" presStyleCnt="7"/>
      <dgm:spPr/>
    </dgm:pt>
    <dgm:pt modelId="{A7BD915A-E3AD-4C3E-8652-BBCDC218FBF4}" type="pres">
      <dgm:prSet presAssocID="{89CFA429-AA7C-46DD-9346-F624DCC2F1D9}" presName="sibTransNodeRect" presStyleLbl="alignNode1" presStyleIdx="5" presStyleCnt="7">
        <dgm:presLayoutVars>
          <dgm:chMax val="0"/>
          <dgm:bulletEnabled val="1"/>
        </dgm:presLayoutVars>
      </dgm:prSet>
      <dgm:spPr/>
    </dgm:pt>
    <dgm:pt modelId="{EE147AB5-F5A6-4C00-BD5F-1D1D1FEE152A}" type="pres">
      <dgm:prSet presAssocID="{8114D114-4A6B-46CF-B8F9-6355D95E5B2F}" presName="nodeRect" presStyleLbl="alignNode1" presStyleIdx="5" presStyleCnt="7">
        <dgm:presLayoutVars>
          <dgm:bulletEnabled val="1"/>
        </dgm:presLayoutVars>
      </dgm:prSet>
      <dgm:spPr/>
    </dgm:pt>
    <dgm:pt modelId="{03B89451-9BD3-4E44-A0F3-EE29BDBA795D}" type="pres">
      <dgm:prSet presAssocID="{89CFA429-AA7C-46DD-9346-F624DCC2F1D9}" presName="sibTrans" presStyleCnt="0"/>
      <dgm:spPr/>
    </dgm:pt>
    <dgm:pt modelId="{DBB3D2B1-22CB-458E-8310-6910AB079220}" type="pres">
      <dgm:prSet presAssocID="{0555E89E-C044-4DF5-BBA3-8F5590429659}" presName="compositeNode" presStyleCnt="0">
        <dgm:presLayoutVars>
          <dgm:bulletEnabled val="1"/>
        </dgm:presLayoutVars>
      </dgm:prSet>
      <dgm:spPr/>
    </dgm:pt>
    <dgm:pt modelId="{18918EE4-AF3B-49EE-A502-B69D11D662B0}" type="pres">
      <dgm:prSet presAssocID="{0555E89E-C044-4DF5-BBA3-8F5590429659}" presName="bgRect" presStyleLbl="alignNode1" presStyleIdx="6" presStyleCnt="7"/>
      <dgm:spPr/>
    </dgm:pt>
    <dgm:pt modelId="{31907CF5-F6D2-456F-908B-58A2E5CA8B8A}" type="pres">
      <dgm:prSet presAssocID="{BC7AC0C3-7704-46CF-8951-1AC4818C3114}" presName="sibTransNodeRect" presStyleLbl="alignNode1" presStyleIdx="6" presStyleCnt="7">
        <dgm:presLayoutVars>
          <dgm:chMax val="0"/>
          <dgm:bulletEnabled val="1"/>
        </dgm:presLayoutVars>
      </dgm:prSet>
      <dgm:spPr/>
    </dgm:pt>
    <dgm:pt modelId="{A1B94E29-E2E4-48FE-9F04-02472D7E1819}" type="pres">
      <dgm:prSet presAssocID="{0555E89E-C044-4DF5-BBA3-8F5590429659}" presName="nodeRect" presStyleLbl="alignNode1" presStyleIdx="6" presStyleCnt="7">
        <dgm:presLayoutVars>
          <dgm:bulletEnabled val="1"/>
        </dgm:presLayoutVars>
      </dgm:prSet>
      <dgm:spPr/>
    </dgm:pt>
  </dgm:ptLst>
  <dgm:cxnLst>
    <dgm:cxn modelId="{35E8DA12-5113-4A32-BF0D-6E6BCAEA13C4}" srcId="{D840D5F6-3B74-4D0E-A44F-B119E7641BA6}" destId="{77676396-5956-4944-8620-488D193DAA2C}" srcOrd="0" destOrd="0" parTransId="{677EBA8B-3847-4BCA-9FF9-6174E6C5FFC4}" sibTransId="{8B39AB83-A88C-4E64-92B3-AB083A9CCC7B}"/>
    <dgm:cxn modelId="{FE215D16-9C2C-4B8B-8C46-129B05CF8D91}" type="presOf" srcId="{B21E1C29-343B-483E-81A6-65734CA2861F}" destId="{93E0586C-7D9B-428E-80F7-1287B24A957D}" srcOrd="1" destOrd="0" presId="urn:microsoft.com/office/officeart/2016/7/layout/LinearBlockProcessNumbered"/>
    <dgm:cxn modelId="{4C1EEE16-3ECB-40E6-BD8D-FF504F854D98}" type="presOf" srcId="{2083F6EE-2E91-4063-95A5-85148429DC6D}" destId="{5EF1DB6E-FBDC-4F63-AC35-F97B2FB0E733}" srcOrd="1" destOrd="0" presId="urn:microsoft.com/office/officeart/2016/7/layout/LinearBlockProcessNumbered"/>
    <dgm:cxn modelId="{1C08281A-AE11-4634-8B8D-29E2A5D73DCA}" type="presOf" srcId="{E70FA487-A46C-44AE-9782-E011B0BCDA86}" destId="{5690BE61-469F-4376-8987-BC8982C6266C}" srcOrd="0" destOrd="0" presId="urn:microsoft.com/office/officeart/2016/7/layout/LinearBlockProcessNumbered"/>
    <dgm:cxn modelId="{67F2801C-397D-47A8-8BAE-F4BECC0BD3C3}" type="presOf" srcId="{B47E5E04-A9BB-4624-BF9C-EC248F264038}" destId="{11EEFB32-0EF9-45D8-8C63-B548B427689E}" srcOrd="0" destOrd="0" presId="urn:microsoft.com/office/officeart/2016/7/layout/LinearBlockProcessNumbered"/>
    <dgm:cxn modelId="{9BF4A42A-1CAF-4E19-BE26-AB1256C87704}" type="presOf" srcId="{0555E89E-C044-4DF5-BBA3-8F5590429659}" destId="{A1B94E29-E2E4-48FE-9F04-02472D7E1819}" srcOrd="1" destOrd="0" presId="urn:microsoft.com/office/officeart/2016/7/layout/LinearBlockProcessNumbered"/>
    <dgm:cxn modelId="{F19B3C2E-8A23-484E-8584-C637D9E67388}" type="presOf" srcId="{77676396-5956-4944-8620-488D193DAA2C}" destId="{D1F73F31-05C6-4365-AAEA-BB379A974ADE}" srcOrd="0" destOrd="0" presId="urn:microsoft.com/office/officeart/2016/7/layout/LinearBlockProcessNumbered"/>
    <dgm:cxn modelId="{9E7C2836-A20D-4C79-AF83-187DFFB149B9}" type="presOf" srcId="{8114D114-4A6B-46CF-B8F9-6355D95E5B2F}" destId="{838B53A6-6EBD-465E-9413-72F26EE7F75F}" srcOrd="0" destOrd="0" presId="urn:microsoft.com/office/officeart/2016/7/layout/LinearBlockProcessNumbered"/>
    <dgm:cxn modelId="{23F64636-577D-487C-91B0-39260D82298D}" type="presOf" srcId="{202F4C59-0100-4F9C-9A3B-6DC303A64723}" destId="{E9E330B9-30CD-45B1-9D15-4F984E3BFDE2}" srcOrd="0" destOrd="0" presId="urn:microsoft.com/office/officeart/2016/7/layout/LinearBlockProcessNumbered"/>
    <dgm:cxn modelId="{2763A53D-A81A-4066-97B5-89EC422B3F0A}" srcId="{D840D5F6-3B74-4D0E-A44F-B119E7641BA6}" destId="{B21E1C29-343B-483E-81A6-65734CA2861F}" srcOrd="1" destOrd="0" parTransId="{9B351BE5-4301-40B9-A09A-54F1D2F2F9A8}" sibTransId="{E3E5DA55-CDA7-4483-9316-FF600742F870}"/>
    <dgm:cxn modelId="{BCDFFD5B-0BB0-4BFE-89F5-12C5EC068B68}" type="presOf" srcId="{B04131AC-4CF0-4069-8C2E-DE9CDF0D5327}" destId="{4ACCCB25-46CF-4A7C-A191-0AA6E9D64BDC}" srcOrd="1" destOrd="0" presId="urn:microsoft.com/office/officeart/2016/7/layout/LinearBlockProcessNumbered"/>
    <dgm:cxn modelId="{A10AE15C-F7A6-4D87-AB07-71744C1A74AE}" type="presOf" srcId="{77676396-5956-4944-8620-488D193DAA2C}" destId="{BCBB33FE-26F0-4C31-AE50-F329CBD02476}" srcOrd="1" destOrd="0" presId="urn:microsoft.com/office/officeart/2016/7/layout/LinearBlockProcessNumbered"/>
    <dgm:cxn modelId="{639BA95D-4020-4063-A433-018354232626}" srcId="{D840D5F6-3B74-4D0E-A44F-B119E7641BA6}" destId="{B04131AC-4CF0-4069-8C2E-DE9CDF0D5327}" srcOrd="4" destOrd="0" parTransId="{18E2CE27-F0E5-413C-B26F-E0F4F1A294E0}" sibTransId="{E287EA45-902A-4B76-B5D7-AD2C8EE3F264}"/>
    <dgm:cxn modelId="{510A3A60-1A48-4890-AA04-C6E47361DCA8}" type="presOf" srcId="{D840D5F6-3B74-4D0E-A44F-B119E7641BA6}" destId="{4C0A1DC7-BB07-4DF4-B27C-1718D193C0CB}" srcOrd="0" destOrd="0" presId="urn:microsoft.com/office/officeart/2016/7/layout/LinearBlockProcessNumbered"/>
    <dgm:cxn modelId="{7806AE43-86FD-4549-85C4-C2ABA9CAA5E7}" type="presOf" srcId="{89CFA429-AA7C-46DD-9346-F624DCC2F1D9}" destId="{A7BD915A-E3AD-4C3E-8652-BBCDC218FBF4}" srcOrd="0" destOrd="0" presId="urn:microsoft.com/office/officeart/2016/7/layout/LinearBlockProcessNumbered"/>
    <dgm:cxn modelId="{3FBD6369-50EE-4DAF-8BD1-10BE9AD3EFA5}" srcId="{D840D5F6-3B74-4D0E-A44F-B119E7641BA6}" destId="{B47E5E04-A9BB-4624-BF9C-EC248F264038}" srcOrd="2" destOrd="0" parTransId="{6BDFFB59-4D90-4BAB-B88D-895C6CCF762A}" sibTransId="{202F4C59-0100-4F9C-9A3B-6DC303A64723}"/>
    <dgm:cxn modelId="{F1DE806A-624A-493A-B371-2AD3FE20E99F}" type="presOf" srcId="{BC7AC0C3-7704-46CF-8951-1AC4818C3114}" destId="{31907CF5-F6D2-456F-908B-58A2E5CA8B8A}" srcOrd="0" destOrd="0" presId="urn:microsoft.com/office/officeart/2016/7/layout/LinearBlockProcessNumbered"/>
    <dgm:cxn modelId="{29833B4E-BCDE-4A87-8794-68CECEBDD015}" type="presOf" srcId="{E287EA45-902A-4B76-B5D7-AD2C8EE3F264}" destId="{F5885663-DD48-42C1-90A5-12FDA469B6CB}" srcOrd="0" destOrd="0" presId="urn:microsoft.com/office/officeart/2016/7/layout/LinearBlockProcessNumbered"/>
    <dgm:cxn modelId="{BE0E1C52-03AC-4FDE-A0DF-8B748797BFDD}" type="presOf" srcId="{B21E1C29-343B-483E-81A6-65734CA2861F}" destId="{8D79DD24-F491-47CE-AA12-53BCF0CEAF78}" srcOrd="0" destOrd="0" presId="urn:microsoft.com/office/officeart/2016/7/layout/LinearBlockProcessNumbered"/>
    <dgm:cxn modelId="{7A88C274-8633-4B5C-A737-511C5F027D92}" type="presOf" srcId="{0555E89E-C044-4DF5-BBA3-8F5590429659}" destId="{18918EE4-AF3B-49EE-A502-B69D11D662B0}" srcOrd="0" destOrd="0" presId="urn:microsoft.com/office/officeart/2016/7/layout/LinearBlockProcessNumbered"/>
    <dgm:cxn modelId="{8FD66979-A767-4321-A3C0-228A1CD40E02}" srcId="{D840D5F6-3B74-4D0E-A44F-B119E7641BA6}" destId="{8114D114-4A6B-46CF-B8F9-6355D95E5B2F}" srcOrd="5" destOrd="0" parTransId="{658F05B9-43AC-4D85-AB6C-A10C4D1B24CD}" sibTransId="{89CFA429-AA7C-46DD-9346-F624DCC2F1D9}"/>
    <dgm:cxn modelId="{60DBA87D-97A4-4C91-BFCF-A3AFC423CD61}" srcId="{D840D5F6-3B74-4D0E-A44F-B119E7641BA6}" destId="{0555E89E-C044-4DF5-BBA3-8F5590429659}" srcOrd="6" destOrd="0" parTransId="{505042ED-DF9F-4B33-AC86-B08F40D81B9C}" sibTransId="{BC7AC0C3-7704-46CF-8951-1AC4818C3114}"/>
    <dgm:cxn modelId="{77B51B9C-B9C5-4D29-AC62-B20EA6D31A3A}" srcId="{D840D5F6-3B74-4D0E-A44F-B119E7641BA6}" destId="{2083F6EE-2E91-4063-95A5-85148429DC6D}" srcOrd="3" destOrd="0" parTransId="{AD7C901F-2B7E-48B3-8A42-1FB0E9D1BC3C}" sibTransId="{E70FA487-A46C-44AE-9782-E011B0BCDA86}"/>
    <dgm:cxn modelId="{3323B19F-D6C4-4C3F-93F7-E4709D666172}" type="presOf" srcId="{8114D114-4A6B-46CF-B8F9-6355D95E5B2F}" destId="{EE147AB5-F5A6-4C00-BD5F-1D1D1FEE152A}" srcOrd="1" destOrd="0" presId="urn:microsoft.com/office/officeart/2016/7/layout/LinearBlockProcessNumbered"/>
    <dgm:cxn modelId="{326E65BC-094F-4BFB-BFED-21326498F495}" type="presOf" srcId="{8B39AB83-A88C-4E64-92B3-AB083A9CCC7B}" destId="{077F1731-465A-4FDB-BDE1-9888C648A4F1}" srcOrd="0" destOrd="0" presId="urn:microsoft.com/office/officeart/2016/7/layout/LinearBlockProcessNumbered"/>
    <dgm:cxn modelId="{D03381CA-7C03-43A9-93EE-DCE86DED6819}" type="presOf" srcId="{B04131AC-4CF0-4069-8C2E-DE9CDF0D5327}" destId="{5769216D-6479-4427-9387-C4D219A1AFFC}" srcOrd="0" destOrd="0" presId="urn:microsoft.com/office/officeart/2016/7/layout/LinearBlockProcessNumbered"/>
    <dgm:cxn modelId="{AF194ED1-A014-403C-8B1A-DD1F88499D4C}" type="presOf" srcId="{2083F6EE-2E91-4063-95A5-85148429DC6D}" destId="{3A966E1A-04DE-4963-8603-8C5BF8B68B57}" srcOrd="0" destOrd="0" presId="urn:microsoft.com/office/officeart/2016/7/layout/LinearBlockProcessNumbered"/>
    <dgm:cxn modelId="{400B0AE3-A045-4645-A59A-8AD538BD34BD}" type="presOf" srcId="{E3E5DA55-CDA7-4483-9316-FF600742F870}" destId="{0B26B509-3F75-4DA3-ACC2-6D5594D7D169}" srcOrd="0" destOrd="0" presId="urn:microsoft.com/office/officeart/2016/7/layout/LinearBlockProcessNumbered"/>
    <dgm:cxn modelId="{9681E3FA-8B89-404E-BD1F-2AE50B4080DD}" type="presOf" srcId="{B47E5E04-A9BB-4624-BF9C-EC248F264038}" destId="{062A2EDC-16E2-4CEF-AA3F-0F5BA7B83105}" srcOrd="1" destOrd="0" presId="urn:microsoft.com/office/officeart/2016/7/layout/LinearBlockProcessNumbered"/>
    <dgm:cxn modelId="{868DA125-DF61-4821-89E9-4945C85BA3A7}" type="presParOf" srcId="{4C0A1DC7-BB07-4DF4-B27C-1718D193C0CB}" destId="{B2805B82-B9D3-4225-921E-B29323B24ED7}" srcOrd="0" destOrd="0" presId="urn:microsoft.com/office/officeart/2016/7/layout/LinearBlockProcessNumbered"/>
    <dgm:cxn modelId="{46664BD3-4B6E-4D2B-9BC6-709278593123}" type="presParOf" srcId="{B2805B82-B9D3-4225-921E-B29323B24ED7}" destId="{D1F73F31-05C6-4365-AAEA-BB379A974ADE}" srcOrd="0" destOrd="0" presId="urn:microsoft.com/office/officeart/2016/7/layout/LinearBlockProcessNumbered"/>
    <dgm:cxn modelId="{E3E3E4A1-1C5D-4289-958D-FF609B42ED23}" type="presParOf" srcId="{B2805B82-B9D3-4225-921E-B29323B24ED7}" destId="{077F1731-465A-4FDB-BDE1-9888C648A4F1}" srcOrd="1" destOrd="0" presId="urn:microsoft.com/office/officeart/2016/7/layout/LinearBlockProcessNumbered"/>
    <dgm:cxn modelId="{026481CD-2328-4133-B5E9-8115E58563FE}" type="presParOf" srcId="{B2805B82-B9D3-4225-921E-B29323B24ED7}" destId="{BCBB33FE-26F0-4C31-AE50-F329CBD02476}" srcOrd="2" destOrd="0" presId="urn:microsoft.com/office/officeart/2016/7/layout/LinearBlockProcessNumbered"/>
    <dgm:cxn modelId="{84B8CD0C-B37B-47DD-80EB-6F9D9B367889}" type="presParOf" srcId="{4C0A1DC7-BB07-4DF4-B27C-1718D193C0CB}" destId="{FC46740D-FF13-44C0-88E5-2D3AF68CFB68}" srcOrd="1" destOrd="0" presId="urn:microsoft.com/office/officeart/2016/7/layout/LinearBlockProcessNumbered"/>
    <dgm:cxn modelId="{7DC99AD0-9551-4B81-8234-EFB2A120CB5A}" type="presParOf" srcId="{4C0A1DC7-BB07-4DF4-B27C-1718D193C0CB}" destId="{0B5929A3-AB7D-400A-8B52-F595E91A7B93}" srcOrd="2" destOrd="0" presId="urn:microsoft.com/office/officeart/2016/7/layout/LinearBlockProcessNumbered"/>
    <dgm:cxn modelId="{9300A9AA-7C3A-4849-8B47-1644215D8B17}" type="presParOf" srcId="{0B5929A3-AB7D-400A-8B52-F595E91A7B93}" destId="{8D79DD24-F491-47CE-AA12-53BCF0CEAF78}" srcOrd="0" destOrd="0" presId="urn:microsoft.com/office/officeart/2016/7/layout/LinearBlockProcessNumbered"/>
    <dgm:cxn modelId="{3E392D4D-F363-4E92-9F9A-2B26A30FF328}" type="presParOf" srcId="{0B5929A3-AB7D-400A-8B52-F595E91A7B93}" destId="{0B26B509-3F75-4DA3-ACC2-6D5594D7D169}" srcOrd="1" destOrd="0" presId="urn:microsoft.com/office/officeart/2016/7/layout/LinearBlockProcessNumbered"/>
    <dgm:cxn modelId="{7E6F25B5-A787-4F1A-8625-7DF0B085173B}" type="presParOf" srcId="{0B5929A3-AB7D-400A-8B52-F595E91A7B93}" destId="{93E0586C-7D9B-428E-80F7-1287B24A957D}" srcOrd="2" destOrd="0" presId="urn:microsoft.com/office/officeart/2016/7/layout/LinearBlockProcessNumbered"/>
    <dgm:cxn modelId="{A246CA32-F38A-4D34-950C-656F54C79781}" type="presParOf" srcId="{4C0A1DC7-BB07-4DF4-B27C-1718D193C0CB}" destId="{5FBEDF81-C3EC-48D4-A85E-E28D86A77DEA}" srcOrd="3" destOrd="0" presId="urn:microsoft.com/office/officeart/2016/7/layout/LinearBlockProcessNumbered"/>
    <dgm:cxn modelId="{0BCDD078-0373-4A0C-8916-5AC973DB67C0}" type="presParOf" srcId="{4C0A1DC7-BB07-4DF4-B27C-1718D193C0CB}" destId="{E54A3A2A-D292-4E36-8F41-B63292EF58F3}" srcOrd="4" destOrd="0" presId="urn:microsoft.com/office/officeart/2016/7/layout/LinearBlockProcessNumbered"/>
    <dgm:cxn modelId="{BE522CDF-A7A0-4310-AED5-57377F3DDA63}" type="presParOf" srcId="{E54A3A2A-D292-4E36-8F41-B63292EF58F3}" destId="{11EEFB32-0EF9-45D8-8C63-B548B427689E}" srcOrd="0" destOrd="0" presId="urn:microsoft.com/office/officeart/2016/7/layout/LinearBlockProcessNumbered"/>
    <dgm:cxn modelId="{79187A15-FC6D-43A0-B79D-4E1B0E816C0A}" type="presParOf" srcId="{E54A3A2A-D292-4E36-8F41-B63292EF58F3}" destId="{E9E330B9-30CD-45B1-9D15-4F984E3BFDE2}" srcOrd="1" destOrd="0" presId="urn:microsoft.com/office/officeart/2016/7/layout/LinearBlockProcessNumbered"/>
    <dgm:cxn modelId="{9FA8147E-0386-434D-97F1-BBD5A1563756}" type="presParOf" srcId="{E54A3A2A-D292-4E36-8F41-B63292EF58F3}" destId="{062A2EDC-16E2-4CEF-AA3F-0F5BA7B83105}" srcOrd="2" destOrd="0" presId="urn:microsoft.com/office/officeart/2016/7/layout/LinearBlockProcessNumbered"/>
    <dgm:cxn modelId="{1F4F53C1-7D3C-4493-9508-04EB77C81889}" type="presParOf" srcId="{4C0A1DC7-BB07-4DF4-B27C-1718D193C0CB}" destId="{4FF73B7E-BBCB-4CFC-B8AD-B86A96F05CB4}" srcOrd="5" destOrd="0" presId="urn:microsoft.com/office/officeart/2016/7/layout/LinearBlockProcessNumbered"/>
    <dgm:cxn modelId="{C5D3AA9B-06FE-4E13-B628-13C8456C881B}" type="presParOf" srcId="{4C0A1DC7-BB07-4DF4-B27C-1718D193C0CB}" destId="{CEE94D71-F331-47BA-9DB4-8D0AFF55F0BF}" srcOrd="6" destOrd="0" presId="urn:microsoft.com/office/officeart/2016/7/layout/LinearBlockProcessNumbered"/>
    <dgm:cxn modelId="{1929D25D-7A28-4136-A8DF-2BAF84894D04}" type="presParOf" srcId="{CEE94D71-F331-47BA-9DB4-8D0AFF55F0BF}" destId="{3A966E1A-04DE-4963-8603-8C5BF8B68B57}" srcOrd="0" destOrd="0" presId="urn:microsoft.com/office/officeart/2016/7/layout/LinearBlockProcessNumbered"/>
    <dgm:cxn modelId="{694C14D6-3CC9-4F13-9D0C-2AB78FCCD5B6}" type="presParOf" srcId="{CEE94D71-F331-47BA-9DB4-8D0AFF55F0BF}" destId="{5690BE61-469F-4376-8987-BC8982C6266C}" srcOrd="1" destOrd="0" presId="urn:microsoft.com/office/officeart/2016/7/layout/LinearBlockProcessNumbered"/>
    <dgm:cxn modelId="{333C18B7-496A-4291-8318-F2869A348A5A}" type="presParOf" srcId="{CEE94D71-F331-47BA-9DB4-8D0AFF55F0BF}" destId="{5EF1DB6E-FBDC-4F63-AC35-F97B2FB0E733}" srcOrd="2" destOrd="0" presId="urn:microsoft.com/office/officeart/2016/7/layout/LinearBlockProcessNumbered"/>
    <dgm:cxn modelId="{ECE796AA-3726-4F6B-AC96-91D093BD27CC}" type="presParOf" srcId="{4C0A1DC7-BB07-4DF4-B27C-1718D193C0CB}" destId="{461CE070-1394-4A95-8CB6-8A527A136F64}" srcOrd="7" destOrd="0" presId="urn:microsoft.com/office/officeart/2016/7/layout/LinearBlockProcessNumbered"/>
    <dgm:cxn modelId="{E61C9630-EEC3-4D7F-A603-3222546D67EA}" type="presParOf" srcId="{4C0A1DC7-BB07-4DF4-B27C-1718D193C0CB}" destId="{9099B6AA-0854-41AC-AB54-64E76167C098}" srcOrd="8" destOrd="0" presId="urn:microsoft.com/office/officeart/2016/7/layout/LinearBlockProcessNumbered"/>
    <dgm:cxn modelId="{DEF76462-6ECB-4BA4-B665-3EBC52D6A547}" type="presParOf" srcId="{9099B6AA-0854-41AC-AB54-64E76167C098}" destId="{5769216D-6479-4427-9387-C4D219A1AFFC}" srcOrd="0" destOrd="0" presId="urn:microsoft.com/office/officeart/2016/7/layout/LinearBlockProcessNumbered"/>
    <dgm:cxn modelId="{B911CC64-9B0F-4532-84B8-C2F6E95BE4D9}" type="presParOf" srcId="{9099B6AA-0854-41AC-AB54-64E76167C098}" destId="{F5885663-DD48-42C1-90A5-12FDA469B6CB}" srcOrd="1" destOrd="0" presId="urn:microsoft.com/office/officeart/2016/7/layout/LinearBlockProcessNumbered"/>
    <dgm:cxn modelId="{1EAB9D97-E326-4D2D-A4D1-542F5E570F01}" type="presParOf" srcId="{9099B6AA-0854-41AC-AB54-64E76167C098}" destId="{4ACCCB25-46CF-4A7C-A191-0AA6E9D64BDC}" srcOrd="2" destOrd="0" presId="urn:microsoft.com/office/officeart/2016/7/layout/LinearBlockProcessNumbered"/>
    <dgm:cxn modelId="{1309E6CD-4B09-42F8-BDCD-4E0D17A66ACB}" type="presParOf" srcId="{4C0A1DC7-BB07-4DF4-B27C-1718D193C0CB}" destId="{879D2195-8B1D-4425-ACDF-1486E2C5C81B}" srcOrd="9" destOrd="0" presId="urn:microsoft.com/office/officeart/2016/7/layout/LinearBlockProcessNumbered"/>
    <dgm:cxn modelId="{3C373988-A6C2-4912-B21E-855D9DBB22EA}" type="presParOf" srcId="{4C0A1DC7-BB07-4DF4-B27C-1718D193C0CB}" destId="{0AFEF213-AE61-4E39-B4B6-F0457140ABEF}" srcOrd="10" destOrd="0" presId="urn:microsoft.com/office/officeart/2016/7/layout/LinearBlockProcessNumbered"/>
    <dgm:cxn modelId="{B94D3752-18BF-4509-B803-51304BFDAE9E}" type="presParOf" srcId="{0AFEF213-AE61-4E39-B4B6-F0457140ABEF}" destId="{838B53A6-6EBD-465E-9413-72F26EE7F75F}" srcOrd="0" destOrd="0" presId="urn:microsoft.com/office/officeart/2016/7/layout/LinearBlockProcessNumbered"/>
    <dgm:cxn modelId="{6F5D0653-054B-4B91-975F-AD0C84A2F055}" type="presParOf" srcId="{0AFEF213-AE61-4E39-B4B6-F0457140ABEF}" destId="{A7BD915A-E3AD-4C3E-8652-BBCDC218FBF4}" srcOrd="1" destOrd="0" presId="urn:microsoft.com/office/officeart/2016/7/layout/LinearBlockProcessNumbered"/>
    <dgm:cxn modelId="{92EA7F03-8989-4BA2-8AA7-8A6250E0D448}" type="presParOf" srcId="{0AFEF213-AE61-4E39-B4B6-F0457140ABEF}" destId="{EE147AB5-F5A6-4C00-BD5F-1D1D1FEE152A}" srcOrd="2" destOrd="0" presId="urn:microsoft.com/office/officeart/2016/7/layout/LinearBlockProcessNumbered"/>
    <dgm:cxn modelId="{A92ABE3E-B22A-4668-ADB9-019AA45324CC}" type="presParOf" srcId="{4C0A1DC7-BB07-4DF4-B27C-1718D193C0CB}" destId="{03B89451-9BD3-4E44-A0F3-EE29BDBA795D}" srcOrd="11" destOrd="0" presId="urn:microsoft.com/office/officeart/2016/7/layout/LinearBlockProcessNumbered"/>
    <dgm:cxn modelId="{21C0C0C7-63E8-4D42-AF1E-388E95F2754B}" type="presParOf" srcId="{4C0A1DC7-BB07-4DF4-B27C-1718D193C0CB}" destId="{DBB3D2B1-22CB-458E-8310-6910AB079220}" srcOrd="12" destOrd="0" presId="urn:microsoft.com/office/officeart/2016/7/layout/LinearBlockProcessNumbered"/>
    <dgm:cxn modelId="{0613884C-8667-40BE-A515-F205B220B426}" type="presParOf" srcId="{DBB3D2B1-22CB-458E-8310-6910AB079220}" destId="{18918EE4-AF3B-49EE-A502-B69D11D662B0}" srcOrd="0" destOrd="0" presId="urn:microsoft.com/office/officeart/2016/7/layout/LinearBlockProcessNumbered"/>
    <dgm:cxn modelId="{D00FC917-5256-4C7F-B8C3-ABA09846838B}" type="presParOf" srcId="{DBB3D2B1-22CB-458E-8310-6910AB079220}" destId="{31907CF5-F6D2-456F-908B-58A2E5CA8B8A}" srcOrd="1" destOrd="0" presId="urn:microsoft.com/office/officeart/2016/7/layout/LinearBlockProcessNumbered"/>
    <dgm:cxn modelId="{FCB6901C-4A85-4E32-9AD9-B8036B71D5BE}" type="presParOf" srcId="{DBB3D2B1-22CB-458E-8310-6910AB079220}" destId="{A1B94E29-E2E4-48FE-9F04-02472D7E1819}"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2F6EA3-D672-4872-9702-C9C7EEECDE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32D5731-4ADA-4161-BA44-4AABF8668B4F}">
      <dgm:prSet phldr="0"/>
      <dgm:spPr/>
      <dgm:t>
        <a:bodyPr/>
        <a:lstStyle/>
        <a:p>
          <a:pPr>
            <a:lnSpc>
              <a:spcPct val="100000"/>
            </a:lnSpc>
          </a:pPr>
          <a:r>
            <a:rPr lang="en-US" dirty="0">
              <a:latin typeface="Gill Sans MT" panose="020B0502020104020203"/>
            </a:rPr>
            <a:t>Geometry</a:t>
          </a:r>
          <a:endParaRPr lang="en-US" dirty="0"/>
        </a:p>
      </dgm:t>
    </dgm:pt>
    <dgm:pt modelId="{33186665-8C60-4D58-B9EE-0772A55A938E}" type="parTrans" cxnId="{E690E493-C671-4F6D-94FC-36DB8F99F8DD}">
      <dgm:prSet/>
      <dgm:spPr/>
      <dgm:t>
        <a:bodyPr/>
        <a:lstStyle/>
        <a:p>
          <a:endParaRPr lang="en-US"/>
        </a:p>
      </dgm:t>
    </dgm:pt>
    <dgm:pt modelId="{DBD9C246-214F-4AB6-87B8-556B0EB02B30}" type="sibTrans" cxnId="{E690E493-C671-4F6D-94FC-36DB8F99F8DD}">
      <dgm:prSet/>
      <dgm:spPr/>
      <dgm:t>
        <a:bodyPr/>
        <a:lstStyle/>
        <a:p>
          <a:endParaRPr lang="en-US"/>
        </a:p>
      </dgm:t>
    </dgm:pt>
    <dgm:pt modelId="{EF129233-16B9-4182-9537-5A0FC35A5A90}">
      <dgm:prSet/>
      <dgm:spPr/>
      <dgm:t>
        <a:bodyPr/>
        <a:lstStyle/>
        <a:p>
          <a:pPr>
            <a:lnSpc>
              <a:spcPct val="100000"/>
            </a:lnSpc>
          </a:pPr>
          <a:r>
            <a:rPr lang="en-US" dirty="0"/>
            <a:t>More complex Environment</a:t>
          </a:r>
        </a:p>
      </dgm:t>
    </dgm:pt>
    <dgm:pt modelId="{1FF7FF50-39D0-441F-8AE9-66C34D36A613}" type="parTrans" cxnId="{27B76243-9694-42C7-A644-FE7C96B66D5D}">
      <dgm:prSet/>
      <dgm:spPr/>
      <dgm:t>
        <a:bodyPr/>
        <a:lstStyle/>
        <a:p>
          <a:endParaRPr lang="en-US"/>
        </a:p>
      </dgm:t>
    </dgm:pt>
    <dgm:pt modelId="{68E80E88-CBF8-46FD-BA26-34BA457FD428}" type="sibTrans" cxnId="{27B76243-9694-42C7-A644-FE7C96B66D5D}">
      <dgm:prSet/>
      <dgm:spPr/>
      <dgm:t>
        <a:bodyPr/>
        <a:lstStyle/>
        <a:p>
          <a:endParaRPr lang="en-US"/>
        </a:p>
      </dgm:t>
    </dgm:pt>
    <dgm:pt modelId="{7722F59E-15DF-45F8-BD7A-49381FB9952B}">
      <dgm:prSet/>
      <dgm:spPr/>
      <dgm:t>
        <a:bodyPr/>
        <a:lstStyle/>
        <a:p>
          <a:pPr>
            <a:lnSpc>
              <a:spcPct val="100000"/>
            </a:lnSpc>
          </a:pPr>
          <a:r>
            <a:rPr lang="en-US" dirty="0">
              <a:latin typeface="Gill Sans MT" panose="020B0502020104020203"/>
            </a:rPr>
            <a:t>Ants complex behavior</a:t>
          </a:r>
          <a:endParaRPr lang="en-US" dirty="0"/>
        </a:p>
      </dgm:t>
    </dgm:pt>
    <dgm:pt modelId="{AA2192F2-C315-4FE7-B4EE-78DE8F2CE717}" type="parTrans" cxnId="{5981F617-6600-4F41-A89A-F2B308E990EB}">
      <dgm:prSet/>
      <dgm:spPr/>
      <dgm:t>
        <a:bodyPr/>
        <a:lstStyle/>
        <a:p>
          <a:endParaRPr lang="en-US"/>
        </a:p>
      </dgm:t>
    </dgm:pt>
    <dgm:pt modelId="{5A4EF5BB-4001-4E64-9751-37D2FFB8225F}" type="sibTrans" cxnId="{5981F617-6600-4F41-A89A-F2B308E990EB}">
      <dgm:prSet/>
      <dgm:spPr/>
      <dgm:t>
        <a:bodyPr/>
        <a:lstStyle/>
        <a:p>
          <a:endParaRPr lang="en-US"/>
        </a:p>
      </dgm:t>
    </dgm:pt>
    <dgm:pt modelId="{30B5B482-1D1A-4E00-8623-664A9CB48ABF}">
      <dgm:prSet/>
      <dgm:spPr/>
      <dgm:t>
        <a:bodyPr/>
        <a:lstStyle/>
        <a:p>
          <a:pPr>
            <a:lnSpc>
              <a:spcPct val="100000"/>
            </a:lnSpc>
          </a:pPr>
          <a:r>
            <a:rPr lang="en-US" dirty="0"/>
            <a:t>Slow training rate of Genetic Algorithm</a:t>
          </a:r>
        </a:p>
      </dgm:t>
    </dgm:pt>
    <dgm:pt modelId="{470CF8CC-4C4E-45CB-9ABA-AAFA9FFCC676}" type="parTrans" cxnId="{FBACE35C-AD21-4C40-B8B7-5EB84B77E3EA}">
      <dgm:prSet/>
      <dgm:spPr/>
      <dgm:t>
        <a:bodyPr/>
        <a:lstStyle/>
        <a:p>
          <a:endParaRPr lang="en-US"/>
        </a:p>
      </dgm:t>
    </dgm:pt>
    <dgm:pt modelId="{50C1EE4C-B111-446B-A33D-45451D9A2B4C}" type="sibTrans" cxnId="{FBACE35C-AD21-4C40-B8B7-5EB84B77E3EA}">
      <dgm:prSet/>
      <dgm:spPr/>
      <dgm:t>
        <a:bodyPr/>
        <a:lstStyle/>
        <a:p>
          <a:endParaRPr lang="en-US"/>
        </a:p>
      </dgm:t>
    </dgm:pt>
    <dgm:pt modelId="{68825D20-D57D-4BCF-B73B-CCB51A619197}" type="pres">
      <dgm:prSet presAssocID="{C02F6EA3-D672-4872-9702-C9C7EEECDE08}" presName="root" presStyleCnt="0">
        <dgm:presLayoutVars>
          <dgm:dir/>
          <dgm:resizeHandles val="exact"/>
        </dgm:presLayoutVars>
      </dgm:prSet>
      <dgm:spPr/>
    </dgm:pt>
    <dgm:pt modelId="{5EBEE6A2-C733-4002-98DA-141D945C41E9}" type="pres">
      <dgm:prSet presAssocID="{332D5731-4ADA-4161-BA44-4AABF8668B4F}" presName="compNode" presStyleCnt="0"/>
      <dgm:spPr/>
    </dgm:pt>
    <dgm:pt modelId="{6DDCE6E4-DF4B-45C7-B4B5-76444A4B8872}" type="pres">
      <dgm:prSet presAssocID="{332D5731-4ADA-4161-BA44-4AABF8668B4F}" presName="bgRect" presStyleLbl="bgShp" presStyleIdx="0" presStyleCnt="4"/>
      <dgm:spPr/>
    </dgm:pt>
    <dgm:pt modelId="{880A1462-3019-489F-B036-5107CDF9FFAA}" type="pres">
      <dgm:prSet presAssocID="{332D5731-4ADA-4161-BA44-4AABF8668B4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9DFCCEF1-167A-443A-9231-9491D9842B64}" type="pres">
      <dgm:prSet presAssocID="{332D5731-4ADA-4161-BA44-4AABF8668B4F}" presName="spaceRect" presStyleCnt="0"/>
      <dgm:spPr/>
    </dgm:pt>
    <dgm:pt modelId="{797391A2-B3B2-4EC8-A88A-0858B617A179}" type="pres">
      <dgm:prSet presAssocID="{332D5731-4ADA-4161-BA44-4AABF8668B4F}" presName="parTx" presStyleLbl="revTx" presStyleIdx="0" presStyleCnt="4">
        <dgm:presLayoutVars>
          <dgm:chMax val="0"/>
          <dgm:chPref val="0"/>
        </dgm:presLayoutVars>
      </dgm:prSet>
      <dgm:spPr/>
    </dgm:pt>
    <dgm:pt modelId="{449049FF-5F7C-41EC-940B-69D2C0F34ED4}" type="pres">
      <dgm:prSet presAssocID="{DBD9C246-214F-4AB6-87B8-556B0EB02B30}" presName="sibTrans" presStyleCnt="0"/>
      <dgm:spPr/>
    </dgm:pt>
    <dgm:pt modelId="{9FA6E51E-1668-4408-B1CE-F2F49A03152A}" type="pres">
      <dgm:prSet presAssocID="{EF129233-16B9-4182-9537-5A0FC35A5A90}" presName="compNode" presStyleCnt="0"/>
      <dgm:spPr/>
    </dgm:pt>
    <dgm:pt modelId="{FC22DA29-F1C9-47A9-B74E-242B99E3CD9D}" type="pres">
      <dgm:prSet presAssocID="{EF129233-16B9-4182-9537-5A0FC35A5A90}" presName="bgRect" presStyleLbl="bgShp" presStyleIdx="1" presStyleCnt="4"/>
      <dgm:spPr/>
    </dgm:pt>
    <dgm:pt modelId="{B542C9ED-0250-4C78-8626-1047C411FADF}" type="pres">
      <dgm:prSet presAssocID="{EF129233-16B9-4182-9537-5A0FC35A5A9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44DB2D70-6659-4EB7-B398-1A2EF43B5EEA}" type="pres">
      <dgm:prSet presAssocID="{EF129233-16B9-4182-9537-5A0FC35A5A90}" presName="spaceRect" presStyleCnt="0"/>
      <dgm:spPr/>
    </dgm:pt>
    <dgm:pt modelId="{6619ECEF-C0F1-4289-B6F0-B2567AF200FA}" type="pres">
      <dgm:prSet presAssocID="{EF129233-16B9-4182-9537-5A0FC35A5A90}" presName="parTx" presStyleLbl="revTx" presStyleIdx="1" presStyleCnt="4">
        <dgm:presLayoutVars>
          <dgm:chMax val="0"/>
          <dgm:chPref val="0"/>
        </dgm:presLayoutVars>
      </dgm:prSet>
      <dgm:spPr/>
    </dgm:pt>
    <dgm:pt modelId="{0DD1E9A0-1681-4631-A59C-3F2BA36025BE}" type="pres">
      <dgm:prSet presAssocID="{68E80E88-CBF8-46FD-BA26-34BA457FD428}" presName="sibTrans" presStyleCnt="0"/>
      <dgm:spPr/>
    </dgm:pt>
    <dgm:pt modelId="{62479B47-CB13-446A-BC60-10EEF4DA4DB7}" type="pres">
      <dgm:prSet presAssocID="{7722F59E-15DF-45F8-BD7A-49381FB9952B}" presName="compNode" presStyleCnt="0"/>
      <dgm:spPr/>
    </dgm:pt>
    <dgm:pt modelId="{7B3412A2-E2DB-4BF0-9F44-F04A1295CC33}" type="pres">
      <dgm:prSet presAssocID="{7722F59E-15DF-45F8-BD7A-49381FB9952B}" presName="bgRect" presStyleLbl="bgShp" presStyleIdx="2" presStyleCnt="4"/>
      <dgm:spPr/>
    </dgm:pt>
    <dgm:pt modelId="{111F743E-30BC-4D1D-AD09-DDDAA5EB7CBF}" type="pres">
      <dgm:prSet presAssocID="{7722F59E-15DF-45F8-BD7A-49381FB995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t"/>
        </a:ext>
      </dgm:extLst>
    </dgm:pt>
    <dgm:pt modelId="{D3C6F804-9BCA-4568-A0FF-B6803F3E12B3}" type="pres">
      <dgm:prSet presAssocID="{7722F59E-15DF-45F8-BD7A-49381FB9952B}" presName="spaceRect" presStyleCnt="0"/>
      <dgm:spPr/>
    </dgm:pt>
    <dgm:pt modelId="{9293B717-5904-4975-9941-BAC97D777B81}" type="pres">
      <dgm:prSet presAssocID="{7722F59E-15DF-45F8-BD7A-49381FB9952B}" presName="parTx" presStyleLbl="revTx" presStyleIdx="2" presStyleCnt="4">
        <dgm:presLayoutVars>
          <dgm:chMax val="0"/>
          <dgm:chPref val="0"/>
        </dgm:presLayoutVars>
      </dgm:prSet>
      <dgm:spPr/>
    </dgm:pt>
    <dgm:pt modelId="{BC8898FE-0242-48B1-AD90-38B78768D328}" type="pres">
      <dgm:prSet presAssocID="{5A4EF5BB-4001-4E64-9751-37D2FFB8225F}" presName="sibTrans" presStyleCnt="0"/>
      <dgm:spPr/>
    </dgm:pt>
    <dgm:pt modelId="{B0707348-E609-4E52-9052-0CF2116AA3BE}" type="pres">
      <dgm:prSet presAssocID="{30B5B482-1D1A-4E00-8623-664A9CB48ABF}" presName="compNode" presStyleCnt="0"/>
      <dgm:spPr/>
    </dgm:pt>
    <dgm:pt modelId="{E17ECCFA-B5F2-4B02-A06E-C9637F71ED0D}" type="pres">
      <dgm:prSet presAssocID="{30B5B482-1D1A-4E00-8623-664A9CB48ABF}" presName="bgRect" presStyleLbl="bgShp" presStyleIdx="3" presStyleCnt="4"/>
      <dgm:spPr/>
    </dgm:pt>
    <dgm:pt modelId="{0E54B7A7-4ACD-4364-85E3-44F84B85BA70}" type="pres">
      <dgm:prSet presAssocID="{30B5B482-1D1A-4E00-8623-664A9CB48AB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98BC2441-72AA-495B-8256-39970E69AC05}" type="pres">
      <dgm:prSet presAssocID="{30B5B482-1D1A-4E00-8623-664A9CB48ABF}" presName="spaceRect" presStyleCnt="0"/>
      <dgm:spPr/>
    </dgm:pt>
    <dgm:pt modelId="{4A495CFB-DD5B-4270-82DA-849DD9DD3B3C}" type="pres">
      <dgm:prSet presAssocID="{30B5B482-1D1A-4E00-8623-664A9CB48ABF}" presName="parTx" presStyleLbl="revTx" presStyleIdx="3" presStyleCnt="4">
        <dgm:presLayoutVars>
          <dgm:chMax val="0"/>
          <dgm:chPref val="0"/>
        </dgm:presLayoutVars>
      </dgm:prSet>
      <dgm:spPr/>
    </dgm:pt>
  </dgm:ptLst>
  <dgm:cxnLst>
    <dgm:cxn modelId="{5981F617-6600-4F41-A89A-F2B308E990EB}" srcId="{C02F6EA3-D672-4872-9702-C9C7EEECDE08}" destId="{7722F59E-15DF-45F8-BD7A-49381FB9952B}" srcOrd="2" destOrd="0" parTransId="{AA2192F2-C315-4FE7-B4EE-78DE8F2CE717}" sibTransId="{5A4EF5BB-4001-4E64-9751-37D2FFB8225F}"/>
    <dgm:cxn modelId="{FE8E5334-040A-45E3-A363-766DC9026002}" type="presOf" srcId="{7722F59E-15DF-45F8-BD7A-49381FB9952B}" destId="{9293B717-5904-4975-9941-BAC97D777B81}" srcOrd="0" destOrd="0" presId="urn:microsoft.com/office/officeart/2018/2/layout/IconVerticalSolidList"/>
    <dgm:cxn modelId="{FBACE35C-AD21-4C40-B8B7-5EB84B77E3EA}" srcId="{C02F6EA3-D672-4872-9702-C9C7EEECDE08}" destId="{30B5B482-1D1A-4E00-8623-664A9CB48ABF}" srcOrd="3" destOrd="0" parTransId="{470CF8CC-4C4E-45CB-9ABA-AAFA9FFCC676}" sibTransId="{50C1EE4C-B111-446B-A33D-45451D9A2B4C}"/>
    <dgm:cxn modelId="{1402025F-521F-495A-85B7-0E596F72D42F}" type="presOf" srcId="{EF129233-16B9-4182-9537-5A0FC35A5A90}" destId="{6619ECEF-C0F1-4289-B6F0-B2567AF200FA}" srcOrd="0" destOrd="0" presId="urn:microsoft.com/office/officeart/2018/2/layout/IconVerticalSolidList"/>
    <dgm:cxn modelId="{27B76243-9694-42C7-A644-FE7C96B66D5D}" srcId="{C02F6EA3-D672-4872-9702-C9C7EEECDE08}" destId="{EF129233-16B9-4182-9537-5A0FC35A5A90}" srcOrd="1" destOrd="0" parTransId="{1FF7FF50-39D0-441F-8AE9-66C34D36A613}" sibTransId="{68E80E88-CBF8-46FD-BA26-34BA457FD428}"/>
    <dgm:cxn modelId="{E6509164-5459-4EA5-B9AA-E6865C215BE8}" type="presOf" srcId="{30B5B482-1D1A-4E00-8623-664A9CB48ABF}" destId="{4A495CFB-DD5B-4270-82DA-849DD9DD3B3C}" srcOrd="0" destOrd="0" presId="urn:microsoft.com/office/officeart/2018/2/layout/IconVerticalSolidList"/>
    <dgm:cxn modelId="{95EB626E-4BC4-45D0-AD02-D26CFC49D3FA}" type="presOf" srcId="{C02F6EA3-D672-4872-9702-C9C7EEECDE08}" destId="{68825D20-D57D-4BCF-B73B-CCB51A619197}" srcOrd="0" destOrd="0" presId="urn:microsoft.com/office/officeart/2018/2/layout/IconVerticalSolidList"/>
    <dgm:cxn modelId="{E690E493-C671-4F6D-94FC-36DB8F99F8DD}" srcId="{C02F6EA3-D672-4872-9702-C9C7EEECDE08}" destId="{332D5731-4ADA-4161-BA44-4AABF8668B4F}" srcOrd="0" destOrd="0" parTransId="{33186665-8C60-4D58-B9EE-0772A55A938E}" sibTransId="{DBD9C246-214F-4AB6-87B8-556B0EB02B30}"/>
    <dgm:cxn modelId="{4F8F75D7-2863-4F8F-82A3-3B31E53540E6}" type="presOf" srcId="{332D5731-4ADA-4161-BA44-4AABF8668B4F}" destId="{797391A2-B3B2-4EC8-A88A-0858B617A179}" srcOrd="0" destOrd="0" presId="urn:microsoft.com/office/officeart/2018/2/layout/IconVerticalSolidList"/>
    <dgm:cxn modelId="{EB0D6CC7-AA78-4FBC-915D-01272BDF00B5}" type="presParOf" srcId="{68825D20-D57D-4BCF-B73B-CCB51A619197}" destId="{5EBEE6A2-C733-4002-98DA-141D945C41E9}" srcOrd="0" destOrd="0" presId="urn:microsoft.com/office/officeart/2018/2/layout/IconVerticalSolidList"/>
    <dgm:cxn modelId="{6957DE56-EC26-42F6-9771-A3D531D139C2}" type="presParOf" srcId="{5EBEE6A2-C733-4002-98DA-141D945C41E9}" destId="{6DDCE6E4-DF4B-45C7-B4B5-76444A4B8872}" srcOrd="0" destOrd="0" presId="urn:microsoft.com/office/officeart/2018/2/layout/IconVerticalSolidList"/>
    <dgm:cxn modelId="{304DA6CB-7395-463A-AF53-33DD78FD15B5}" type="presParOf" srcId="{5EBEE6A2-C733-4002-98DA-141D945C41E9}" destId="{880A1462-3019-489F-B036-5107CDF9FFAA}" srcOrd="1" destOrd="0" presId="urn:microsoft.com/office/officeart/2018/2/layout/IconVerticalSolidList"/>
    <dgm:cxn modelId="{914405D0-828F-4F7E-B419-6C2445282450}" type="presParOf" srcId="{5EBEE6A2-C733-4002-98DA-141D945C41E9}" destId="{9DFCCEF1-167A-443A-9231-9491D9842B64}" srcOrd="2" destOrd="0" presId="urn:microsoft.com/office/officeart/2018/2/layout/IconVerticalSolidList"/>
    <dgm:cxn modelId="{B0877E69-2F41-44BB-9BF2-2A2363311302}" type="presParOf" srcId="{5EBEE6A2-C733-4002-98DA-141D945C41E9}" destId="{797391A2-B3B2-4EC8-A88A-0858B617A179}" srcOrd="3" destOrd="0" presId="urn:microsoft.com/office/officeart/2018/2/layout/IconVerticalSolidList"/>
    <dgm:cxn modelId="{1FBAFB78-83C6-4463-B7F1-BBDAB36F255A}" type="presParOf" srcId="{68825D20-D57D-4BCF-B73B-CCB51A619197}" destId="{449049FF-5F7C-41EC-940B-69D2C0F34ED4}" srcOrd="1" destOrd="0" presId="urn:microsoft.com/office/officeart/2018/2/layout/IconVerticalSolidList"/>
    <dgm:cxn modelId="{880876A1-6BEE-47DF-AE09-D97F54C4360B}" type="presParOf" srcId="{68825D20-D57D-4BCF-B73B-CCB51A619197}" destId="{9FA6E51E-1668-4408-B1CE-F2F49A03152A}" srcOrd="2" destOrd="0" presId="urn:microsoft.com/office/officeart/2018/2/layout/IconVerticalSolidList"/>
    <dgm:cxn modelId="{4740B8C7-1EA7-44F4-B604-E55821CB6F32}" type="presParOf" srcId="{9FA6E51E-1668-4408-B1CE-F2F49A03152A}" destId="{FC22DA29-F1C9-47A9-B74E-242B99E3CD9D}" srcOrd="0" destOrd="0" presId="urn:microsoft.com/office/officeart/2018/2/layout/IconVerticalSolidList"/>
    <dgm:cxn modelId="{E11E9BC6-42D9-4E3E-A28A-167EF5BE42EC}" type="presParOf" srcId="{9FA6E51E-1668-4408-B1CE-F2F49A03152A}" destId="{B542C9ED-0250-4C78-8626-1047C411FADF}" srcOrd="1" destOrd="0" presId="urn:microsoft.com/office/officeart/2018/2/layout/IconVerticalSolidList"/>
    <dgm:cxn modelId="{4C36ADF8-224D-4D81-B410-D4EAE313A101}" type="presParOf" srcId="{9FA6E51E-1668-4408-B1CE-F2F49A03152A}" destId="{44DB2D70-6659-4EB7-B398-1A2EF43B5EEA}" srcOrd="2" destOrd="0" presId="urn:microsoft.com/office/officeart/2018/2/layout/IconVerticalSolidList"/>
    <dgm:cxn modelId="{F9118930-A948-412C-B55B-8D85428FA992}" type="presParOf" srcId="{9FA6E51E-1668-4408-B1CE-F2F49A03152A}" destId="{6619ECEF-C0F1-4289-B6F0-B2567AF200FA}" srcOrd="3" destOrd="0" presId="urn:microsoft.com/office/officeart/2018/2/layout/IconVerticalSolidList"/>
    <dgm:cxn modelId="{1CCA1B71-51CC-426A-B1E0-7646F8AF797B}" type="presParOf" srcId="{68825D20-D57D-4BCF-B73B-CCB51A619197}" destId="{0DD1E9A0-1681-4631-A59C-3F2BA36025BE}" srcOrd="3" destOrd="0" presId="urn:microsoft.com/office/officeart/2018/2/layout/IconVerticalSolidList"/>
    <dgm:cxn modelId="{4B5C5A0D-9E18-460E-B851-87CFD2346810}" type="presParOf" srcId="{68825D20-D57D-4BCF-B73B-CCB51A619197}" destId="{62479B47-CB13-446A-BC60-10EEF4DA4DB7}" srcOrd="4" destOrd="0" presId="urn:microsoft.com/office/officeart/2018/2/layout/IconVerticalSolidList"/>
    <dgm:cxn modelId="{6D62BC4E-B5B2-4057-9895-CC04D633334C}" type="presParOf" srcId="{62479B47-CB13-446A-BC60-10EEF4DA4DB7}" destId="{7B3412A2-E2DB-4BF0-9F44-F04A1295CC33}" srcOrd="0" destOrd="0" presId="urn:microsoft.com/office/officeart/2018/2/layout/IconVerticalSolidList"/>
    <dgm:cxn modelId="{3C7B2350-218C-4E30-8442-8199B270E6A7}" type="presParOf" srcId="{62479B47-CB13-446A-BC60-10EEF4DA4DB7}" destId="{111F743E-30BC-4D1D-AD09-DDDAA5EB7CBF}" srcOrd="1" destOrd="0" presId="urn:microsoft.com/office/officeart/2018/2/layout/IconVerticalSolidList"/>
    <dgm:cxn modelId="{A9801500-C70D-42CF-BC5C-EEC92F43F416}" type="presParOf" srcId="{62479B47-CB13-446A-BC60-10EEF4DA4DB7}" destId="{D3C6F804-9BCA-4568-A0FF-B6803F3E12B3}" srcOrd="2" destOrd="0" presId="urn:microsoft.com/office/officeart/2018/2/layout/IconVerticalSolidList"/>
    <dgm:cxn modelId="{16DA8CED-673F-43F8-B298-AF03F33EEE07}" type="presParOf" srcId="{62479B47-CB13-446A-BC60-10EEF4DA4DB7}" destId="{9293B717-5904-4975-9941-BAC97D777B81}" srcOrd="3" destOrd="0" presId="urn:microsoft.com/office/officeart/2018/2/layout/IconVerticalSolidList"/>
    <dgm:cxn modelId="{B614F2E1-897F-4B36-8A9B-322A784CAE1C}" type="presParOf" srcId="{68825D20-D57D-4BCF-B73B-CCB51A619197}" destId="{BC8898FE-0242-48B1-AD90-38B78768D328}" srcOrd="5" destOrd="0" presId="urn:microsoft.com/office/officeart/2018/2/layout/IconVerticalSolidList"/>
    <dgm:cxn modelId="{E6E170D4-28B0-4F4B-B374-17D89F062815}" type="presParOf" srcId="{68825D20-D57D-4BCF-B73B-CCB51A619197}" destId="{B0707348-E609-4E52-9052-0CF2116AA3BE}" srcOrd="6" destOrd="0" presId="urn:microsoft.com/office/officeart/2018/2/layout/IconVerticalSolidList"/>
    <dgm:cxn modelId="{930BFE8F-B32A-4038-801C-FE10AD9A8C31}" type="presParOf" srcId="{B0707348-E609-4E52-9052-0CF2116AA3BE}" destId="{E17ECCFA-B5F2-4B02-A06E-C9637F71ED0D}" srcOrd="0" destOrd="0" presId="urn:microsoft.com/office/officeart/2018/2/layout/IconVerticalSolidList"/>
    <dgm:cxn modelId="{D101B022-C86C-4E6F-BD4D-3B13EEDCF586}" type="presParOf" srcId="{B0707348-E609-4E52-9052-0CF2116AA3BE}" destId="{0E54B7A7-4ACD-4364-85E3-44F84B85BA70}" srcOrd="1" destOrd="0" presId="urn:microsoft.com/office/officeart/2018/2/layout/IconVerticalSolidList"/>
    <dgm:cxn modelId="{9E74BB5B-9B45-47D4-83EC-A1E36B7AEB00}" type="presParOf" srcId="{B0707348-E609-4E52-9052-0CF2116AA3BE}" destId="{98BC2441-72AA-495B-8256-39970E69AC05}" srcOrd="2" destOrd="0" presId="urn:microsoft.com/office/officeart/2018/2/layout/IconVerticalSolidList"/>
    <dgm:cxn modelId="{541A85E6-4AC1-4826-A9E5-1A1BB30D3541}" type="presParOf" srcId="{B0707348-E609-4E52-9052-0CF2116AA3BE}" destId="{4A495CFB-DD5B-4270-82DA-849DD9DD3B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DCDFF-6A8D-4C03-BFA2-FE955D2F3ABB}">
      <dsp:nvSpPr>
        <dsp:cNvPr id="0" name=""/>
        <dsp:cNvSpPr/>
      </dsp:nvSpPr>
      <dsp:spPr>
        <a:xfrm>
          <a:off x="330307" y="1131115"/>
          <a:ext cx="537890" cy="537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34FFA3-184B-4493-9A57-C92ED40F57B0}">
      <dsp:nvSpPr>
        <dsp:cNvPr id="0" name=""/>
        <dsp:cNvSpPr/>
      </dsp:nvSpPr>
      <dsp:spPr>
        <a:xfrm>
          <a:off x="1596"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Initialize 100 ants having brain as Neural Network.(Each Neural Network has two hidden layer with 20 Neurons in first layer and 12 neurons in second layer.</a:t>
          </a:r>
        </a:p>
      </dsp:txBody>
      <dsp:txXfrm>
        <a:off x="1596" y="1889700"/>
        <a:ext cx="1195312" cy="657421"/>
      </dsp:txXfrm>
    </dsp:sp>
    <dsp:sp modelId="{6467C5B7-8158-4952-84B0-66C3FF2FBDE1}">
      <dsp:nvSpPr>
        <dsp:cNvPr id="0" name=""/>
        <dsp:cNvSpPr/>
      </dsp:nvSpPr>
      <dsp:spPr>
        <a:xfrm>
          <a:off x="1734799" y="1131115"/>
          <a:ext cx="537890" cy="537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FDC5FF-8495-4A8B-8011-BB40ACF2D3A5}">
      <dsp:nvSpPr>
        <dsp:cNvPr id="0" name=""/>
        <dsp:cNvSpPr/>
      </dsp:nvSpPr>
      <dsp:spPr>
        <a:xfrm>
          <a:off x="1406088"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Put the ant in a grid in the environment, let it move according to the decisions made by neural network(brain)</a:t>
          </a:r>
        </a:p>
      </dsp:txBody>
      <dsp:txXfrm>
        <a:off x="1406088" y="1889700"/>
        <a:ext cx="1195312" cy="657421"/>
      </dsp:txXfrm>
    </dsp:sp>
    <dsp:sp modelId="{944E17BC-3A46-43A5-8C4A-1A2B2E9C14AD}">
      <dsp:nvSpPr>
        <dsp:cNvPr id="0" name=""/>
        <dsp:cNvSpPr/>
      </dsp:nvSpPr>
      <dsp:spPr>
        <a:xfrm>
          <a:off x="3139291" y="1131115"/>
          <a:ext cx="537890" cy="5378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80A3AE-8980-4E0E-9B46-D0A780F6C358}">
      <dsp:nvSpPr>
        <dsp:cNvPr id="0" name=""/>
        <dsp:cNvSpPr/>
      </dsp:nvSpPr>
      <dsp:spPr>
        <a:xfrm>
          <a:off x="2810580"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Calculate fitness according to the food eaten by it.</a:t>
          </a:r>
        </a:p>
      </dsp:txBody>
      <dsp:txXfrm>
        <a:off x="2810580" y="1889700"/>
        <a:ext cx="1195312" cy="657421"/>
      </dsp:txXfrm>
    </dsp:sp>
    <dsp:sp modelId="{1AF2D64F-8D6C-4332-9636-D801FC5F5AAF}">
      <dsp:nvSpPr>
        <dsp:cNvPr id="0" name=""/>
        <dsp:cNvSpPr/>
      </dsp:nvSpPr>
      <dsp:spPr>
        <a:xfrm>
          <a:off x="4543783" y="1131115"/>
          <a:ext cx="537890" cy="5378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226889-BE94-45CE-94D6-214A962E8C6A}">
      <dsp:nvSpPr>
        <dsp:cNvPr id="0" name=""/>
        <dsp:cNvSpPr/>
      </dsp:nvSpPr>
      <dsp:spPr>
        <a:xfrm>
          <a:off x="4215072"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If Goal reached then End the optimization Else goto 5.</a:t>
          </a:r>
        </a:p>
      </dsp:txBody>
      <dsp:txXfrm>
        <a:off x="4215072" y="1889700"/>
        <a:ext cx="1195312" cy="657421"/>
      </dsp:txXfrm>
    </dsp:sp>
    <dsp:sp modelId="{373B0FC0-4F19-4087-B851-A57C0F24679E}">
      <dsp:nvSpPr>
        <dsp:cNvPr id="0" name=""/>
        <dsp:cNvSpPr/>
      </dsp:nvSpPr>
      <dsp:spPr>
        <a:xfrm>
          <a:off x="5948275" y="1131115"/>
          <a:ext cx="537890" cy="5378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C72FC0-C522-4287-A6A8-EDC6369E8232}">
      <dsp:nvSpPr>
        <dsp:cNvPr id="0" name=""/>
        <dsp:cNvSpPr/>
      </dsp:nvSpPr>
      <dsp:spPr>
        <a:xfrm>
          <a:off x="5619564"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Select top one per cent ant and add to new population array.</a:t>
          </a:r>
        </a:p>
      </dsp:txBody>
      <dsp:txXfrm>
        <a:off x="5619564" y="1889700"/>
        <a:ext cx="1195312" cy="657421"/>
      </dsp:txXfrm>
    </dsp:sp>
    <dsp:sp modelId="{4954C8F3-02EF-4ED8-95A3-31AA18793F08}">
      <dsp:nvSpPr>
        <dsp:cNvPr id="0" name=""/>
        <dsp:cNvSpPr/>
      </dsp:nvSpPr>
      <dsp:spPr>
        <a:xfrm>
          <a:off x="7352767" y="1131115"/>
          <a:ext cx="537890" cy="5378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593497-0D67-406A-A73D-AE996EE8D3ED}">
      <dsp:nvSpPr>
        <dsp:cNvPr id="0" name=""/>
        <dsp:cNvSpPr/>
      </dsp:nvSpPr>
      <dsp:spPr>
        <a:xfrm>
          <a:off x="7024057"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Select chromosomes randomly from top 50 per cent parent then mutate it using normal distribution.</a:t>
          </a:r>
        </a:p>
      </dsp:txBody>
      <dsp:txXfrm>
        <a:off x="7024057" y="1889700"/>
        <a:ext cx="1195312" cy="657421"/>
      </dsp:txXfrm>
    </dsp:sp>
    <dsp:sp modelId="{ED75E22B-D8B3-4702-B2CF-A430B4A15711}">
      <dsp:nvSpPr>
        <dsp:cNvPr id="0" name=""/>
        <dsp:cNvSpPr/>
      </dsp:nvSpPr>
      <dsp:spPr>
        <a:xfrm>
          <a:off x="8757260" y="1131115"/>
          <a:ext cx="537890" cy="53789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16919C-07A3-46A9-93E2-007C6CCF5130}">
      <dsp:nvSpPr>
        <dsp:cNvPr id="0" name=""/>
        <dsp:cNvSpPr/>
      </dsp:nvSpPr>
      <dsp:spPr>
        <a:xfrm>
          <a:off x="8428549"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Merge the array in 5 and 6 to make a new population array.</a:t>
          </a:r>
        </a:p>
      </dsp:txBody>
      <dsp:txXfrm>
        <a:off x="8428549" y="1889700"/>
        <a:ext cx="1195312" cy="657421"/>
      </dsp:txXfrm>
    </dsp:sp>
    <dsp:sp modelId="{D619C25D-01EA-4448-9292-DFD5CC1E9755}">
      <dsp:nvSpPr>
        <dsp:cNvPr id="0" name=""/>
        <dsp:cNvSpPr/>
      </dsp:nvSpPr>
      <dsp:spPr>
        <a:xfrm>
          <a:off x="10161752" y="1131115"/>
          <a:ext cx="537890" cy="53789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814D99-C813-4F79-90D1-98B54C34235F}">
      <dsp:nvSpPr>
        <dsp:cNvPr id="0" name=""/>
        <dsp:cNvSpPr/>
      </dsp:nvSpPr>
      <dsp:spPr>
        <a:xfrm>
          <a:off x="9833041"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Repeat from 2 to 7.</a:t>
          </a:r>
        </a:p>
      </dsp:txBody>
      <dsp:txXfrm>
        <a:off x="9833041" y="1889700"/>
        <a:ext cx="1195312" cy="6574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73F31-05C6-4365-AAEA-BB379A974ADE}">
      <dsp:nvSpPr>
        <dsp:cNvPr id="0" name=""/>
        <dsp:cNvSpPr/>
      </dsp:nvSpPr>
      <dsp:spPr>
        <a:xfrm>
          <a:off x="5978" y="955322"/>
          <a:ext cx="1472993" cy="1767592"/>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Generation 0</a:t>
          </a:r>
          <a:endParaRPr lang="en-US" sz="2000" kern="1200" dirty="0">
            <a:solidFill>
              <a:schemeClr val="bg1"/>
            </a:solidFill>
          </a:endParaRPr>
        </a:p>
      </dsp:txBody>
      <dsp:txXfrm>
        <a:off x="5978" y="1662359"/>
        <a:ext cx="1472993" cy="1060555"/>
      </dsp:txXfrm>
    </dsp:sp>
    <dsp:sp modelId="{077F1731-465A-4FDB-BDE1-9888C648A4F1}">
      <dsp:nvSpPr>
        <dsp:cNvPr id="0" name=""/>
        <dsp:cNvSpPr/>
      </dsp:nvSpPr>
      <dsp:spPr>
        <a:xfrm>
          <a:off x="5978"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01</a:t>
          </a:r>
        </a:p>
      </dsp:txBody>
      <dsp:txXfrm>
        <a:off x="5978" y="955322"/>
        <a:ext cx="1472993" cy="707037"/>
      </dsp:txXfrm>
    </dsp:sp>
    <dsp:sp modelId="{8D79DD24-F491-47CE-AA12-53BCF0CEAF78}">
      <dsp:nvSpPr>
        <dsp:cNvPr id="0" name=""/>
        <dsp:cNvSpPr/>
      </dsp:nvSpPr>
      <dsp:spPr>
        <a:xfrm>
          <a:off x="1596811" y="955322"/>
          <a:ext cx="1472993" cy="1767592"/>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Generation 10</a:t>
          </a:r>
          <a:endParaRPr lang="en-US" sz="2000" kern="1200" dirty="0">
            <a:solidFill>
              <a:schemeClr val="bg1"/>
            </a:solidFill>
          </a:endParaRPr>
        </a:p>
      </dsp:txBody>
      <dsp:txXfrm>
        <a:off x="1596811" y="1662359"/>
        <a:ext cx="1472993" cy="1060555"/>
      </dsp:txXfrm>
    </dsp:sp>
    <dsp:sp modelId="{0B26B509-3F75-4DA3-ACC2-6D5594D7D169}">
      <dsp:nvSpPr>
        <dsp:cNvPr id="0" name=""/>
        <dsp:cNvSpPr/>
      </dsp:nvSpPr>
      <dsp:spPr>
        <a:xfrm>
          <a:off x="1596811"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02</a:t>
          </a:r>
        </a:p>
      </dsp:txBody>
      <dsp:txXfrm>
        <a:off x="1596811" y="955322"/>
        <a:ext cx="1472993" cy="707037"/>
      </dsp:txXfrm>
    </dsp:sp>
    <dsp:sp modelId="{11EEFB32-0EF9-45D8-8C63-B548B427689E}">
      <dsp:nvSpPr>
        <dsp:cNvPr id="0" name=""/>
        <dsp:cNvSpPr/>
      </dsp:nvSpPr>
      <dsp:spPr>
        <a:xfrm>
          <a:off x="3187644" y="955322"/>
          <a:ext cx="1472993" cy="1767592"/>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Generation 50</a:t>
          </a:r>
          <a:endParaRPr lang="en-US" sz="2000" kern="1200" dirty="0">
            <a:solidFill>
              <a:schemeClr val="bg1"/>
            </a:solidFill>
          </a:endParaRPr>
        </a:p>
      </dsp:txBody>
      <dsp:txXfrm>
        <a:off x="3187644" y="1662359"/>
        <a:ext cx="1472993" cy="1060555"/>
      </dsp:txXfrm>
    </dsp:sp>
    <dsp:sp modelId="{E9E330B9-30CD-45B1-9D15-4F984E3BFDE2}">
      <dsp:nvSpPr>
        <dsp:cNvPr id="0" name=""/>
        <dsp:cNvSpPr/>
      </dsp:nvSpPr>
      <dsp:spPr>
        <a:xfrm>
          <a:off x="3187644"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03</a:t>
          </a:r>
        </a:p>
      </dsp:txBody>
      <dsp:txXfrm>
        <a:off x="3187644" y="955322"/>
        <a:ext cx="1472993" cy="707037"/>
      </dsp:txXfrm>
    </dsp:sp>
    <dsp:sp modelId="{3A966E1A-04DE-4963-8603-8C5BF8B68B57}">
      <dsp:nvSpPr>
        <dsp:cNvPr id="0" name=""/>
        <dsp:cNvSpPr/>
      </dsp:nvSpPr>
      <dsp:spPr>
        <a:xfrm>
          <a:off x="4778478" y="955322"/>
          <a:ext cx="1472993" cy="1767592"/>
        </a:xfrm>
        <a:prstGeom prst="rect">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Generation 100</a:t>
          </a:r>
          <a:endParaRPr lang="en-US" sz="2000" kern="1200" dirty="0">
            <a:solidFill>
              <a:schemeClr val="bg1"/>
            </a:solidFill>
          </a:endParaRPr>
        </a:p>
      </dsp:txBody>
      <dsp:txXfrm>
        <a:off x="4778478" y="1662359"/>
        <a:ext cx="1472993" cy="1060555"/>
      </dsp:txXfrm>
    </dsp:sp>
    <dsp:sp modelId="{5690BE61-469F-4376-8987-BC8982C6266C}">
      <dsp:nvSpPr>
        <dsp:cNvPr id="0" name=""/>
        <dsp:cNvSpPr/>
      </dsp:nvSpPr>
      <dsp:spPr>
        <a:xfrm>
          <a:off x="4778478"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04</a:t>
          </a:r>
        </a:p>
      </dsp:txBody>
      <dsp:txXfrm>
        <a:off x="4778478" y="955322"/>
        <a:ext cx="1472993" cy="707037"/>
      </dsp:txXfrm>
    </dsp:sp>
    <dsp:sp modelId="{5769216D-6479-4427-9387-C4D219A1AFFC}">
      <dsp:nvSpPr>
        <dsp:cNvPr id="0" name=""/>
        <dsp:cNvSpPr/>
      </dsp:nvSpPr>
      <dsp:spPr>
        <a:xfrm>
          <a:off x="6369311" y="955322"/>
          <a:ext cx="1472993" cy="1767592"/>
        </a:xfrm>
        <a:prstGeom prst="rect">
          <a:avLst/>
        </a:prstGeom>
        <a:solidFill>
          <a:schemeClr val="accent6">
            <a:hueOff val="0"/>
            <a:satOff val="0"/>
            <a:lumOff val="0"/>
            <a:alphaOff val="0"/>
          </a:schemeClr>
        </a:solidFill>
        <a:ln w="2222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Generation 500</a:t>
          </a:r>
          <a:endParaRPr lang="en-US" sz="2000" kern="1200" dirty="0">
            <a:solidFill>
              <a:schemeClr val="bg1"/>
            </a:solidFill>
          </a:endParaRPr>
        </a:p>
      </dsp:txBody>
      <dsp:txXfrm>
        <a:off x="6369311" y="1662359"/>
        <a:ext cx="1472993" cy="1060555"/>
      </dsp:txXfrm>
    </dsp:sp>
    <dsp:sp modelId="{F5885663-DD48-42C1-90A5-12FDA469B6CB}">
      <dsp:nvSpPr>
        <dsp:cNvPr id="0" name=""/>
        <dsp:cNvSpPr/>
      </dsp:nvSpPr>
      <dsp:spPr>
        <a:xfrm>
          <a:off x="6369311"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05</a:t>
          </a:r>
        </a:p>
      </dsp:txBody>
      <dsp:txXfrm>
        <a:off x="6369311" y="955322"/>
        <a:ext cx="1472993" cy="707037"/>
      </dsp:txXfrm>
    </dsp:sp>
    <dsp:sp modelId="{838B53A6-6EBD-465E-9413-72F26EE7F75F}">
      <dsp:nvSpPr>
        <dsp:cNvPr id="0" name=""/>
        <dsp:cNvSpPr/>
      </dsp:nvSpPr>
      <dsp:spPr>
        <a:xfrm>
          <a:off x="7960144" y="955322"/>
          <a:ext cx="1472993" cy="1767592"/>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Generation 800</a:t>
          </a:r>
          <a:endParaRPr lang="en-US" sz="2000" kern="1200" dirty="0">
            <a:solidFill>
              <a:schemeClr val="bg1"/>
            </a:solidFill>
          </a:endParaRPr>
        </a:p>
      </dsp:txBody>
      <dsp:txXfrm>
        <a:off x="7960144" y="1662359"/>
        <a:ext cx="1472993" cy="1060555"/>
      </dsp:txXfrm>
    </dsp:sp>
    <dsp:sp modelId="{A7BD915A-E3AD-4C3E-8652-BBCDC218FBF4}">
      <dsp:nvSpPr>
        <dsp:cNvPr id="0" name=""/>
        <dsp:cNvSpPr/>
      </dsp:nvSpPr>
      <dsp:spPr>
        <a:xfrm>
          <a:off x="7960144"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06</a:t>
          </a:r>
        </a:p>
      </dsp:txBody>
      <dsp:txXfrm>
        <a:off x="7960144" y="955322"/>
        <a:ext cx="1472993" cy="707037"/>
      </dsp:txXfrm>
    </dsp:sp>
    <dsp:sp modelId="{18918EE4-AF3B-49EE-A502-B69D11D662B0}">
      <dsp:nvSpPr>
        <dsp:cNvPr id="0" name=""/>
        <dsp:cNvSpPr/>
      </dsp:nvSpPr>
      <dsp:spPr>
        <a:xfrm>
          <a:off x="9550978" y="955322"/>
          <a:ext cx="1472993" cy="1767592"/>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Generation 1190</a:t>
          </a:r>
          <a:endParaRPr lang="en-US" sz="2000" kern="1200" dirty="0">
            <a:solidFill>
              <a:schemeClr val="bg1"/>
            </a:solidFill>
          </a:endParaRPr>
        </a:p>
      </dsp:txBody>
      <dsp:txXfrm>
        <a:off x="9550978" y="1662359"/>
        <a:ext cx="1472993" cy="1060555"/>
      </dsp:txXfrm>
    </dsp:sp>
    <dsp:sp modelId="{31907CF5-F6D2-456F-908B-58A2E5CA8B8A}">
      <dsp:nvSpPr>
        <dsp:cNvPr id="0" name=""/>
        <dsp:cNvSpPr/>
      </dsp:nvSpPr>
      <dsp:spPr>
        <a:xfrm>
          <a:off x="9550978"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07</a:t>
          </a:r>
        </a:p>
      </dsp:txBody>
      <dsp:txXfrm>
        <a:off x="9550978" y="955322"/>
        <a:ext cx="1472993" cy="7070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CE6E4-DF4B-45C7-B4B5-76444A4B8872}">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A1462-3019-489F-B036-5107CDF9FFAA}">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7391A2-B3B2-4EC8-A88A-0858B617A179}">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Gill Sans MT" panose="020B0502020104020203"/>
            </a:rPr>
            <a:t>Geometry</a:t>
          </a:r>
          <a:endParaRPr lang="en-US" sz="2200" kern="1200" dirty="0"/>
        </a:p>
      </dsp:txBody>
      <dsp:txXfrm>
        <a:off x="1144111" y="1954"/>
        <a:ext cx="5868258" cy="990573"/>
      </dsp:txXfrm>
    </dsp:sp>
    <dsp:sp modelId="{FC22DA29-F1C9-47A9-B74E-242B99E3CD9D}">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42C9ED-0250-4C78-8626-1047C411FADF}">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19ECEF-C0F1-4289-B6F0-B2567AF200FA}">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t>More complex Environment</a:t>
          </a:r>
        </a:p>
      </dsp:txBody>
      <dsp:txXfrm>
        <a:off x="1144111" y="1240170"/>
        <a:ext cx="5868258" cy="990573"/>
      </dsp:txXfrm>
    </dsp:sp>
    <dsp:sp modelId="{7B3412A2-E2DB-4BF0-9F44-F04A1295CC33}">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F743E-30BC-4D1D-AD09-DDDAA5EB7CBF}">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93B717-5904-4975-9941-BAC97D777B81}">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Gill Sans MT" panose="020B0502020104020203"/>
            </a:rPr>
            <a:t>Ants complex behavior</a:t>
          </a:r>
          <a:endParaRPr lang="en-US" sz="2200" kern="1200" dirty="0"/>
        </a:p>
      </dsp:txBody>
      <dsp:txXfrm>
        <a:off x="1144111" y="2478387"/>
        <a:ext cx="5868258" cy="990573"/>
      </dsp:txXfrm>
    </dsp:sp>
    <dsp:sp modelId="{E17ECCFA-B5F2-4B02-A06E-C9637F71ED0D}">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4B7A7-4ACD-4364-85E3-44F84B85BA70}">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495CFB-DD5B-4270-82DA-849DD9DD3B3C}">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t>Slow training rate of Genetic Algorithm</a:t>
          </a:r>
        </a:p>
      </dsp:txBody>
      <dsp:txXfrm>
        <a:off x="1144111" y="3716603"/>
        <a:ext cx="5868258" cy="99057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12/18/2020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43192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12/18/2020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12/18/2020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12/18/2020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12/18/2020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12/18/2020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02" t="9091" r="14365" b="-1"/>
          <a:stretch/>
        </p:blipFill>
        <p:spPr>
          <a:xfrm>
            <a:off x="20" y="10"/>
            <a:ext cx="12191980" cy="6857990"/>
          </a:xfrm>
          <a:prstGeom prst="rect">
            <a:avLst/>
          </a:prstGeom>
        </p:spPr>
      </p:pic>
      <p:grpSp>
        <p:nvGrpSpPr>
          <p:cNvPr id="41" name="Group 40">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42" name="Rectangle 41">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4200" y="2142067"/>
            <a:ext cx="3412067" cy="2971801"/>
          </a:xfrm>
        </p:spPr>
        <p:txBody>
          <a:bodyPr>
            <a:normAutofit/>
          </a:bodyPr>
          <a:lstStyle/>
          <a:p>
            <a:r>
              <a:rPr lang="en-US">
                <a:solidFill>
                  <a:schemeClr val="bg1"/>
                </a:solidFill>
              </a:rPr>
              <a:t>Artificial evolution of ANT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4200" y="5145513"/>
            <a:ext cx="3412067" cy="738820"/>
          </a:xfrm>
        </p:spPr>
        <p:txBody>
          <a:bodyPr>
            <a:normAutofit/>
          </a:bodyPr>
          <a:lstStyle/>
          <a:p>
            <a:r>
              <a:rPr lang="en-US">
                <a:solidFill>
                  <a:srgbClr val="75E4F7"/>
                </a:solidFill>
              </a:rPr>
              <a:t>By: kritagya and priyank</a:t>
            </a:r>
            <a:endParaRPr lang="en-US" dirty="0">
              <a:solidFill>
                <a:srgbClr val="75E4F7"/>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1BDBC61D-B97C-4823-B7A3-0764EAAFD93F}"/>
              </a:ext>
            </a:extLst>
          </p:cNvPr>
          <p:cNvPicPr>
            <a:picLocks noGrp="1" noChangeAspect="1"/>
          </p:cNvPicPr>
          <p:nvPr>
            <p:ph idx="1"/>
          </p:nvPr>
        </p:nvPicPr>
        <p:blipFill rotWithShape="1">
          <a:blip r:embed="rId2"/>
          <a:srcRect r="2" b="2317"/>
          <a:stretch/>
        </p:blipFill>
        <p:spPr>
          <a:xfrm>
            <a:off x="446534" y="723899"/>
            <a:ext cx="7498616" cy="5676901"/>
          </a:xfrm>
          <a:prstGeom prst="rect">
            <a:avLst/>
          </a:prstGeom>
        </p:spPr>
      </p:pic>
      <p:sp>
        <p:nvSpPr>
          <p:cNvPr id="19" name="Rectangle 18">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8041E5-4DCE-40DD-A302-CEAC05CDC7CB}"/>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100">
                <a:solidFill>
                  <a:srgbClr val="FFFFFF"/>
                </a:solidFill>
              </a:rPr>
              <a:t>ENVIRONMENT COMPONENTS CLASSES</a:t>
            </a:r>
          </a:p>
        </p:txBody>
      </p:sp>
      <p:grpSp>
        <p:nvGrpSpPr>
          <p:cNvPr id="21" name="Group 20">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30322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EA2246A1-5EAA-4739-9DDE-D4973313F347}"/>
              </a:ext>
            </a:extLst>
          </p:cNvPr>
          <p:cNvPicPr>
            <a:picLocks noGrp="1" noChangeAspect="1"/>
          </p:cNvPicPr>
          <p:nvPr>
            <p:ph idx="1"/>
          </p:nvPr>
        </p:nvPicPr>
        <p:blipFill rotWithShape="1">
          <a:blip r:embed="rId2"/>
          <a:srcRect t="3069" r="2" b="4326"/>
          <a:stretch/>
        </p:blipFill>
        <p:spPr>
          <a:xfrm>
            <a:off x="446534" y="723899"/>
            <a:ext cx="7498616" cy="5676901"/>
          </a:xfrm>
          <a:prstGeom prst="rect">
            <a:avLst/>
          </a:prstGeom>
        </p:spPr>
      </p:pic>
      <p:sp>
        <p:nvSpPr>
          <p:cNvPr id="19" name="Rectangle 18">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F72A81-58B6-409E-BDA0-0FD94252C2FD}"/>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a:solidFill>
                  <a:srgbClr val="FFFFFF"/>
                </a:solidFill>
              </a:rPr>
              <a:t>NEURAL NETWORK IMPLEMENTATION</a:t>
            </a:r>
          </a:p>
        </p:txBody>
      </p:sp>
      <p:grpSp>
        <p:nvGrpSpPr>
          <p:cNvPr id="21" name="Group 20">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86570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9" name="Rectangle 16">
            <a:extLst>
              <a:ext uri="{FF2B5EF4-FFF2-40B4-BE49-F238E27FC236}">
                <a16:creationId xmlns:a16="http://schemas.microsoft.com/office/drawing/2014/main" id="{202E9D7B-AC8A-4860-BD41-E04FC6559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8">
            <a:extLst>
              <a:ext uri="{FF2B5EF4-FFF2-40B4-BE49-F238E27FC236}">
                <a16:creationId xmlns:a16="http://schemas.microsoft.com/office/drawing/2014/main" id="{697B8C9C-91DF-4F8D-94A0-2C0C66030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54D43BDD-ED29-4BE9-AEA1-6D0AE5A06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914E7E5-9271-484D-B47E-0B977BAF8515}"/>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Genetic algorithm implementation</a:t>
            </a:r>
            <a:endParaRPr lang="en-US"/>
          </a:p>
        </p:txBody>
      </p:sp>
      <p:grpSp>
        <p:nvGrpSpPr>
          <p:cNvPr id="32" name="Group 22">
            <a:extLst>
              <a:ext uri="{FF2B5EF4-FFF2-40B4-BE49-F238E27FC236}">
                <a16:creationId xmlns:a16="http://schemas.microsoft.com/office/drawing/2014/main" id="{D87A5CD2-E3CD-4870-957C-173AD2C873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00BF2A26-F7CA-4E8B-BC24-1AF436CD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B21A4B9-14CF-4CA1-9ECF-0DE52B291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C6DADA72-F9FE-48F9-9DAD-B379AE2BC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6" descr="Text&#10;&#10;Description automatically generated">
            <a:extLst>
              <a:ext uri="{FF2B5EF4-FFF2-40B4-BE49-F238E27FC236}">
                <a16:creationId xmlns:a16="http://schemas.microsoft.com/office/drawing/2014/main" id="{721E7607-999B-430E-9606-9991ABBC520B}"/>
              </a:ext>
            </a:extLst>
          </p:cNvPr>
          <p:cNvPicPr>
            <a:picLocks noGrp="1" noChangeAspect="1"/>
          </p:cNvPicPr>
          <p:nvPr>
            <p:ph idx="1"/>
          </p:nvPr>
        </p:nvPicPr>
        <p:blipFill>
          <a:blip r:embed="rId2"/>
          <a:stretch>
            <a:fillRect/>
          </a:stretch>
        </p:blipFill>
        <p:spPr>
          <a:xfrm>
            <a:off x="489548" y="724735"/>
            <a:ext cx="6174604" cy="5679975"/>
          </a:xfrm>
        </p:spPr>
      </p:pic>
    </p:spTree>
    <p:extLst>
      <p:ext uri="{BB962C8B-B14F-4D97-AF65-F5344CB8AC3E}">
        <p14:creationId xmlns:p14="http://schemas.microsoft.com/office/powerpoint/2010/main" val="248623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BCA5-B30E-40F3-8CF4-2E0AEB8E869F}"/>
              </a:ext>
            </a:extLst>
          </p:cNvPr>
          <p:cNvSpPr>
            <a:spLocks noGrp="1"/>
          </p:cNvSpPr>
          <p:nvPr>
            <p:ph type="title"/>
          </p:nvPr>
        </p:nvSpPr>
        <p:spPr>
          <a:xfrm>
            <a:off x="581192" y="702156"/>
            <a:ext cx="11029616" cy="1013800"/>
          </a:xfrm>
        </p:spPr>
        <p:txBody>
          <a:bodyPr>
            <a:normAutofit/>
          </a:bodyPr>
          <a:lstStyle/>
          <a:p>
            <a:r>
              <a:rPr lang="en-US">
                <a:solidFill>
                  <a:srgbClr val="FFFEFF"/>
                </a:solidFill>
              </a:rPr>
              <a:t>DEMONSTRATION</a:t>
            </a:r>
          </a:p>
        </p:txBody>
      </p:sp>
      <p:graphicFrame>
        <p:nvGraphicFramePr>
          <p:cNvPr id="10" name="Content Placeholder 3">
            <a:extLst>
              <a:ext uri="{FF2B5EF4-FFF2-40B4-BE49-F238E27FC236}">
                <a16:creationId xmlns:a16="http://schemas.microsoft.com/office/drawing/2014/main" id="{83ACB948-20B7-4D25-88FD-99F8846FA33A}"/>
              </a:ext>
            </a:extLst>
          </p:cNvPr>
          <p:cNvGraphicFramePr>
            <a:graphicFrameLocks noGrp="1"/>
          </p:cNvGraphicFramePr>
          <p:nvPr>
            <p:ph idx="1"/>
            <p:extLst>
              <p:ext uri="{D42A27DB-BD31-4B8C-83A1-F6EECF244321}">
                <p14:modId xmlns:p14="http://schemas.microsoft.com/office/powerpoint/2010/main" val="187902675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08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CD91B7-E471-4168-8AE0-5E53194211A8}"/>
              </a:ext>
            </a:extLst>
          </p:cNvPr>
          <p:cNvSpPr>
            <a:spLocks noGrp="1"/>
          </p:cNvSpPr>
          <p:nvPr>
            <p:ph type="title"/>
          </p:nvPr>
        </p:nvSpPr>
        <p:spPr>
          <a:xfrm>
            <a:off x="601255" y="702156"/>
            <a:ext cx="3409783" cy="1013800"/>
          </a:xfrm>
        </p:spPr>
        <p:txBody>
          <a:bodyPr>
            <a:normAutofit/>
          </a:bodyPr>
          <a:lstStyle/>
          <a:p>
            <a:r>
              <a:rPr lang="en-US"/>
              <a:t>RESULT AND ANALYSIS</a:t>
            </a:r>
          </a:p>
        </p:txBody>
      </p:sp>
      <p:sp>
        <p:nvSpPr>
          <p:cNvPr id="3" name="Content Placeholder 2">
            <a:extLst>
              <a:ext uri="{FF2B5EF4-FFF2-40B4-BE49-F238E27FC236}">
                <a16:creationId xmlns:a16="http://schemas.microsoft.com/office/drawing/2014/main" id="{FB58885D-7D52-448D-BEDA-7F7B7A9B11C4}"/>
              </a:ext>
            </a:extLst>
          </p:cNvPr>
          <p:cNvSpPr>
            <a:spLocks noGrp="1"/>
          </p:cNvSpPr>
          <p:nvPr>
            <p:ph idx="1"/>
          </p:nvPr>
        </p:nvSpPr>
        <p:spPr>
          <a:xfrm>
            <a:off x="601255" y="1964168"/>
            <a:ext cx="3409782" cy="4036582"/>
          </a:xfrm>
        </p:spPr>
        <p:txBody>
          <a:bodyPr>
            <a:normAutofit/>
          </a:bodyPr>
          <a:lstStyle/>
          <a:p>
            <a:pPr marL="305435" indent="-305435"/>
            <a:r>
              <a:rPr lang="en-US">
                <a:solidFill>
                  <a:schemeClr val="bg1"/>
                </a:solidFill>
                <a:ea typeface="+mn-lt"/>
                <a:cs typeface="+mn-lt"/>
              </a:rPr>
              <a:t>In our experimental investigations, we have successfully trained the brain (ANN) of ant to get the highest fitness value as 45592083. The maximum food eaten by the ant is 45596.</a:t>
            </a:r>
            <a:endParaRPr lang="en-US">
              <a:solidFill>
                <a:schemeClr val="bg1"/>
              </a:solidFill>
            </a:endParaRPr>
          </a:p>
          <a:p>
            <a:pPr marL="305435" indent="-305435"/>
            <a:r>
              <a:rPr lang="en-US">
                <a:solidFill>
                  <a:schemeClr val="bg1"/>
                </a:solidFill>
                <a:ea typeface="+mn-lt"/>
                <a:cs typeface="+mn-lt"/>
              </a:rPr>
              <a:t>Our trial is based on running the genetic algorithm to 1190 generations after which we have got the best fitness value. </a:t>
            </a:r>
            <a:br>
              <a:rPr lang="en-US" dirty="0"/>
            </a:br>
            <a:endParaRPr lang="en-US">
              <a:solidFill>
                <a:schemeClr val="bg1"/>
              </a:solidFill>
            </a:endParaRPr>
          </a:p>
        </p:txBody>
      </p:sp>
      <p:pic>
        <p:nvPicPr>
          <p:cNvPr id="4" name="Picture 4" descr="Chart&#10;&#10;Description automatically generated">
            <a:extLst>
              <a:ext uri="{FF2B5EF4-FFF2-40B4-BE49-F238E27FC236}">
                <a16:creationId xmlns:a16="http://schemas.microsoft.com/office/drawing/2014/main" id="{B790C0CA-22BB-41CA-9AE2-829D27271F6E}"/>
              </a:ext>
            </a:extLst>
          </p:cNvPr>
          <p:cNvPicPr>
            <a:picLocks noChangeAspect="1"/>
          </p:cNvPicPr>
          <p:nvPr/>
        </p:nvPicPr>
        <p:blipFill>
          <a:blip r:embed="rId2"/>
          <a:stretch>
            <a:fillRect/>
          </a:stretch>
        </p:blipFill>
        <p:spPr>
          <a:xfrm>
            <a:off x="4264812" y="610600"/>
            <a:ext cx="7491047" cy="5626114"/>
          </a:xfrm>
          <a:prstGeom prst="rect">
            <a:avLst/>
          </a:prstGeom>
        </p:spPr>
      </p:pic>
    </p:spTree>
    <p:extLst>
      <p:ext uri="{BB962C8B-B14F-4D97-AF65-F5344CB8AC3E}">
        <p14:creationId xmlns:p14="http://schemas.microsoft.com/office/powerpoint/2010/main" val="375148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DC457-2A09-4A6D-AC9D-08C02C3C1109}"/>
              </a:ext>
            </a:extLst>
          </p:cNvPr>
          <p:cNvSpPr>
            <a:spLocks noGrp="1"/>
          </p:cNvSpPr>
          <p:nvPr>
            <p:ph type="title"/>
          </p:nvPr>
        </p:nvSpPr>
        <p:spPr>
          <a:xfrm>
            <a:off x="746228" y="1037967"/>
            <a:ext cx="3054091" cy="4709131"/>
          </a:xfrm>
        </p:spPr>
        <p:txBody>
          <a:bodyPr anchor="ctr">
            <a:normAutofit/>
          </a:bodyPr>
          <a:lstStyle/>
          <a:p>
            <a:r>
              <a:rPr lang="en-US" dirty="0">
                <a:solidFill>
                  <a:schemeClr val="accent1"/>
                </a:solidFill>
              </a:rPr>
              <a:t>LIMITATIONS</a:t>
            </a:r>
          </a:p>
        </p:txBody>
      </p:sp>
      <p:sp>
        <p:nvSpPr>
          <p:cNvPr id="11" name="Rectangle 10">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4E0879BC-04C5-4AAB-8B88-280E5E5A1A11}"/>
              </a:ext>
            </a:extLst>
          </p:cNvPr>
          <p:cNvGraphicFramePr>
            <a:graphicFrameLocks noGrp="1"/>
          </p:cNvGraphicFramePr>
          <p:nvPr>
            <p:ph idx="1"/>
            <p:extLst>
              <p:ext uri="{D42A27DB-BD31-4B8C-83A1-F6EECF244321}">
                <p14:modId xmlns:p14="http://schemas.microsoft.com/office/powerpoint/2010/main" val="3527953621"/>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547299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hart&#10;&#10;Description automatically generated">
            <a:extLst>
              <a:ext uri="{FF2B5EF4-FFF2-40B4-BE49-F238E27FC236}">
                <a16:creationId xmlns:a16="http://schemas.microsoft.com/office/drawing/2014/main" id="{151992D3-28F3-4D2E-ACAF-FEBD4ACF86F9}"/>
              </a:ext>
            </a:extLst>
          </p:cNvPr>
          <p:cNvPicPr>
            <a:picLocks noGrp="1" noChangeAspect="1"/>
          </p:cNvPicPr>
          <p:nvPr>
            <p:ph idx="1"/>
          </p:nvPr>
        </p:nvPicPr>
        <p:blipFill rotWithShape="1">
          <a:blip r:embed="rId2"/>
          <a:srcRect l="605" r="11226" b="1"/>
          <a:stretch/>
        </p:blipFill>
        <p:spPr>
          <a:xfrm>
            <a:off x="446534" y="723899"/>
            <a:ext cx="7498616" cy="5676901"/>
          </a:xfrm>
          <a:prstGeom prst="rect">
            <a:avLst/>
          </a:prstGeom>
        </p:spPr>
      </p:pic>
      <p:sp>
        <p:nvSpPr>
          <p:cNvPr id="19" name="Rectangle 18">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AC7B00D-2D7F-4E2B-B8A9-7B56F4DE817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LIMITATION</a:t>
            </a:r>
          </a:p>
        </p:txBody>
      </p:sp>
      <p:grpSp>
        <p:nvGrpSpPr>
          <p:cNvPr id="21" name="Group 20">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98823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1" name="Rectangle 20">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D8109-8657-47E6-9651-D6A4A43E1AF7}"/>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FUTURE WORK</a:t>
            </a:r>
          </a:p>
        </p:txBody>
      </p:sp>
      <p:sp>
        <p:nvSpPr>
          <p:cNvPr id="23" name="Rectangle 22">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F85B49-4D26-42E3-8A2A-6A54D3DBF319}"/>
              </a:ext>
            </a:extLst>
          </p:cNvPr>
          <p:cNvSpPr>
            <a:spLocks noGrp="1"/>
          </p:cNvSpPr>
          <p:nvPr>
            <p:ph idx="1"/>
          </p:nvPr>
        </p:nvSpPr>
        <p:spPr>
          <a:xfrm>
            <a:off x="6755769" y="1033390"/>
            <a:ext cx="4855037" cy="4825409"/>
          </a:xfrm>
          <a:ln w="57150">
            <a:noFill/>
          </a:ln>
        </p:spPr>
        <p:txBody>
          <a:bodyPr anchor="ctr">
            <a:normAutofit/>
          </a:bodyPr>
          <a:lstStyle/>
          <a:p>
            <a:pPr marL="0" indent="0">
              <a:buNone/>
            </a:pPr>
            <a:r>
              <a:rPr lang="en-US" sz="2000" dirty="0">
                <a:solidFill>
                  <a:schemeClr val="accent2">
                    <a:lumMod val="50000"/>
                  </a:schemeClr>
                </a:solidFill>
                <a:ea typeface="+mn-lt"/>
                <a:cs typeface="+mn-lt"/>
              </a:rPr>
              <a:t>In our model we have taken a single ant to learn the direction it needs to go to get the food, the next goal is to make an artificial environment of multiple ants to interact with each other and the environment to learn some complex </a:t>
            </a:r>
            <a:r>
              <a:rPr lang="en-US" sz="2000" dirty="0" err="1">
                <a:solidFill>
                  <a:schemeClr val="accent2">
                    <a:lumMod val="50000"/>
                  </a:schemeClr>
                </a:solidFill>
                <a:ea typeface="+mn-lt"/>
                <a:cs typeface="+mn-lt"/>
              </a:rPr>
              <a:t>behaviours</a:t>
            </a:r>
            <a:r>
              <a:rPr lang="en-US" sz="2000" dirty="0">
                <a:solidFill>
                  <a:schemeClr val="accent2">
                    <a:lumMod val="50000"/>
                  </a:schemeClr>
                </a:solidFill>
                <a:ea typeface="+mn-lt"/>
                <a:cs typeface="+mn-lt"/>
              </a:rPr>
              <a:t> like teamwork, self-organizing, ant colony building, dead reckoning. For training, we have used a genetic algorithm and it has slow learning due to its brute force nature, so for learning reinforcement learning can be used to optimize.</a:t>
            </a:r>
            <a:endParaRPr lang="en-US" sz="2000" dirty="0">
              <a:solidFill>
                <a:schemeClr val="accent2">
                  <a:lumMod val="50000"/>
                </a:schemeClr>
              </a:solidFill>
            </a:endParaRPr>
          </a:p>
        </p:txBody>
      </p:sp>
    </p:spTree>
    <p:extLst>
      <p:ext uri="{BB962C8B-B14F-4D97-AF65-F5344CB8AC3E}">
        <p14:creationId xmlns:p14="http://schemas.microsoft.com/office/powerpoint/2010/main" val="999779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29">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B2034595-B5C3-46AA-85F0-54B511154D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32" name="Rectangle 31">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550579-5CFC-4375-A49B-221A2848899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THANK YOU</a:t>
            </a:r>
          </a:p>
        </p:txBody>
      </p:sp>
    </p:spTree>
    <p:extLst>
      <p:ext uri="{BB962C8B-B14F-4D97-AF65-F5344CB8AC3E}">
        <p14:creationId xmlns:p14="http://schemas.microsoft.com/office/powerpoint/2010/main" val="253870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6">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8">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90">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92">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F20132-287C-4931-92CB-CA9E35596278}"/>
              </a:ext>
            </a:extLst>
          </p:cNvPr>
          <p:cNvSpPr>
            <a:spLocks noGrp="1"/>
          </p:cNvSpPr>
          <p:nvPr>
            <p:ph type="title"/>
          </p:nvPr>
        </p:nvSpPr>
        <p:spPr>
          <a:xfrm>
            <a:off x="581192" y="702156"/>
            <a:ext cx="11029616" cy="1013800"/>
          </a:xfrm>
        </p:spPr>
        <p:txBody>
          <a:bodyPr vert="horz" lIns="91440" tIns="45720" rIns="91440" bIns="45720" rtlCol="0" anchor="b">
            <a:noAutofit/>
          </a:bodyPr>
          <a:lstStyle/>
          <a:p>
            <a:r>
              <a:rPr lang="en-US" sz="4000" dirty="0"/>
              <a:t>PROJECT OVERVIEW</a:t>
            </a:r>
          </a:p>
        </p:txBody>
      </p:sp>
      <p:sp>
        <p:nvSpPr>
          <p:cNvPr id="90" name="Rectangle 94">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able&#10;&#10;Description automatically generated">
            <a:extLst>
              <a:ext uri="{FF2B5EF4-FFF2-40B4-BE49-F238E27FC236}">
                <a16:creationId xmlns:a16="http://schemas.microsoft.com/office/drawing/2014/main" id="{4D072D00-4B85-419E-A77F-F40A6D9ACAEB}"/>
              </a:ext>
            </a:extLst>
          </p:cNvPr>
          <p:cNvPicPr>
            <a:picLocks noChangeAspect="1"/>
          </p:cNvPicPr>
          <p:nvPr/>
        </p:nvPicPr>
        <p:blipFill rotWithShape="1">
          <a:blip r:embed="rId2"/>
          <a:srcRect l="12834" r="10674" b="2"/>
          <a:stretch/>
        </p:blipFill>
        <p:spPr>
          <a:xfrm>
            <a:off x="657225" y="2361056"/>
            <a:ext cx="4962525" cy="3649219"/>
          </a:xfrm>
          <a:prstGeom prst="rect">
            <a:avLst/>
          </a:prstGeom>
        </p:spPr>
      </p:pic>
      <p:sp>
        <p:nvSpPr>
          <p:cNvPr id="3" name="TextBox 2">
            <a:extLst>
              <a:ext uri="{FF2B5EF4-FFF2-40B4-BE49-F238E27FC236}">
                <a16:creationId xmlns:a16="http://schemas.microsoft.com/office/drawing/2014/main" id="{083A3D55-59A3-4EDA-BB38-2B26D59F5FF5}"/>
              </a:ext>
            </a:extLst>
          </p:cNvPr>
          <p:cNvSpPr txBox="1"/>
          <p:nvPr/>
        </p:nvSpPr>
        <p:spPr>
          <a:xfrm>
            <a:off x="6015544" y="2180496"/>
            <a:ext cx="5595262" cy="42113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20000"/>
              </a:spcBef>
              <a:spcAft>
                <a:spcPts val="600"/>
              </a:spcAft>
            </a:pPr>
            <a:r>
              <a:rPr lang="en-US" dirty="0">
                <a:solidFill>
                  <a:schemeClr val="tx2"/>
                </a:solidFill>
              </a:rPr>
              <a:t>Nature is full of miracles, just a little genetic shift can promote the inception of a new species. In this new era of artificial intelligence, we are keen to replicate it on artificial species to thrive in their artificial environment.</a:t>
            </a:r>
            <a:endParaRPr lang="en-US">
              <a:solidFill>
                <a:schemeClr val="tx2"/>
              </a:solidFill>
            </a:endParaRPr>
          </a:p>
          <a:p>
            <a:pPr>
              <a:lnSpc>
                <a:spcPct val="90000"/>
              </a:lnSpc>
              <a:spcBef>
                <a:spcPct val="20000"/>
              </a:spcBef>
              <a:spcAft>
                <a:spcPts val="600"/>
              </a:spcAft>
            </a:pPr>
            <a:r>
              <a:rPr lang="en-US" dirty="0">
                <a:solidFill>
                  <a:schemeClr val="tx2"/>
                </a:solidFill>
              </a:rPr>
              <a:t>Ant is a small yet complex creature on earth, different species have different traits and they possess some of the most complex </a:t>
            </a:r>
            <a:r>
              <a:rPr lang="en-US" dirty="0" err="1">
                <a:solidFill>
                  <a:schemeClr val="tx2"/>
                </a:solidFill>
              </a:rPr>
              <a:t>behaviour</a:t>
            </a:r>
            <a:r>
              <a:rPr lang="en-US" dirty="0">
                <a:solidFill>
                  <a:schemeClr val="tx2"/>
                </a:solidFill>
              </a:rPr>
              <a:t> due to natural selection and survival of the fittest.</a:t>
            </a:r>
          </a:p>
          <a:p>
            <a:pPr>
              <a:lnSpc>
                <a:spcPct val="90000"/>
              </a:lnSpc>
              <a:spcBef>
                <a:spcPct val="20000"/>
              </a:spcBef>
              <a:spcAft>
                <a:spcPts val="600"/>
              </a:spcAft>
            </a:pPr>
            <a:r>
              <a:rPr lang="en-US" dirty="0">
                <a:solidFill>
                  <a:schemeClr val="tx2"/>
                </a:solidFill>
              </a:rPr>
              <a:t>In our artificial earth, we want to produce complex </a:t>
            </a:r>
            <a:r>
              <a:rPr lang="en-US" dirty="0" err="1">
                <a:solidFill>
                  <a:schemeClr val="tx2"/>
                </a:solidFill>
              </a:rPr>
              <a:t>behaviour</a:t>
            </a:r>
            <a:r>
              <a:rPr lang="en-US" dirty="0">
                <a:solidFill>
                  <a:schemeClr val="tx2"/>
                </a:solidFill>
              </a:rPr>
              <a:t> in ants with the help of artificial intelligence.</a:t>
            </a:r>
          </a:p>
          <a:p>
            <a:pPr>
              <a:lnSpc>
                <a:spcPct val="90000"/>
              </a:lnSpc>
              <a:spcBef>
                <a:spcPct val="20000"/>
              </a:spcBef>
              <a:spcAft>
                <a:spcPts val="600"/>
              </a:spcAft>
            </a:pPr>
            <a:r>
              <a:rPr lang="en-US" dirty="0">
                <a:solidFill>
                  <a:schemeClr val="tx2"/>
                </a:solidFill>
              </a:rPr>
              <a:t>Algorithms used for artificial earth:</a:t>
            </a:r>
          </a:p>
          <a:p>
            <a:pPr marL="285750" indent="-285750">
              <a:lnSpc>
                <a:spcPct val="90000"/>
              </a:lnSpc>
              <a:spcBef>
                <a:spcPct val="20000"/>
              </a:spcBef>
              <a:spcAft>
                <a:spcPts val="600"/>
              </a:spcAft>
              <a:buClr>
                <a:srgbClr val="4590B8"/>
              </a:buClr>
              <a:buSzPct val="92000"/>
              <a:buFont typeface="Wingdings 2" panose="05020102010507070707" pitchFamily="18" charset="2"/>
              <a:buChar char=""/>
            </a:pPr>
            <a:r>
              <a:rPr lang="en-US" dirty="0">
                <a:solidFill>
                  <a:schemeClr val="tx2"/>
                </a:solidFill>
              </a:rPr>
              <a:t>Genetic Algorithm</a:t>
            </a:r>
          </a:p>
          <a:p>
            <a:pPr marL="285750" indent="-285750">
              <a:lnSpc>
                <a:spcPct val="90000"/>
              </a:lnSpc>
              <a:spcBef>
                <a:spcPct val="20000"/>
              </a:spcBef>
              <a:spcAft>
                <a:spcPts val="600"/>
              </a:spcAft>
              <a:buClr>
                <a:srgbClr val="4590B8"/>
              </a:buClr>
              <a:buSzPct val="92000"/>
              <a:buFont typeface="Wingdings 2" panose="05020102010507070707" pitchFamily="18" charset="2"/>
              <a:buChar char=""/>
            </a:pPr>
            <a:r>
              <a:rPr lang="en-US" dirty="0">
                <a:solidFill>
                  <a:schemeClr val="tx2"/>
                </a:solidFill>
              </a:rPr>
              <a:t>Artificial Neural Network</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700">
              <a:solidFill>
                <a:schemeClr val="tx2"/>
              </a:solidFill>
            </a:endParaRPr>
          </a:p>
        </p:txBody>
      </p:sp>
    </p:spTree>
    <p:extLst>
      <p:ext uri="{BB962C8B-B14F-4D97-AF65-F5344CB8AC3E}">
        <p14:creationId xmlns:p14="http://schemas.microsoft.com/office/powerpoint/2010/main" val="244669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AC09F-89EB-4CCD-BB3C-71ECA4460E25}"/>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Project Description</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ECB0884-4FF6-45D6-B9A9-8FF803016C1D}"/>
              </a:ext>
            </a:extLst>
          </p:cNvPr>
          <p:cNvSpPr>
            <a:spLocks noGrp="1"/>
          </p:cNvSpPr>
          <p:nvPr>
            <p:ph idx="1"/>
          </p:nvPr>
        </p:nvSpPr>
        <p:spPr>
          <a:xfrm>
            <a:off x="6755769" y="1033390"/>
            <a:ext cx="4855037" cy="4825409"/>
          </a:xfrm>
          <a:ln w="57150">
            <a:noFill/>
          </a:ln>
        </p:spPr>
        <p:txBody>
          <a:bodyPr anchor="ctr">
            <a:normAutofit/>
          </a:bodyPr>
          <a:lstStyle/>
          <a:p>
            <a:pPr marL="0" indent="0">
              <a:buNone/>
            </a:pPr>
            <a:r>
              <a:rPr lang="en-US" sz="2000" b="1">
                <a:solidFill>
                  <a:schemeClr val="accent2">
                    <a:lumMod val="50000"/>
                  </a:schemeClr>
                </a:solidFill>
                <a:ea typeface="+mn-lt"/>
                <a:cs typeface="+mn-lt"/>
              </a:rPr>
              <a:t>Single Ant Interaction and Evolution</a:t>
            </a:r>
            <a:endParaRPr lang="en-US" sz="2000">
              <a:solidFill>
                <a:schemeClr val="accent2">
                  <a:lumMod val="50000"/>
                </a:schemeClr>
              </a:solidFill>
            </a:endParaRPr>
          </a:p>
          <a:p>
            <a:pPr marL="0" indent="0">
              <a:buNone/>
            </a:pPr>
            <a:r>
              <a:rPr lang="en-US" sz="2000">
                <a:solidFill>
                  <a:schemeClr val="accent2">
                    <a:lumMod val="50000"/>
                  </a:schemeClr>
                </a:solidFill>
                <a:ea typeface="+mn-lt"/>
                <a:cs typeface="+mn-lt"/>
              </a:rPr>
              <a:t>In our artificial environment, there is a single ant. The ant's motive is to eat food which is present in the environment.</a:t>
            </a:r>
            <a:br>
              <a:rPr lang="en-US" sz="2000" dirty="0"/>
            </a:br>
            <a:endParaRPr lang="en-US" sz="2000">
              <a:solidFill>
                <a:schemeClr val="accent2">
                  <a:lumMod val="50000"/>
                </a:schemeClr>
              </a:solidFill>
            </a:endParaRPr>
          </a:p>
        </p:txBody>
      </p:sp>
    </p:spTree>
    <p:extLst>
      <p:ext uri="{BB962C8B-B14F-4D97-AF65-F5344CB8AC3E}">
        <p14:creationId xmlns:p14="http://schemas.microsoft.com/office/powerpoint/2010/main" val="422734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monitor, screen, table, television&#10;&#10;Description automatically generated">
            <a:extLst>
              <a:ext uri="{FF2B5EF4-FFF2-40B4-BE49-F238E27FC236}">
                <a16:creationId xmlns:a16="http://schemas.microsoft.com/office/drawing/2014/main" id="{57A2754B-C879-4D27-8DF7-2F549DEDC3D5}"/>
              </a:ext>
            </a:extLst>
          </p:cNvPr>
          <p:cNvPicPr>
            <a:picLocks noChangeAspect="1"/>
          </p:cNvPicPr>
          <p:nvPr/>
        </p:nvPicPr>
        <p:blipFill rotWithShape="1">
          <a:blip r:embed="rId2"/>
          <a:srcRect t="10992" r="9091" b="3065"/>
          <a:stretch/>
        </p:blipFill>
        <p:spPr>
          <a:xfrm>
            <a:off x="20" y="10"/>
            <a:ext cx="12191980" cy="6857990"/>
          </a:xfrm>
          <a:prstGeom prst="rect">
            <a:avLst/>
          </a:prstGeom>
        </p:spPr>
      </p:pic>
      <p:grpSp>
        <p:nvGrpSpPr>
          <p:cNvPr id="7" name="Group 10">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2" name="Rectangle 11">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53C5681-7990-48DA-A5C4-9AC05D249B9C}"/>
              </a:ext>
            </a:extLst>
          </p:cNvPr>
          <p:cNvSpPr>
            <a:spLocks noGrp="1"/>
          </p:cNvSpPr>
          <p:nvPr>
            <p:ph type="title"/>
          </p:nvPr>
        </p:nvSpPr>
        <p:spPr>
          <a:xfrm>
            <a:off x="584200" y="1006956"/>
            <a:ext cx="3412067" cy="1372177"/>
          </a:xfrm>
        </p:spPr>
        <p:txBody>
          <a:bodyPr anchor="ctr">
            <a:normAutofit/>
          </a:bodyPr>
          <a:lstStyle/>
          <a:p>
            <a:r>
              <a:rPr lang="en-US" b="1"/>
              <a:t>Environment</a:t>
            </a:r>
            <a:endParaRPr lang="en-US"/>
          </a:p>
        </p:txBody>
      </p:sp>
      <p:sp>
        <p:nvSpPr>
          <p:cNvPr id="3" name="Content Placeholder 2">
            <a:extLst>
              <a:ext uri="{FF2B5EF4-FFF2-40B4-BE49-F238E27FC236}">
                <a16:creationId xmlns:a16="http://schemas.microsoft.com/office/drawing/2014/main" id="{0F2E4562-3995-4805-8C53-341F25E6182A}"/>
              </a:ext>
            </a:extLst>
          </p:cNvPr>
          <p:cNvSpPr>
            <a:spLocks noGrp="1"/>
          </p:cNvSpPr>
          <p:nvPr>
            <p:ph idx="1"/>
          </p:nvPr>
        </p:nvSpPr>
        <p:spPr>
          <a:xfrm>
            <a:off x="581193" y="2438399"/>
            <a:ext cx="3415074" cy="3564467"/>
          </a:xfrm>
        </p:spPr>
        <p:txBody>
          <a:bodyPr>
            <a:normAutofit/>
          </a:bodyPr>
          <a:lstStyle/>
          <a:p>
            <a:pPr marL="305435" indent="-305435"/>
            <a:r>
              <a:rPr lang="en-US" sz="2000">
                <a:solidFill>
                  <a:schemeClr val="bg1"/>
                </a:solidFill>
                <a:ea typeface="+mn-lt"/>
                <a:cs typeface="+mn-lt"/>
              </a:rPr>
              <a:t>The artificial environment consists of a grid of 20 x 20. The ant can't go out of the grid. The environment provides food on the grid, the ant has to eat the food to survive.</a:t>
            </a:r>
            <a:endParaRPr lang="en-US" sz="2000">
              <a:solidFill>
                <a:schemeClr val="bg1"/>
              </a:solidFill>
            </a:endParaRPr>
          </a:p>
        </p:txBody>
      </p:sp>
    </p:spTree>
    <p:extLst>
      <p:ext uri="{BB962C8B-B14F-4D97-AF65-F5344CB8AC3E}">
        <p14:creationId xmlns:p14="http://schemas.microsoft.com/office/powerpoint/2010/main" val="420030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able&#10;&#10;Description automatically generated">
            <a:extLst>
              <a:ext uri="{FF2B5EF4-FFF2-40B4-BE49-F238E27FC236}">
                <a16:creationId xmlns:a16="http://schemas.microsoft.com/office/drawing/2014/main" id="{9F4D9ED7-11AA-487E-8B47-1B54170C3795}"/>
              </a:ext>
            </a:extLst>
          </p:cNvPr>
          <p:cNvPicPr>
            <a:picLocks noChangeAspect="1"/>
          </p:cNvPicPr>
          <p:nvPr/>
        </p:nvPicPr>
        <p:blipFill rotWithShape="1">
          <a:blip r:embed="rId2"/>
          <a:srcRect t="9091" r="9091"/>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2" name="Rectangle 11">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8F60412-46FD-435E-9F7D-4AF7FC125389}"/>
              </a:ext>
            </a:extLst>
          </p:cNvPr>
          <p:cNvSpPr>
            <a:spLocks noGrp="1"/>
          </p:cNvSpPr>
          <p:nvPr>
            <p:ph type="title"/>
          </p:nvPr>
        </p:nvSpPr>
        <p:spPr>
          <a:xfrm>
            <a:off x="584200" y="1006956"/>
            <a:ext cx="3412067" cy="1372177"/>
          </a:xfrm>
        </p:spPr>
        <p:txBody>
          <a:bodyPr anchor="ctr">
            <a:normAutofit/>
          </a:bodyPr>
          <a:lstStyle/>
          <a:p>
            <a:r>
              <a:rPr lang="en-US"/>
              <a:t>ANT</a:t>
            </a:r>
          </a:p>
        </p:txBody>
      </p:sp>
      <p:sp>
        <p:nvSpPr>
          <p:cNvPr id="3" name="Content Placeholder 2">
            <a:extLst>
              <a:ext uri="{FF2B5EF4-FFF2-40B4-BE49-F238E27FC236}">
                <a16:creationId xmlns:a16="http://schemas.microsoft.com/office/drawing/2014/main" id="{8D199D44-DA68-449E-A5F9-6115364919D7}"/>
              </a:ext>
            </a:extLst>
          </p:cNvPr>
          <p:cNvSpPr>
            <a:spLocks noGrp="1"/>
          </p:cNvSpPr>
          <p:nvPr>
            <p:ph idx="1"/>
          </p:nvPr>
        </p:nvSpPr>
        <p:spPr>
          <a:xfrm>
            <a:off x="581193" y="2438399"/>
            <a:ext cx="3415074" cy="3564467"/>
          </a:xfrm>
        </p:spPr>
        <p:txBody>
          <a:bodyPr>
            <a:normAutofit/>
          </a:bodyPr>
          <a:lstStyle/>
          <a:p>
            <a:pPr marL="305435" indent="-305435"/>
            <a:r>
              <a:rPr lang="en-US" sz="2000">
                <a:solidFill>
                  <a:schemeClr val="bg1"/>
                </a:solidFill>
                <a:ea typeface="+mn-lt"/>
                <a:cs typeface="+mn-lt"/>
              </a:rPr>
              <a:t>The ant resides in the grid in the environment. The ant can move in three directions - left, right and front. The ant can roam freely in the environment, the constraint for the ant is that if it goes out of board it will die.</a:t>
            </a:r>
            <a:endParaRPr lang="en-US" sz="2000">
              <a:solidFill>
                <a:schemeClr val="bg1"/>
              </a:solidFill>
            </a:endParaRPr>
          </a:p>
        </p:txBody>
      </p:sp>
    </p:spTree>
    <p:extLst>
      <p:ext uri="{BB962C8B-B14F-4D97-AF65-F5344CB8AC3E}">
        <p14:creationId xmlns:p14="http://schemas.microsoft.com/office/powerpoint/2010/main" val="6348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7">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31">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33">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5">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Diagram&#10;&#10;Description automatically generated">
            <a:extLst>
              <a:ext uri="{FF2B5EF4-FFF2-40B4-BE49-F238E27FC236}">
                <a16:creationId xmlns:a16="http://schemas.microsoft.com/office/drawing/2014/main" id="{428C32D5-23B4-4E6C-990A-B714FC4BCF55}"/>
              </a:ext>
            </a:extLst>
          </p:cNvPr>
          <p:cNvPicPr>
            <a:picLocks noGrp="1" noChangeAspect="1"/>
          </p:cNvPicPr>
          <p:nvPr>
            <p:ph idx="1"/>
          </p:nvPr>
        </p:nvPicPr>
        <p:blipFill>
          <a:blip r:embed="rId2"/>
          <a:stretch>
            <a:fillRect/>
          </a:stretch>
        </p:blipFill>
        <p:spPr>
          <a:xfrm>
            <a:off x="536665" y="639874"/>
            <a:ext cx="6977979" cy="6054352"/>
          </a:xfrm>
          <a:prstGeom prst="rect">
            <a:avLst/>
          </a:prstGeom>
        </p:spPr>
      </p:pic>
      <p:sp>
        <p:nvSpPr>
          <p:cNvPr id="33" name="Rectangle 37">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A6004A-3185-4061-BBE7-390981B6DF00}"/>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100">
                <a:solidFill>
                  <a:srgbClr val="FFFFFF"/>
                </a:solidFill>
              </a:rPr>
              <a:t>Neural Network Architecture</a:t>
            </a:r>
          </a:p>
        </p:txBody>
      </p:sp>
    </p:spTree>
    <p:extLst>
      <p:ext uri="{BB962C8B-B14F-4D97-AF65-F5344CB8AC3E}">
        <p14:creationId xmlns:p14="http://schemas.microsoft.com/office/powerpoint/2010/main" val="372941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Rectangle 12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5" name="Rectangle 12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12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13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41" name="Rectangle 133">
            <a:extLst>
              <a:ext uri="{FF2B5EF4-FFF2-40B4-BE49-F238E27FC236}">
                <a16:creationId xmlns:a16="http://schemas.microsoft.com/office/drawing/2014/main" id="{99D7C13F-A74A-458C-BD0A-E94D29F59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35">
            <a:extLst>
              <a:ext uri="{FF2B5EF4-FFF2-40B4-BE49-F238E27FC236}">
                <a16:creationId xmlns:a16="http://schemas.microsoft.com/office/drawing/2014/main" id="{4EA0D2BB-E66C-43E1-9553-F0782C70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FLOW CHART</a:t>
            </a:r>
          </a:p>
        </p:txBody>
      </p:sp>
      <p:pic>
        <p:nvPicPr>
          <p:cNvPr id="34" name="Picture 34" descr="Diagram&#10;&#10;Description automatically generated">
            <a:extLst>
              <a:ext uri="{FF2B5EF4-FFF2-40B4-BE49-F238E27FC236}">
                <a16:creationId xmlns:a16="http://schemas.microsoft.com/office/drawing/2014/main" id="{0F060B9C-48C3-4B13-B4C3-64DCF6A115B6}"/>
              </a:ext>
            </a:extLst>
          </p:cNvPr>
          <p:cNvPicPr>
            <a:picLocks noChangeAspect="1"/>
          </p:cNvPicPr>
          <p:nvPr/>
        </p:nvPicPr>
        <p:blipFill>
          <a:blip r:embed="rId3"/>
          <a:stretch>
            <a:fillRect/>
          </a:stretch>
        </p:blipFill>
        <p:spPr>
          <a:xfrm>
            <a:off x="834788" y="725135"/>
            <a:ext cx="4949588" cy="5828536"/>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023A-2BA0-409F-A043-9A7C3033309D}"/>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6000">
                <a:solidFill>
                  <a:srgbClr val="FFFEFF"/>
                </a:solidFill>
              </a:rPr>
              <a:t>Algorithm</a:t>
            </a:r>
          </a:p>
        </p:txBody>
      </p:sp>
      <p:graphicFrame>
        <p:nvGraphicFramePr>
          <p:cNvPr id="47" name="TextBox 22">
            <a:extLst>
              <a:ext uri="{FF2B5EF4-FFF2-40B4-BE49-F238E27FC236}">
                <a16:creationId xmlns:a16="http://schemas.microsoft.com/office/drawing/2014/main" id="{CEF66CA1-4275-4184-AA42-142D41BF1C8D}"/>
              </a:ext>
            </a:extLst>
          </p:cNvPr>
          <p:cNvGraphicFramePr/>
          <p:nvPr>
            <p:extLst>
              <p:ext uri="{D42A27DB-BD31-4B8C-83A1-F6EECF244321}">
                <p14:modId xmlns:p14="http://schemas.microsoft.com/office/powerpoint/2010/main" val="216922013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793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9" name="Rectangle 16">
            <a:extLst>
              <a:ext uri="{FF2B5EF4-FFF2-40B4-BE49-F238E27FC236}">
                <a16:creationId xmlns:a16="http://schemas.microsoft.com/office/drawing/2014/main" id="{202E9D7B-AC8A-4860-BD41-E04FC6559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8">
            <a:extLst>
              <a:ext uri="{FF2B5EF4-FFF2-40B4-BE49-F238E27FC236}">
                <a16:creationId xmlns:a16="http://schemas.microsoft.com/office/drawing/2014/main" id="{697B8C9C-91DF-4F8D-94A0-2C0C66030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0E2D96A7-1748-4EF4-B2E7-24AFAACC6992}"/>
              </a:ext>
            </a:extLst>
          </p:cNvPr>
          <p:cNvPicPr>
            <a:picLocks noGrp="1" noChangeAspect="1"/>
          </p:cNvPicPr>
          <p:nvPr>
            <p:ph idx="1"/>
          </p:nvPr>
        </p:nvPicPr>
        <p:blipFill rotWithShape="1">
          <a:blip r:embed="rId2"/>
          <a:srcRect r="-1" b="24173"/>
          <a:stretch/>
        </p:blipFill>
        <p:spPr>
          <a:xfrm>
            <a:off x="446533" y="723899"/>
            <a:ext cx="6202841" cy="5666666"/>
          </a:xfrm>
          <a:prstGeom prst="rect">
            <a:avLst/>
          </a:prstGeom>
        </p:spPr>
      </p:pic>
      <p:sp>
        <p:nvSpPr>
          <p:cNvPr id="31" name="Rectangle 20">
            <a:extLst>
              <a:ext uri="{FF2B5EF4-FFF2-40B4-BE49-F238E27FC236}">
                <a16:creationId xmlns:a16="http://schemas.microsoft.com/office/drawing/2014/main" id="{54D43BDD-ED29-4BE9-AEA1-6D0AE5A06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914E7E5-9271-484D-B47E-0B977BAF8515}"/>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ANT Class</a:t>
            </a:r>
            <a:endParaRPr lang="en-US"/>
          </a:p>
        </p:txBody>
      </p:sp>
      <p:grpSp>
        <p:nvGrpSpPr>
          <p:cNvPr id="32" name="Group 22">
            <a:extLst>
              <a:ext uri="{FF2B5EF4-FFF2-40B4-BE49-F238E27FC236}">
                <a16:creationId xmlns:a16="http://schemas.microsoft.com/office/drawing/2014/main" id="{D87A5CD2-E3CD-4870-957C-173AD2C873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00BF2A26-F7CA-4E8B-BC24-1AF436CD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B21A4B9-14CF-4CA1-9ECF-0DE52B291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C6DADA72-F9FE-48F9-9DAD-B379AE2BC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244188118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ED214C-B51A-4B75-8B08-0E0DBD2305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51EF32-6551-47EB-8BA9-22EF81F3DDA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B21BF1A-59D3-4E19-9B95-2FD4309AC3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24</Words>
  <Application>Microsoft Office PowerPoint</Application>
  <PresentationFormat>Widescreen</PresentationFormat>
  <Paragraphs>15</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lpstr>
      <vt:lpstr>Artificial evolution of ANT</vt:lpstr>
      <vt:lpstr>PROJECT OVERVIEW</vt:lpstr>
      <vt:lpstr>Project Description</vt:lpstr>
      <vt:lpstr>Environment</vt:lpstr>
      <vt:lpstr>ANT</vt:lpstr>
      <vt:lpstr>Neural Network Architecture</vt:lpstr>
      <vt:lpstr>FLOW CHART</vt:lpstr>
      <vt:lpstr>Algorithm</vt:lpstr>
      <vt:lpstr>ANT Class</vt:lpstr>
      <vt:lpstr>ENVIRONMENT COMPONENTS CLASSES</vt:lpstr>
      <vt:lpstr>NEURAL NETWORK IMPLEMENTATION</vt:lpstr>
      <vt:lpstr>Genetic algorithm implementation</vt:lpstr>
      <vt:lpstr>DEMONSTRATION</vt:lpstr>
      <vt:lpstr>RESULT AND ANALYSIS</vt:lpstr>
      <vt:lpstr>LIMITATIONS</vt:lpstr>
      <vt:lpstr>LIMITATION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dividend design</dc:title>
  <dc:creator/>
  <cp:lastModifiedBy/>
  <cp:revision>1345</cp:revision>
  <dcterms:created xsi:type="dcterms:W3CDTF">2019-10-29T16:27:07Z</dcterms:created>
  <dcterms:modified xsi:type="dcterms:W3CDTF">2020-12-19T07:37:32Z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