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36">
          <p15:clr>
            <a:srgbClr val="A4A3A4"/>
          </p15:clr>
        </p15:guide>
        <p15:guide id="2" pos="312">
          <p15:clr>
            <a:srgbClr val="A4A3A4"/>
          </p15:clr>
        </p15:guide>
      </p15:sldGuideLst>
    </p:ext>
    <p:ext uri="http://customooxmlschemas.google.com/">
      <go:slidesCustomData xmlns:go="http://customooxmlschemas.google.com/" r:id="rId25" roundtripDataSignature="AMtx7mj8PthTXvS5utcGnpU5uq1fPEOp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36" orient="horz"/>
        <p:guide pos="31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b500d89de4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g1b500d89de4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1b500d89de4_0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b500d89de4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1b500d89de4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1b500d89de4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b500d89de4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1b500d89de4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1b500d89de4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b500d89de4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g1b500d89de4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1b500d89de4_0_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b500d89de4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1b500d89de4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1b500d89de4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3" name="Google Shape;36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b500d89de4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1b500d89de4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g1b500d89de4_0_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ac5d7f45c5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g1ac5d7f45c5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1ac5d7f45c5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b500d89de4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g1b500d89de4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1b500d89de4_0_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ac5d7f45c5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g1ac5d7f45c5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1ac5d7f45c5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ac36fe08ac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1ac36fe08ac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ac36fe08ac_1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1ac36fe08ac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ac36fe08ac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1ac36fe08ac_1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1ac36fe08ac_1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ac5d7f45c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g1ac5d7f45c5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1ac5d7f45c5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b500d89de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1b500d89de4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1b500d89de4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b500d89de4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g1b500d89de4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1b500d89de4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bg>
      <p:bgPr>
        <a:solidFill>
          <a:schemeClr val="accent3">
            <a:alpha val="20000"/>
          </a:schemeClr>
        </a:solidFill>
      </p:bgPr>
    </p:bg>
    <p:spTree>
      <p:nvGrpSpPr>
        <p:cNvPr id="14" name="Shape 14"/>
        <p:cNvGrpSpPr/>
        <p:nvPr/>
      </p:nvGrpSpPr>
      <p:grpSpPr>
        <a:xfrm>
          <a:off x="0" y="0"/>
          <a:ext cx="0" cy="0"/>
          <a:chOff x="0" y="0"/>
          <a:chExt cx="0" cy="0"/>
        </a:xfrm>
      </p:grpSpPr>
      <p:sp>
        <p:nvSpPr>
          <p:cNvPr id="15" name="Google Shape;15;p18"/>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 name="Google Shape;16;p18"/>
          <p:cNvCxnSpPr/>
          <p:nvPr/>
        </p:nvCxnSpPr>
        <p:spPr>
          <a:xfrm>
            <a:off x="1509005" y="4172084"/>
            <a:ext cx="0" cy="760288"/>
          </a:xfrm>
          <a:prstGeom prst="straightConnector1">
            <a:avLst/>
          </a:prstGeom>
          <a:noFill/>
          <a:ln cap="flat" cmpd="sng" w="19050">
            <a:solidFill>
              <a:srgbClr val="D84400"/>
            </a:solidFill>
            <a:prstDash val="solid"/>
            <a:miter lim="800000"/>
            <a:headEnd len="sm" w="sm" type="none"/>
            <a:tailEnd len="sm" w="sm" type="none"/>
          </a:ln>
        </p:spPr>
      </p:cxnSp>
      <p:sp>
        <p:nvSpPr>
          <p:cNvPr descr="Click icon to add picture" id="17" name="Google Shape;17;p18"/>
          <p:cNvSpPr txBox="1"/>
          <p:nvPr>
            <p:ph idx="1" type="body"/>
          </p:nvPr>
        </p:nvSpPr>
        <p:spPr>
          <a:xfrm>
            <a:off x="1601366" y="4172084"/>
            <a:ext cx="1570612" cy="7602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0"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8"/>
          <p:cNvSpPr/>
          <p:nvPr>
            <p:ph idx="2" type="pic"/>
          </p:nvPr>
        </p:nvSpPr>
        <p:spPr>
          <a:xfrm>
            <a:off x="6742557" y="821836"/>
            <a:ext cx="4405503" cy="5066346"/>
          </a:xfrm>
          <a:prstGeom prst="rect">
            <a:avLst/>
          </a:prstGeom>
          <a:noFill/>
          <a:ln>
            <a:noFill/>
          </a:ln>
        </p:spPr>
      </p:sp>
      <p:sp>
        <p:nvSpPr>
          <p:cNvPr id="19" name="Google Shape;19;p18"/>
          <p:cNvSpPr/>
          <p:nvPr/>
        </p:nvSpPr>
        <p:spPr>
          <a:xfrm>
            <a:off x="7441324" y="5568778"/>
            <a:ext cx="829927" cy="949454"/>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0" name="Google Shape;20;p18"/>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with Icons">
  <p:cSld name="5 Column with Icons">
    <p:spTree>
      <p:nvGrpSpPr>
        <p:cNvPr id="119" name="Shape 119"/>
        <p:cNvGrpSpPr/>
        <p:nvPr/>
      </p:nvGrpSpPr>
      <p:grpSpPr>
        <a:xfrm>
          <a:off x="0" y="0"/>
          <a:ext cx="0" cy="0"/>
          <a:chOff x="0" y="0"/>
          <a:chExt cx="0" cy="0"/>
        </a:xfrm>
      </p:grpSpPr>
      <p:sp>
        <p:nvSpPr>
          <p:cNvPr id="120" name="Google Shape;120;p27"/>
          <p:cNvSpPr/>
          <p:nvPr/>
        </p:nvSpPr>
        <p:spPr>
          <a:xfrm>
            <a:off x="2121636" y="2070606"/>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21" name="Google Shape;121;p27"/>
          <p:cNvSpPr/>
          <p:nvPr/>
        </p:nvSpPr>
        <p:spPr>
          <a:xfrm>
            <a:off x="4174867" y="207344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22" name="Google Shape;122;p27"/>
          <p:cNvSpPr/>
          <p:nvPr/>
        </p:nvSpPr>
        <p:spPr>
          <a:xfrm>
            <a:off x="6308379" y="206452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23" name="Google Shape;123;p27"/>
          <p:cNvSpPr/>
          <p:nvPr/>
        </p:nvSpPr>
        <p:spPr>
          <a:xfrm>
            <a:off x="8407152" y="206898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Click icon to add picture" id="124" name="Google Shape;124;p27"/>
          <p:cNvSpPr txBox="1"/>
          <p:nvPr>
            <p:ph idx="1" type="body"/>
          </p:nvPr>
        </p:nvSpPr>
        <p:spPr>
          <a:xfrm>
            <a:off x="821770"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7"/>
          <p:cNvSpPr txBox="1"/>
          <p:nvPr>
            <p:ph idx="2" type="body"/>
          </p:nvPr>
        </p:nvSpPr>
        <p:spPr>
          <a:xfrm>
            <a:off x="912627"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26" name="Google Shape;126;p27"/>
          <p:cNvSpPr txBox="1"/>
          <p:nvPr>
            <p:ph idx="3" type="body"/>
          </p:nvPr>
        </p:nvSpPr>
        <p:spPr>
          <a:xfrm>
            <a:off x="2888314"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7"/>
          <p:cNvSpPr txBox="1"/>
          <p:nvPr>
            <p:ph idx="4" type="body"/>
          </p:nvPr>
        </p:nvSpPr>
        <p:spPr>
          <a:xfrm>
            <a:off x="2979171"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28" name="Google Shape;128;p27"/>
          <p:cNvSpPr txBox="1"/>
          <p:nvPr>
            <p:ph idx="5" type="body"/>
          </p:nvPr>
        </p:nvSpPr>
        <p:spPr>
          <a:xfrm>
            <a:off x="5073898"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27"/>
          <p:cNvSpPr txBox="1"/>
          <p:nvPr>
            <p:ph idx="6" type="body"/>
          </p:nvPr>
        </p:nvSpPr>
        <p:spPr>
          <a:xfrm>
            <a:off x="5164755"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30" name="Google Shape;130;p27"/>
          <p:cNvSpPr txBox="1"/>
          <p:nvPr>
            <p:ph idx="7" type="body"/>
          </p:nvPr>
        </p:nvSpPr>
        <p:spPr>
          <a:xfrm>
            <a:off x="7259482"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27"/>
          <p:cNvSpPr txBox="1"/>
          <p:nvPr>
            <p:ph idx="8" type="body"/>
          </p:nvPr>
        </p:nvSpPr>
        <p:spPr>
          <a:xfrm>
            <a:off x="7350339"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32" name="Google Shape;132;p27"/>
          <p:cNvSpPr txBox="1"/>
          <p:nvPr>
            <p:ph idx="9" type="body"/>
          </p:nvPr>
        </p:nvSpPr>
        <p:spPr>
          <a:xfrm>
            <a:off x="9445066"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7"/>
          <p:cNvSpPr txBox="1"/>
          <p:nvPr>
            <p:ph idx="13" type="body"/>
          </p:nvPr>
        </p:nvSpPr>
        <p:spPr>
          <a:xfrm>
            <a:off x="9535923"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27"/>
          <p:cNvSpPr/>
          <p:nvPr>
            <p:ph idx="14" type="pic"/>
          </p:nvPr>
        </p:nvSpPr>
        <p:spPr>
          <a:xfrm>
            <a:off x="983282" y="2073439"/>
            <a:ext cx="1621032" cy="1841551"/>
          </a:xfrm>
          <a:prstGeom prst="rect">
            <a:avLst/>
          </a:prstGeom>
          <a:solidFill>
            <a:srgbClr val="F2F2F2"/>
          </a:solidFill>
          <a:ln>
            <a:noFill/>
          </a:ln>
        </p:spPr>
      </p:sp>
      <p:sp>
        <p:nvSpPr>
          <p:cNvPr id="135" name="Google Shape;135;p27"/>
          <p:cNvSpPr/>
          <p:nvPr>
            <p:ph idx="15" type="pic"/>
          </p:nvPr>
        </p:nvSpPr>
        <p:spPr>
          <a:xfrm>
            <a:off x="3109346" y="2073439"/>
            <a:ext cx="1621032" cy="1841551"/>
          </a:xfrm>
          <a:prstGeom prst="rect">
            <a:avLst/>
          </a:prstGeom>
          <a:solidFill>
            <a:srgbClr val="F2F2F2"/>
          </a:solidFill>
          <a:ln>
            <a:noFill/>
          </a:ln>
        </p:spPr>
      </p:sp>
      <p:sp>
        <p:nvSpPr>
          <p:cNvPr id="136" name="Google Shape;136;p27"/>
          <p:cNvSpPr/>
          <p:nvPr>
            <p:ph idx="16" type="pic"/>
          </p:nvPr>
        </p:nvSpPr>
        <p:spPr>
          <a:xfrm>
            <a:off x="5235410" y="2073439"/>
            <a:ext cx="1621032" cy="1841551"/>
          </a:xfrm>
          <a:prstGeom prst="rect">
            <a:avLst/>
          </a:prstGeom>
          <a:solidFill>
            <a:srgbClr val="F2F2F2"/>
          </a:solidFill>
          <a:ln>
            <a:noFill/>
          </a:ln>
        </p:spPr>
      </p:sp>
      <p:sp>
        <p:nvSpPr>
          <p:cNvPr id="137" name="Google Shape;137;p27"/>
          <p:cNvSpPr/>
          <p:nvPr>
            <p:ph idx="17" type="pic"/>
          </p:nvPr>
        </p:nvSpPr>
        <p:spPr>
          <a:xfrm>
            <a:off x="7361474" y="2073439"/>
            <a:ext cx="1621032" cy="1841551"/>
          </a:xfrm>
          <a:prstGeom prst="rect">
            <a:avLst/>
          </a:prstGeom>
          <a:solidFill>
            <a:srgbClr val="F2F2F2"/>
          </a:solidFill>
          <a:ln>
            <a:noFill/>
          </a:ln>
        </p:spPr>
      </p:sp>
      <p:sp>
        <p:nvSpPr>
          <p:cNvPr id="138" name="Google Shape;138;p27"/>
          <p:cNvSpPr/>
          <p:nvPr>
            <p:ph idx="18" type="pic"/>
          </p:nvPr>
        </p:nvSpPr>
        <p:spPr>
          <a:xfrm>
            <a:off x="9487536" y="2073439"/>
            <a:ext cx="1621032" cy="1841551"/>
          </a:xfrm>
          <a:prstGeom prst="rect">
            <a:avLst/>
          </a:prstGeom>
          <a:solidFill>
            <a:srgbClr val="F2F2F2"/>
          </a:solidFill>
          <a:ln>
            <a:noFill/>
          </a:ln>
        </p:spPr>
      </p:sp>
      <p:sp>
        <p:nvSpPr>
          <p:cNvPr id="139" name="Google Shape;13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2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142" name="Shape 142"/>
        <p:cNvGrpSpPr/>
        <p:nvPr/>
      </p:nvGrpSpPr>
      <p:grpSpPr>
        <a:xfrm>
          <a:off x="0" y="0"/>
          <a:ext cx="0" cy="0"/>
          <a:chOff x="0" y="0"/>
          <a:chExt cx="0" cy="0"/>
        </a:xfrm>
      </p:grpSpPr>
      <p:sp>
        <p:nvSpPr>
          <p:cNvPr id="143" name="Google Shape;143;p28"/>
          <p:cNvSpPr txBox="1"/>
          <p:nvPr>
            <p:ph idx="1" type="body"/>
          </p:nvPr>
        </p:nvSpPr>
        <p:spPr>
          <a:xfrm>
            <a:off x="838200"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28"/>
          <p:cNvSpPr txBox="1"/>
          <p:nvPr>
            <p:ph idx="2" type="body"/>
          </p:nvPr>
        </p:nvSpPr>
        <p:spPr>
          <a:xfrm>
            <a:off x="3000303" y="2929823"/>
            <a:ext cx="1867186" cy="2471878"/>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28"/>
          <p:cNvSpPr txBox="1"/>
          <p:nvPr>
            <p:ph idx="3" type="body"/>
          </p:nvPr>
        </p:nvSpPr>
        <p:spPr>
          <a:xfrm>
            <a:off x="5164216"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p28"/>
          <p:cNvSpPr txBox="1"/>
          <p:nvPr>
            <p:ph idx="4" type="body"/>
          </p:nvPr>
        </p:nvSpPr>
        <p:spPr>
          <a:xfrm>
            <a:off x="7326319"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8"/>
          <p:cNvSpPr txBox="1"/>
          <p:nvPr>
            <p:ph idx="5" type="body"/>
          </p:nvPr>
        </p:nvSpPr>
        <p:spPr>
          <a:xfrm>
            <a:off x="9488424" y="2929823"/>
            <a:ext cx="1865376" cy="2464293"/>
          </a:xfrm>
          <a:prstGeom prst="rect">
            <a:avLst/>
          </a:prstGeom>
          <a:noFill/>
          <a:ln cap="flat" cmpd="sng" w="19050">
            <a:solidFill>
              <a:schemeClr val="accent3"/>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28"/>
          <p:cNvSpPr txBox="1"/>
          <p:nvPr>
            <p:ph idx="6" type="body"/>
          </p:nvPr>
        </p:nvSpPr>
        <p:spPr>
          <a:xfrm>
            <a:off x="838200"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8"/>
          <p:cNvSpPr txBox="1"/>
          <p:nvPr>
            <p:ph idx="7" type="body"/>
          </p:nvPr>
        </p:nvSpPr>
        <p:spPr>
          <a:xfrm>
            <a:off x="3000756"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8"/>
          <p:cNvSpPr txBox="1"/>
          <p:nvPr>
            <p:ph idx="8" type="body"/>
          </p:nvPr>
        </p:nvSpPr>
        <p:spPr>
          <a:xfrm>
            <a:off x="5163312"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8"/>
          <p:cNvSpPr txBox="1"/>
          <p:nvPr>
            <p:ph idx="9" type="body"/>
          </p:nvPr>
        </p:nvSpPr>
        <p:spPr>
          <a:xfrm>
            <a:off x="7325868"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8"/>
          <p:cNvSpPr txBox="1"/>
          <p:nvPr>
            <p:ph idx="13" type="body"/>
          </p:nvPr>
        </p:nvSpPr>
        <p:spPr>
          <a:xfrm>
            <a:off x="9488424" y="2067143"/>
            <a:ext cx="1865376" cy="866219"/>
          </a:xfrm>
          <a:prstGeom prst="rect">
            <a:avLst/>
          </a:prstGeom>
          <a:noFill/>
          <a:ln cap="flat" cmpd="sng" w="19050">
            <a:solidFill>
              <a:schemeClr val="accent3"/>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Font typeface="Arial"/>
              <a:buNone/>
              <a:defRPr b="1" i="0" sz="1800">
                <a:solidFill>
                  <a:schemeClr val="accent6"/>
                </a:solidFill>
                <a:latin typeface="Arial"/>
                <a:ea typeface="Arial"/>
                <a:cs typeface="Arial"/>
                <a:sym typeface="Arial"/>
              </a:defRPr>
            </a:lvl1pPr>
            <a:lvl2pPr indent="-342900" lvl="1" marL="914400" algn="l">
              <a:lnSpc>
                <a:spcPct val="90000"/>
              </a:lnSpc>
              <a:spcBef>
                <a:spcPts val="500"/>
              </a:spcBef>
              <a:spcAft>
                <a:spcPts val="0"/>
              </a:spcAft>
              <a:buClr>
                <a:schemeClr val="accent6"/>
              </a:buClr>
              <a:buSzPts val="1800"/>
              <a:buChar char="•"/>
              <a:defRPr/>
            </a:lvl2pPr>
            <a:lvl3pPr indent="-342900" lvl="2" marL="1371600" algn="l">
              <a:lnSpc>
                <a:spcPct val="90000"/>
              </a:lnSpc>
              <a:spcBef>
                <a:spcPts val="500"/>
              </a:spcBef>
              <a:spcAft>
                <a:spcPts val="0"/>
              </a:spcAft>
              <a:buClr>
                <a:schemeClr val="accent6"/>
              </a:buClr>
              <a:buSzPts val="1800"/>
              <a:buChar char="•"/>
              <a:defRPr/>
            </a:lvl3pPr>
            <a:lvl4pPr indent="-342900" lvl="3" marL="1828800" algn="l">
              <a:lnSpc>
                <a:spcPct val="90000"/>
              </a:lnSpc>
              <a:spcBef>
                <a:spcPts val="500"/>
              </a:spcBef>
              <a:spcAft>
                <a:spcPts val="0"/>
              </a:spcAft>
              <a:buClr>
                <a:schemeClr val="accent6"/>
              </a:buClr>
              <a:buSzPts val="1800"/>
              <a:buChar char="•"/>
              <a:defRPr/>
            </a:lvl4pPr>
            <a:lvl5pPr indent="-342900" lvl="4" marL="2286000" algn="l">
              <a:lnSpc>
                <a:spcPct val="90000"/>
              </a:lnSpc>
              <a:spcBef>
                <a:spcPts val="50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2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56" name="Shape 156"/>
        <p:cNvGrpSpPr/>
        <p:nvPr/>
      </p:nvGrpSpPr>
      <p:grpSpPr>
        <a:xfrm>
          <a:off x="0" y="0"/>
          <a:ext cx="0" cy="0"/>
          <a:chOff x="0" y="0"/>
          <a:chExt cx="0" cy="0"/>
        </a:xfrm>
      </p:grpSpPr>
      <p:sp>
        <p:nvSpPr>
          <p:cNvPr id="157" name="Google Shape;157;p29"/>
          <p:cNvSpPr/>
          <p:nvPr/>
        </p:nvSpPr>
        <p:spPr>
          <a:xfrm>
            <a:off x="1295508" y="3039919"/>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8" name="Google Shape;158;p29"/>
          <p:cNvSpPr/>
          <p:nvPr/>
        </p:nvSpPr>
        <p:spPr>
          <a:xfrm>
            <a:off x="3670763"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59" name="Google Shape;159;p29"/>
          <p:cNvSpPr/>
          <p:nvPr/>
        </p:nvSpPr>
        <p:spPr>
          <a:xfrm>
            <a:off x="4865676" y="3722308"/>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0" name="Google Shape;160;p29"/>
          <p:cNvSpPr/>
          <p:nvPr/>
        </p:nvSpPr>
        <p:spPr>
          <a:xfrm>
            <a:off x="7245668" y="3725411"/>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1" name="Google Shape;161;p29"/>
          <p:cNvSpPr/>
          <p:nvPr/>
        </p:nvSpPr>
        <p:spPr>
          <a:xfrm>
            <a:off x="8440729"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2" name="Google Shape;162;p29"/>
          <p:cNvSpPr/>
          <p:nvPr/>
        </p:nvSpPr>
        <p:spPr>
          <a:xfrm>
            <a:off x="1274779" y="1667026"/>
            <a:ext cx="7152768" cy="2736950"/>
          </a:xfrm>
          <a:custGeom>
            <a:rect b="b" l="l" r="r" t="t"/>
            <a:pathLst>
              <a:path extrusionOk="0" h="2736950" w="7152768">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cap="flat" cmpd="sng" w="38100">
            <a:solidFill>
              <a:srgbClr val="D9E5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3" name="Google Shape;163;p29"/>
          <p:cNvSpPr/>
          <p:nvPr/>
        </p:nvSpPr>
        <p:spPr>
          <a:xfrm>
            <a:off x="8440979" y="1677475"/>
            <a:ext cx="2373549" cy="2062264"/>
          </a:xfrm>
          <a:custGeom>
            <a:rect b="b" l="l" r="r" t="t"/>
            <a:pathLst>
              <a:path extrusionOk="0" h="2062264" w="2373549">
                <a:moveTo>
                  <a:pt x="2373549" y="680936"/>
                </a:moveTo>
                <a:lnTo>
                  <a:pt x="1186774" y="0"/>
                </a:lnTo>
                <a:lnTo>
                  <a:pt x="0" y="690664"/>
                </a:lnTo>
                <a:lnTo>
                  <a:pt x="0" y="2062264"/>
                </a:lnTo>
              </a:path>
            </a:pathLst>
          </a:custGeom>
          <a:noFill/>
          <a:ln cap="flat" cmpd="sng" w="38100">
            <a:solidFill>
              <a:srgbClr val="D9E5F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4" name="Google Shape;164;p29"/>
          <p:cNvSpPr/>
          <p:nvPr/>
        </p:nvSpPr>
        <p:spPr>
          <a:xfrm flipH="1">
            <a:off x="10715501" y="2243467"/>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5" name="Google Shape;165;p29"/>
          <p:cNvSpPr/>
          <p:nvPr/>
        </p:nvSpPr>
        <p:spPr>
          <a:xfrm flipH="1">
            <a:off x="9534557" y="1571099"/>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6" name="Google Shape;166;p29"/>
          <p:cNvSpPr/>
          <p:nvPr/>
        </p:nvSpPr>
        <p:spPr>
          <a:xfrm flipH="1">
            <a:off x="8328171" y="2258376"/>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7" name="Google Shape;167;p29"/>
          <p:cNvSpPr/>
          <p:nvPr/>
        </p:nvSpPr>
        <p:spPr>
          <a:xfrm flipH="1">
            <a:off x="8333460" y="361085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8" name="Google Shape;168;p29"/>
          <p:cNvSpPr/>
          <p:nvPr/>
        </p:nvSpPr>
        <p:spPr>
          <a:xfrm flipH="1">
            <a:off x="7146016" y="429086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69" name="Google Shape;169;p29"/>
          <p:cNvSpPr/>
          <p:nvPr/>
        </p:nvSpPr>
        <p:spPr>
          <a:xfrm flipH="1">
            <a:off x="5937847"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0" name="Google Shape;170;p29"/>
          <p:cNvSpPr/>
          <p:nvPr/>
        </p:nvSpPr>
        <p:spPr>
          <a:xfrm flipH="1">
            <a:off x="5951993" y="225130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1" name="Google Shape;171;p29"/>
          <p:cNvSpPr/>
          <p:nvPr/>
        </p:nvSpPr>
        <p:spPr>
          <a:xfrm flipH="1">
            <a:off x="4778156" y="1565771"/>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2" name="Google Shape;172;p29"/>
          <p:cNvSpPr/>
          <p:nvPr/>
        </p:nvSpPr>
        <p:spPr>
          <a:xfrm flipH="1">
            <a:off x="3565843" y="2247823"/>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3" name="Google Shape;173;p29"/>
          <p:cNvSpPr/>
          <p:nvPr/>
        </p:nvSpPr>
        <p:spPr>
          <a:xfrm flipH="1">
            <a:off x="3565952"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4" name="Google Shape;174;p29"/>
          <p:cNvSpPr/>
          <p:nvPr/>
        </p:nvSpPr>
        <p:spPr>
          <a:xfrm flipH="1">
            <a:off x="2386318" y="296278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175" name="Google Shape;175;p29"/>
          <p:cNvSpPr/>
          <p:nvPr/>
        </p:nvSpPr>
        <p:spPr>
          <a:xfrm flipH="1">
            <a:off x="1190302" y="361221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descr="Click icon to add picture" id="176" name="Google Shape;176;p29"/>
          <p:cNvSpPr txBox="1"/>
          <p:nvPr>
            <p:ph idx="1" type="body"/>
          </p:nvPr>
        </p:nvSpPr>
        <p:spPr>
          <a:xfrm>
            <a:off x="1507136" y="386500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29"/>
          <p:cNvSpPr txBox="1"/>
          <p:nvPr>
            <p:ph idx="2" type="body"/>
          </p:nvPr>
        </p:nvSpPr>
        <p:spPr>
          <a:xfrm>
            <a:off x="1507136" y="444707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78" name="Google Shape;178;p29"/>
          <p:cNvSpPr txBox="1"/>
          <p:nvPr>
            <p:ph idx="3" type="body"/>
          </p:nvPr>
        </p:nvSpPr>
        <p:spPr>
          <a:xfrm>
            <a:off x="3889942"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9" name="Google Shape;179;p29"/>
          <p:cNvSpPr txBox="1"/>
          <p:nvPr>
            <p:ph idx="4" type="body"/>
          </p:nvPr>
        </p:nvSpPr>
        <p:spPr>
          <a:xfrm>
            <a:off x="3889942"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80" name="Google Shape;180;p29"/>
          <p:cNvSpPr txBox="1"/>
          <p:nvPr>
            <p:ph idx="5" type="body"/>
          </p:nvPr>
        </p:nvSpPr>
        <p:spPr>
          <a:xfrm>
            <a:off x="5107230"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29"/>
          <p:cNvSpPr txBox="1"/>
          <p:nvPr>
            <p:ph idx="6" type="body"/>
          </p:nvPr>
        </p:nvSpPr>
        <p:spPr>
          <a:xfrm>
            <a:off x="5107230"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82" name="Google Shape;182;p29"/>
          <p:cNvSpPr txBox="1"/>
          <p:nvPr>
            <p:ph idx="7" type="body"/>
          </p:nvPr>
        </p:nvSpPr>
        <p:spPr>
          <a:xfrm>
            <a:off x="7501941"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29"/>
          <p:cNvSpPr txBox="1"/>
          <p:nvPr>
            <p:ph idx="8" type="body"/>
          </p:nvPr>
        </p:nvSpPr>
        <p:spPr>
          <a:xfrm>
            <a:off x="7501941"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84" name="Google Shape;184;p29"/>
          <p:cNvSpPr txBox="1"/>
          <p:nvPr>
            <p:ph idx="9" type="body"/>
          </p:nvPr>
        </p:nvSpPr>
        <p:spPr>
          <a:xfrm>
            <a:off x="8734718"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29"/>
          <p:cNvSpPr txBox="1"/>
          <p:nvPr>
            <p:ph idx="13" type="body"/>
          </p:nvPr>
        </p:nvSpPr>
        <p:spPr>
          <a:xfrm>
            <a:off x="8734718"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29"/>
          <p:cNvSpPr txBox="1"/>
          <p:nvPr>
            <p:ph type="title"/>
          </p:nvPr>
        </p:nvSpPr>
        <p:spPr>
          <a:xfrm>
            <a:off x="578914" y="726705"/>
            <a:ext cx="10515600" cy="120505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2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89" name="Shape 189"/>
        <p:cNvGrpSpPr/>
        <p:nvPr/>
      </p:nvGrpSpPr>
      <p:grpSpPr>
        <a:xfrm>
          <a:off x="0" y="0"/>
          <a:ext cx="0" cy="0"/>
          <a:chOff x="0" y="0"/>
          <a:chExt cx="0" cy="0"/>
        </a:xfrm>
      </p:grpSpPr>
      <p:sp>
        <p:nvSpPr>
          <p:cNvPr id="190" name="Google Shape;190;p30"/>
          <p:cNvSpPr/>
          <p:nvPr/>
        </p:nvSpPr>
        <p:spPr>
          <a:xfrm flipH="1">
            <a:off x="769290" y="491100"/>
            <a:ext cx="1886361"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91" name="Google Shape;191;p30"/>
          <p:cNvSpPr/>
          <p:nvPr/>
        </p:nvSpPr>
        <p:spPr>
          <a:xfrm flipH="1">
            <a:off x="783145" y="4057904"/>
            <a:ext cx="1886359"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192" name="Google Shape;192;p30"/>
          <p:cNvSpPr/>
          <p:nvPr/>
        </p:nvSpPr>
        <p:spPr>
          <a:xfrm flipH="1">
            <a:off x="0" y="3709992"/>
            <a:ext cx="1157948" cy="1502830"/>
          </a:xfrm>
          <a:custGeom>
            <a:rect b="b" l="l" r="r" t="t"/>
            <a:pathLst>
              <a:path extrusionOk="0" h="1502830" w="1157948">
                <a:moveTo>
                  <a:pt x="638572" y="0"/>
                </a:moveTo>
                <a:lnTo>
                  <a:pt x="0" y="378385"/>
                </a:lnTo>
                <a:lnTo>
                  <a:pt x="0" y="1129800"/>
                </a:lnTo>
                <a:lnTo>
                  <a:pt x="640317" y="1502830"/>
                </a:lnTo>
                <a:lnTo>
                  <a:pt x="1157948" y="1200968"/>
                </a:lnTo>
                <a:lnTo>
                  <a:pt x="1157948" y="304639"/>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Click icon to add picture" id="193" name="Google Shape;193;p30"/>
          <p:cNvSpPr txBox="1"/>
          <p:nvPr>
            <p:ph idx="1" type="body"/>
          </p:nvPr>
        </p:nvSpPr>
        <p:spPr>
          <a:xfrm>
            <a:off x="4550705"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30"/>
          <p:cNvSpPr txBox="1"/>
          <p:nvPr>
            <p:ph idx="2" type="body"/>
          </p:nvPr>
        </p:nvSpPr>
        <p:spPr>
          <a:xfrm>
            <a:off x="4550705"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30"/>
          <p:cNvSpPr/>
          <p:nvPr>
            <p:ph idx="3" type="pic"/>
          </p:nvPr>
        </p:nvSpPr>
        <p:spPr>
          <a:xfrm>
            <a:off x="1788170" y="2296125"/>
            <a:ext cx="1886360" cy="2144668"/>
          </a:xfrm>
          <a:prstGeom prst="rect">
            <a:avLst/>
          </a:prstGeom>
          <a:solidFill>
            <a:srgbClr val="F2F2F2"/>
          </a:solidFill>
          <a:ln>
            <a:noFill/>
          </a:ln>
        </p:spPr>
      </p:sp>
      <p:sp>
        <p:nvSpPr>
          <p:cNvPr id="196" name="Google Shape;196;p30"/>
          <p:cNvSpPr txBox="1"/>
          <p:nvPr>
            <p:ph type="title"/>
          </p:nvPr>
        </p:nvSpPr>
        <p:spPr>
          <a:xfrm>
            <a:off x="4550704" y="1690878"/>
            <a:ext cx="659942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Click icon to add picture" id="197" name="Google Shape;197;p30"/>
          <p:cNvSpPr txBox="1"/>
          <p:nvPr>
            <p:ph idx="4" type="body"/>
          </p:nvPr>
        </p:nvSpPr>
        <p:spPr>
          <a:xfrm>
            <a:off x="7811506"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30"/>
          <p:cNvSpPr txBox="1"/>
          <p:nvPr>
            <p:ph idx="5" type="body"/>
          </p:nvPr>
        </p:nvSpPr>
        <p:spPr>
          <a:xfrm>
            <a:off x="7811506"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9" name="Google Shape;199;p3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200" name="Shape 200"/>
        <p:cNvGrpSpPr/>
        <p:nvPr/>
      </p:nvGrpSpPr>
      <p:grpSpPr>
        <a:xfrm>
          <a:off x="0" y="0"/>
          <a:ext cx="0" cy="0"/>
          <a:chOff x="0" y="0"/>
          <a:chExt cx="0" cy="0"/>
        </a:xfrm>
      </p:grpSpPr>
      <p:sp>
        <p:nvSpPr>
          <p:cNvPr id="201" name="Google Shape;201;p31"/>
          <p:cNvSpPr/>
          <p:nvPr/>
        </p:nvSpPr>
        <p:spPr>
          <a:xfrm>
            <a:off x="0" y="2860787"/>
            <a:ext cx="2361029" cy="3676532"/>
          </a:xfrm>
          <a:custGeom>
            <a:rect b="b" l="l" r="r" t="t"/>
            <a:pathLst>
              <a:path extrusionOk="0" h="3676532" w="2361029">
                <a:moveTo>
                  <a:pt x="773997" y="0"/>
                </a:moveTo>
                <a:lnTo>
                  <a:pt x="2361029" y="925683"/>
                </a:lnTo>
                <a:lnTo>
                  <a:pt x="2361029" y="2763949"/>
                </a:lnTo>
                <a:lnTo>
                  <a:pt x="769661" y="3676532"/>
                </a:lnTo>
                <a:lnTo>
                  <a:pt x="0" y="3234717"/>
                </a:lnTo>
                <a:lnTo>
                  <a:pt x="0" y="446885"/>
                </a:lnTo>
                <a:close/>
              </a:path>
            </a:pathLst>
          </a:custGeom>
          <a:solidFill>
            <a:srgbClr val="FCD3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02" name="Google Shape;202;p31"/>
          <p:cNvSpPr/>
          <p:nvPr/>
        </p:nvSpPr>
        <p:spPr>
          <a:xfrm flipH="1">
            <a:off x="1014233" y="5253270"/>
            <a:ext cx="1710765" cy="1593273"/>
          </a:xfrm>
          <a:custGeom>
            <a:rect b="b" l="l" r="r" t="t"/>
            <a:pathLst>
              <a:path extrusionOk="0" h="1593273" w="1710765">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Click icon to add picture" id="203" name="Google Shape;203;p31"/>
          <p:cNvSpPr txBox="1"/>
          <p:nvPr>
            <p:ph idx="1" type="body"/>
          </p:nvPr>
        </p:nvSpPr>
        <p:spPr>
          <a:xfrm>
            <a:off x="5271609" y="1025236"/>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4" name="Google Shape;204;p31"/>
          <p:cNvSpPr txBox="1"/>
          <p:nvPr>
            <p:ph idx="2" type="body"/>
          </p:nvPr>
        </p:nvSpPr>
        <p:spPr>
          <a:xfrm>
            <a:off x="5271608" y="1469069"/>
            <a:ext cx="5162709" cy="1506166"/>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05" name="Google Shape;205;p31"/>
          <p:cNvSpPr txBox="1"/>
          <p:nvPr>
            <p:ph idx="3" type="body"/>
          </p:nvPr>
        </p:nvSpPr>
        <p:spPr>
          <a:xfrm>
            <a:off x="5271609" y="2984685"/>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06" name="Google Shape;206;p31"/>
          <p:cNvSpPr txBox="1"/>
          <p:nvPr>
            <p:ph idx="4" type="body"/>
          </p:nvPr>
        </p:nvSpPr>
        <p:spPr>
          <a:xfrm>
            <a:off x="5271607" y="4597473"/>
            <a:ext cx="5162709" cy="421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31"/>
          <p:cNvSpPr txBox="1"/>
          <p:nvPr>
            <p:ph idx="5" type="body"/>
          </p:nvPr>
        </p:nvSpPr>
        <p:spPr>
          <a:xfrm>
            <a:off x="5271608" y="3419684"/>
            <a:ext cx="5162709" cy="1177789"/>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31"/>
          <p:cNvSpPr txBox="1"/>
          <p:nvPr>
            <p:ph idx="6" type="body"/>
          </p:nvPr>
        </p:nvSpPr>
        <p:spPr>
          <a:xfrm>
            <a:off x="5271608" y="5041922"/>
            <a:ext cx="5162709" cy="1635938"/>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accent6"/>
              </a:buClr>
              <a:buSzPts val="1400"/>
              <a:buFont typeface="Arial"/>
              <a:buChar char="•"/>
              <a:defRPr b="0" sz="1400">
                <a:solidFill>
                  <a:schemeClr val="accent6"/>
                </a:solidFill>
                <a:latin typeface="Arial"/>
                <a:ea typeface="Arial"/>
                <a:cs typeface="Arial"/>
                <a:sym typeface="Arial"/>
              </a:defRPr>
            </a:lvl1pPr>
            <a:lvl2pPr indent="-292100" lvl="1" marL="914400" algn="l">
              <a:lnSpc>
                <a:spcPct val="90000"/>
              </a:lnSpc>
              <a:spcBef>
                <a:spcPts val="6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31"/>
          <p:cNvSpPr/>
          <p:nvPr/>
        </p:nvSpPr>
        <p:spPr>
          <a:xfrm flipH="1">
            <a:off x="2631891" y="4699053"/>
            <a:ext cx="668814" cy="784693"/>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10" name="Google Shape;210;p31"/>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p31"/>
          <p:cNvSpPr/>
          <p:nvPr>
            <p:ph idx="7" type="pic"/>
          </p:nvPr>
        </p:nvSpPr>
        <p:spPr>
          <a:xfrm>
            <a:off x="4734172" y="1141669"/>
            <a:ext cx="507778" cy="565882"/>
          </a:xfrm>
          <a:prstGeom prst="rect">
            <a:avLst/>
          </a:prstGeom>
          <a:noFill/>
          <a:ln>
            <a:noFill/>
          </a:ln>
        </p:spPr>
      </p:sp>
      <p:sp>
        <p:nvSpPr>
          <p:cNvPr id="212" name="Google Shape;212;p31"/>
          <p:cNvSpPr/>
          <p:nvPr>
            <p:ph idx="8" type="pic"/>
          </p:nvPr>
        </p:nvSpPr>
        <p:spPr>
          <a:xfrm>
            <a:off x="4724705" y="3105650"/>
            <a:ext cx="536270" cy="565882"/>
          </a:xfrm>
          <a:prstGeom prst="rect">
            <a:avLst/>
          </a:prstGeom>
          <a:noFill/>
          <a:ln>
            <a:noFill/>
          </a:ln>
        </p:spPr>
      </p:sp>
      <p:sp>
        <p:nvSpPr>
          <p:cNvPr id="213" name="Google Shape;213;p31"/>
          <p:cNvSpPr/>
          <p:nvPr>
            <p:ph idx="9" type="pic"/>
          </p:nvPr>
        </p:nvSpPr>
        <p:spPr>
          <a:xfrm>
            <a:off x="4714069" y="4716041"/>
            <a:ext cx="536270" cy="565882"/>
          </a:xfrm>
          <a:prstGeom prst="rect">
            <a:avLst/>
          </a:prstGeom>
          <a:noFill/>
          <a:ln>
            <a:noFill/>
          </a:ln>
        </p:spPr>
      </p:sp>
      <p:sp>
        <p:nvSpPr>
          <p:cNvPr id="214" name="Google Shape;214;p3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自定义版式">
  <p:cSld name="14_自定义版式">
    <p:spTree>
      <p:nvGrpSpPr>
        <p:cNvPr id="215" name="Shape 215"/>
        <p:cNvGrpSpPr/>
        <p:nvPr/>
      </p:nvGrpSpPr>
      <p:grpSpPr>
        <a:xfrm>
          <a:off x="0" y="0"/>
          <a:ext cx="0" cy="0"/>
          <a:chOff x="0" y="0"/>
          <a:chExt cx="0" cy="0"/>
        </a:xfrm>
      </p:grpSpPr>
      <p:sp>
        <p:nvSpPr>
          <p:cNvPr id="216" name="Google Shape;216;p32"/>
          <p:cNvSpPr/>
          <p:nvPr>
            <p:ph idx="2" type="pic"/>
          </p:nvPr>
        </p:nvSpPr>
        <p:spPr>
          <a:xfrm>
            <a:off x="7493157" y="529148"/>
            <a:ext cx="4248873" cy="4731130"/>
          </a:xfrm>
          <a:prstGeom prst="rect">
            <a:avLst/>
          </a:prstGeom>
          <a:noFill/>
          <a:ln>
            <a:noFill/>
          </a:ln>
        </p:spPr>
      </p:sp>
      <p:sp>
        <p:nvSpPr>
          <p:cNvPr id="217" name="Google Shape;217;p32"/>
          <p:cNvSpPr txBox="1"/>
          <p:nvPr>
            <p:ph idx="1" type="body"/>
          </p:nvPr>
        </p:nvSpPr>
        <p:spPr>
          <a:xfrm>
            <a:off x="517427" y="3253120"/>
            <a:ext cx="4959822" cy="200715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32"/>
          <p:cNvSpPr/>
          <p:nvPr/>
        </p:nvSpPr>
        <p:spPr>
          <a:xfrm flipH="1">
            <a:off x="7400972" y="4508725"/>
            <a:ext cx="1347680" cy="158117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19" name="Google Shape;219;p32"/>
          <p:cNvSpPr/>
          <p:nvPr/>
        </p:nvSpPr>
        <p:spPr>
          <a:xfrm>
            <a:off x="6521016" y="4772906"/>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220" name="Google Shape;220;p32"/>
          <p:cNvSpPr txBox="1"/>
          <p:nvPr>
            <p:ph type="title"/>
          </p:nvPr>
        </p:nvSpPr>
        <p:spPr>
          <a:xfrm>
            <a:off x="517427" y="2497488"/>
            <a:ext cx="9823998" cy="132556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3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223" name="Shape 223"/>
        <p:cNvGrpSpPr/>
        <p:nvPr/>
      </p:nvGrpSpPr>
      <p:grpSpPr>
        <a:xfrm>
          <a:off x="0" y="0"/>
          <a:ext cx="0" cy="0"/>
          <a:chOff x="0" y="0"/>
          <a:chExt cx="0" cy="0"/>
        </a:xfrm>
      </p:grpSpPr>
      <p:sp>
        <p:nvSpPr>
          <p:cNvPr id="224" name="Google Shape;224;p33"/>
          <p:cNvSpPr/>
          <p:nvPr/>
        </p:nvSpPr>
        <p:spPr>
          <a:xfrm>
            <a:off x="410352" y="12435"/>
            <a:ext cx="1455521" cy="1019127"/>
          </a:xfrm>
          <a:custGeom>
            <a:rect b="b" l="l" r="r" t="t"/>
            <a:pathLst>
              <a:path extrusionOk="0" h="1019127" w="1455521">
                <a:moveTo>
                  <a:pt x="219223" y="0"/>
                </a:moveTo>
                <a:lnTo>
                  <a:pt x="1236298" y="0"/>
                </a:lnTo>
                <a:lnTo>
                  <a:pt x="1455521" y="385779"/>
                </a:lnTo>
                <a:lnTo>
                  <a:pt x="1095615" y="1019127"/>
                </a:lnTo>
                <a:lnTo>
                  <a:pt x="359906" y="1019127"/>
                </a:lnTo>
                <a:lnTo>
                  <a:pt x="0" y="385779"/>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5" name="Google Shape;225;p33"/>
          <p:cNvSpPr/>
          <p:nvPr/>
        </p:nvSpPr>
        <p:spPr>
          <a:xfrm>
            <a:off x="1579486" y="450004"/>
            <a:ext cx="1455521" cy="1266696"/>
          </a:xfrm>
          <a:prstGeom prst="hexagon">
            <a:avLst>
              <a:gd fmla="val 28413" name="adj"/>
              <a:gd fmla="val 115470" name="vf"/>
            </a:avLst>
          </a:pr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6" name="Google Shape;226;p33"/>
          <p:cNvSpPr/>
          <p:nvPr/>
        </p:nvSpPr>
        <p:spPr>
          <a:xfrm>
            <a:off x="412218" y="1136470"/>
            <a:ext cx="1455521" cy="1266696"/>
          </a:xfrm>
          <a:prstGeom prst="hexagon">
            <a:avLst>
              <a:gd fmla="val 28413"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7" name="Google Shape;227;p33"/>
          <p:cNvSpPr/>
          <p:nvPr/>
        </p:nvSpPr>
        <p:spPr>
          <a:xfrm>
            <a:off x="1580070" y="1812437"/>
            <a:ext cx="1455521" cy="1266696"/>
          </a:xfrm>
          <a:prstGeom prst="hexagon">
            <a:avLst>
              <a:gd fmla="val 28413"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8" name="Google Shape;228;p33"/>
          <p:cNvSpPr/>
          <p:nvPr/>
        </p:nvSpPr>
        <p:spPr>
          <a:xfrm>
            <a:off x="3953772" y="4582171"/>
            <a:ext cx="1455521" cy="1266696"/>
          </a:xfrm>
          <a:prstGeom prst="hexagon">
            <a:avLst>
              <a:gd fmla="val 28413" name="adj"/>
              <a:gd fmla="val 115470" name="vf"/>
            </a:avLst>
          </a:pr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29" name="Google Shape;229;p33"/>
          <p:cNvSpPr/>
          <p:nvPr/>
        </p:nvSpPr>
        <p:spPr>
          <a:xfrm>
            <a:off x="3955762" y="5952136"/>
            <a:ext cx="1455521" cy="932559"/>
          </a:xfrm>
          <a:custGeom>
            <a:rect b="b" l="l" r="r" t="t"/>
            <a:pathLst>
              <a:path extrusionOk="0" h="932559" w="1455521">
                <a:moveTo>
                  <a:pt x="359906" y="0"/>
                </a:moveTo>
                <a:lnTo>
                  <a:pt x="1095615" y="0"/>
                </a:lnTo>
                <a:lnTo>
                  <a:pt x="1455521" y="633348"/>
                </a:lnTo>
                <a:lnTo>
                  <a:pt x="1285492" y="932559"/>
                </a:lnTo>
                <a:lnTo>
                  <a:pt x="170030" y="932559"/>
                </a:lnTo>
                <a:lnTo>
                  <a:pt x="0" y="633348"/>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30" name="Google Shape;230;p33"/>
          <p:cNvSpPr/>
          <p:nvPr/>
        </p:nvSpPr>
        <p:spPr>
          <a:xfrm>
            <a:off x="2783996" y="5245443"/>
            <a:ext cx="1455521" cy="1266696"/>
          </a:xfrm>
          <a:prstGeom prst="hexagon">
            <a:avLst>
              <a:gd fmla="val 28413"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31" name="Google Shape;231;p33"/>
          <p:cNvSpPr/>
          <p:nvPr/>
        </p:nvSpPr>
        <p:spPr>
          <a:xfrm>
            <a:off x="2767144" y="3880620"/>
            <a:ext cx="1455521" cy="1266696"/>
          </a:xfrm>
          <a:prstGeom prst="hexagon">
            <a:avLst>
              <a:gd fmla="val 28413" name="adj"/>
              <a:gd fmla="val 115470" name="vf"/>
            </a:avLst>
          </a:prstGeom>
          <a:solidFill>
            <a:srgbClr val="334C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32" name="Google Shape;232;p33"/>
          <p:cNvSpPr/>
          <p:nvPr/>
        </p:nvSpPr>
        <p:spPr>
          <a:xfrm>
            <a:off x="3702" y="448131"/>
            <a:ext cx="678871" cy="1266696"/>
          </a:xfrm>
          <a:custGeom>
            <a:rect b="b" l="l" r="r" t="t"/>
            <a:pathLst>
              <a:path extrusionOk="0" h="1266696" w="678871">
                <a:moveTo>
                  <a:pt x="0" y="0"/>
                </a:moveTo>
                <a:lnTo>
                  <a:pt x="318965" y="0"/>
                </a:lnTo>
                <a:lnTo>
                  <a:pt x="678871" y="633348"/>
                </a:lnTo>
                <a:lnTo>
                  <a:pt x="318965" y="1266696"/>
                </a:lnTo>
                <a:lnTo>
                  <a:pt x="0" y="1266696"/>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33" name="Google Shape;233;p33"/>
          <p:cNvSpPr/>
          <p:nvPr/>
        </p:nvSpPr>
        <p:spPr>
          <a:xfrm>
            <a:off x="1580353" y="3182793"/>
            <a:ext cx="1455521" cy="1266696"/>
          </a:xfrm>
          <a:prstGeom prst="hexagon">
            <a:avLst>
              <a:gd fmla="val 28413" name="adj"/>
              <a:gd fmla="val 115470" name="vf"/>
            </a:avLst>
          </a:prstGeom>
          <a:noFill/>
          <a:ln cap="flat" cmpd="sng" w="19050">
            <a:solidFill>
              <a:srgbClr val="FABE7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34" name="Google Shape;234;p33"/>
          <p:cNvSpPr/>
          <p:nvPr/>
        </p:nvSpPr>
        <p:spPr>
          <a:xfrm>
            <a:off x="6334981" y="5962237"/>
            <a:ext cx="1455521" cy="901561"/>
          </a:xfrm>
          <a:custGeom>
            <a:rect b="b" l="l" r="r" t="t"/>
            <a:pathLst>
              <a:path extrusionOk="0" h="901561" w="1455521">
                <a:moveTo>
                  <a:pt x="359906" y="0"/>
                </a:moveTo>
                <a:lnTo>
                  <a:pt x="1095615" y="0"/>
                </a:lnTo>
                <a:lnTo>
                  <a:pt x="1455521" y="633348"/>
                </a:lnTo>
                <a:lnTo>
                  <a:pt x="1303107" y="901561"/>
                </a:lnTo>
                <a:lnTo>
                  <a:pt x="152415" y="901561"/>
                </a:lnTo>
                <a:lnTo>
                  <a:pt x="0" y="633348"/>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35" name="Google Shape;235;p33"/>
          <p:cNvSpPr/>
          <p:nvPr>
            <p:ph idx="2" type="pic"/>
          </p:nvPr>
        </p:nvSpPr>
        <p:spPr>
          <a:xfrm>
            <a:off x="2754948" y="2502098"/>
            <a:ext cx="1465840" cy="1289394"/>
          </a:xfrm>
          <a:prstGeom prst="hexagon">
            <a:avLst>
              <a:gd fmla="val 28349" name="adj"/>
              <a:gd fmla="val 115470" name="vf"/>
            </a:avLst>
          </a:prstGeom>
          <a:noFill/>
          <a:ln>
            <a:noFill/>
          </a:ln>
        </p:spPr>
      </p:sp>
      <p:sp>
        <p:nvSpPr>
          <p:cNvPr id="236" name="Google Shape;236;p33"/>
          <p:cNvSpPr/>
          <p:nvPr>
            <p:ph idx="3" type="pic"/>
          </p:nvPr>
        </p:nvSpPr>
        <p:spPr>
          <a:xfrm>
            <a:off x="391110" y="2493385"/>
            <a:ext cx="1465840" cy="1289394"/>
          </a:xfrm>
          <a:prstGeom prst="hexagon">
            <a:avLst>
              <a:gd fmla="val 28349" name="adj"/>
              <a:gd fmla="val 115470" name="vf"/>
            </a:avLst>
          </a:prstGeom>
          <a:noFill/>
          <a:ln>
            <a:noFill/>
          </a:ln>
        </p:spPr>
      </p:sp>
      <p:sp>
        <p:nvSpPr>
          <p:cNvPr id="237" name="Google Shape;237;p33"/>
          <p:cNvSpPr/>
          <p:nvPr>
            <p:ph idx="4" type="pic"/>
          </p:nvPr>
        </p:nvSpPr>
        <p:spPr>
          <a:xfrm>
            <a:off x="5151412" y="5238680"/>
            <a:ext cx="1465840" cy="1289394"/>
          </a:xfrm>
          <a:prstGeom prst="hexagon">
            <a:avLst>
              <a:gd fmla="val 28349" name="adj"/>
              <a:gd fmla="val 115470" name="vf"/>
            </a:avLst>
          </a:prstGeom>
          <a:noFill/>
          <a:ln>
            <a:noFill/>
          </a:ln>
        </p:spPr>
      </p:sp>
      <p:sp>
        <p:nvSpPr>
          <p:cNvPr id="238" name="Google Shape;238;p33"/>
          <p:cNvSpPr/>
          <p:nvPr>
            <p:ph idx="5" type="pic"/>
          </p:nvPr>
        </p:nvSpPr>
        <p:spPr>
          <a:xfrm>
            <a:off x="3948599" y="3194928"/>
            <a:ext cx="1465840" cy="1289394"/>
          </a:xfrm>
          <a:prstGeom prst="hexagon">
            <a:avLst>
              <a:gd fmla="val 28349" name="adj"/>
              <a:gd fmla="val 115470" name="vf"/>
            </a:avLst>
          </a:prstGeom>
          <a:noFill/>
          <a:ln>
            <a:noFill/>
          </a:ln>
        </p:spPr>
      </p:sp>
      <p:sp>
        <p:nvSpPr>
          <p:cNvPr descr="Click icon to add picture" id="239" name="Google Shape;239;p33"/>
          <p:cNvSpPr txBox="1"/>
          <p:nvPr>
            <p:ph idx="1" type="body"/>
          </p:nvPr>
        </p:nvSpPr>
        <p:spPr>
          <a:xfrm>
            <a:off x="6096000" y="3093990"/>
            <a:ext cx="3034145" cy="187979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0" sz="1800">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0" name="Google Shape;240;p33"/>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33"/>
          <p:cNvSpPr/>
          <p:nvPr/>
        </p:nvSpPr>
        <p:spPr>
          <a:xfrm>
            <a:off x="-6538" y="1815084"/>
            <a:ext cx="697438" cy="1266696"/>
          </a:xfrm>
          <a:custGeom>
            <a:rect b="b" l="l" r="r" t="t"/>
            <a:pathLst>
              <a:path extrusionOk="0" h="1266696" w="697438">
                <a:moveTo>
                  <a:pt x="8792" y="8793"/>
                </a:moveTo>
                <a:lnTo>
                  <a:pt x="337532" y="0"/>
                </a:lnTo>
                <a:lnTo>
                  <a:pt x="697438" y="633348"/>
                </a:lnTo>
                <a:lnTo>
                  <a:pt x="337532" y="1266696"/>
                </a:lnTo>
                <a:lnTo>
                  <a:pt x="0" y="1266696"/>
                </a:lnTo>
                <a:cubicBezTo>
                  <a:pt x="0" y="844464"/>
                  <a:pt x="8792" y="431025"/>
                  <a:pt x="8792" y="8793"/>
                </a:cubicBezTo>
                <a:close/>
              </a:path>
            </a:pathLst>
          </a:custGeom>
          <a:noFill/>
          <a:ln cap="flat" cmpd="sng" w="19050">
            <a:solidFill>
              <a:srgbClr val="D5DF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242" name="Google Shape;242;p33"/>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1" name="Shape 21"/>
        <p:cNvGrpSpPr/>
        <p:nvPr/>
      </p:nvGrpSpPr>
      <p:grpSpPr>
        <a:xfrm>
          <a:off x="0" y="0"/>
          <a:ext cx="0" cy="0"/>
          <a:chOff x="0" y="0"/>
          <a:chExt cx="0" cy="0"/>
        </a:xfrm>
      </p:grpSpPr>
      <p:sp>
        <p:nvSpPr>
          <p:cNvPr id="22" name="Google Shape;22;p19"/>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p:nvPr/>
        </p:nvSpPr>
        <p:spPr>
          <a:xfrm>
            <a:off x="6282845" y="525294"/>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9"/>
          <p:cNvSpPr/>
          <p:nvPr/>
        </p:nvSpPr>
        <p:spPr>
          <a:xfrm>
            <a:off x="8375472" y="496110"/>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19"/>
          <p:cNvSpPr/>
          <p:nvPr/>
        </p:nvSpPr>
        <p:spPr>
          <a:xfrm>
            <a:off x="7328126" y="231031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19"/>
          <p:cNvSpPr/>
          <p:nvPr/>
        </p:nvSpPr>
        <p:spPr>
          <a:xfrm>
            <a:off x="8375472" y="409533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Google Shape;27;p19"/>
          <p:cNvSpPr/>
          <p:nvPr/>
        </p:nvSpPr>
        <p:spPr>
          <a:xfrm>
            <a:off x="9403474" y="231031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descr="Click icon to add picture" id="28" name="Google Shape;28;p19"/>
          <p:cNvSpPr txBox="1"/>
          <p:nvPr>
            <p:ph idx="1" type="body"/>
          </p:nvPr>
        </p:nvSpPr>
        <p:spPr>
          <a:xfrm>
            <a:off x="6274027" y="1076241"/>
            <a:ext cx="1913100" cy="1054800"/>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9" name="Google Shape;29;p19"/>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0" name="Google Shape;30;p19"/>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1" name="Google Shape;31;p19"/>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2" name="Google Shape;32;p19"/>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0"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9"/>
          <p:cNvSpPr/>
          <p:nvPr/>
        </p:nvSpPr>
        <p:spPr>
          <a:xfrm>
            <a:off x="630971" y="606175"/>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19"/>
          <p:cNvSpPr/>
          <p:nvPr/>
        </p:nvSpPr>
        <p:spPr>
          <a:xfrm>
            <a:off x="10460480" y="505838"/>
            <a:ext cx="1731521" cy="2159541"/>
          </a:xfrm>
          <a:custGeom>
            <a:rect b="b" l="l" r="r" t="t"/>
            <a:pathLst>
              <a:path extrusionOk="0" h="2159541" w="1731521">
                <a:moveTo>
                  <a:pt x="953758" y="0"/>
                </a:moveTo>
                <a:lnTo>
                  <a:pt x="1731521" y="438909"/>
                </a:lnTo>
                <a:lnTo>
                  <a:pt x="1731521" y="1724628"/>
                </a:lnTo>
                <a:lnTo>
                  <a:pt x="956364" y="2159541"/>
                </a:lnTo>
                <a:lnTo>
                  <a:pt x="0" y="1623503"/>
                </a:lnTo>
                <a:lnTo>
                  <a:pt x="0" y="543733"/>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19"/>
          <p:cNvSpPr/>
          <p:nvPr/>
        </p:nvSpPr>
        <p:spPr>
          <a:xfrm>
            <a:off x="11498097" y="2436654"/>
            <a:ext cx="698022" cy="1868948"/>
          </a:xfrm>
          <a:custGeom>
            <a:rect b="b" l="l" r="r" t="t"/>
            <a:pathLst>
              <a:path extrusionOk="0" h="1868948" w="698022">
                <a:moveTo>
                  <a:pt x="698022" y="0"/>
                </a:moveTo>
                <a:lnTo>
                  <a:pt x="698022" y="1868948"/>
                </a:lnTo>
                <a:lnTo>
                  <a:pt x="0" y="1477709"/>
                </a:lnTo>
                <a:lnTo>
                  <a:pt x="0" y="397939"/>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19"/>
          <p:cNvSpPr/>
          <p:nvPr/>
        </p:nvSpPr>
        <p:spPr>
          <a:xfrm>
            <a:off x="10460480" y="4114794"/>
            <a:ext cx="1731521" cy="2159541"/>
          </a:xfrm>
          <a:custGeom>
            <a:rect b="b" l="l" r="r" t="t"/>
            <a:pathLst>
              <a:path extrusionOk="0" h="2159541" w="1731521">
                <a:moveTo>
                  <a:pt x="953758" y="0"/>
                </a:moveTo>
                <a:lnTo>
                  <a:pt x="1731521" y="438909"/>
                </a:lnTo>
                <a:lnTo>
                  <a:pt x="1731521" y="1724629"/>
                </a:lnTo>
                <a:lnTo>
                  <a:pt x="956364" y="2159541"/>
                </a:lnTo>
                <a:lnTo>
                  <a:pt x="0" y="1623503"/>
                </a:lnTo>
                <a:lnTo>
                  <a:pt x="0" y="543733"/>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19"/>
          <p:cNvSpPr/>
          <p:nvPr/>
        </p:nvSpPr>
        <p:spPr>
          <a:xfrm>
            <a:off x="5252937" y="2290859"/>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19"/>
          <p:cNvSpPr/>
          <p:nvPr/>
        </p:nvSpPr>
        <p:spPr>
          <a:xfrm>
            <a:off x="6310033" y="405642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1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自定义版式">
  <p:cSld name="1_自定义版式">
    <p:spTree>
      <p:nvGrpSpPr>
        <p:cNvPr id="41" name="Shape 41"/>
        <p:cNvGrpSpPr/>
        <p:nvPr/>
      </p:nvGrpSpPr>
      <p:grpSpPr>
        <a:xfrm>
          <a:off x="0" y="0"/>
          <a:ext cx="0" cy="0"/>
          <a:chOff x="0" y="0"/>
          <a:chExt cx="0" cy="0"/>
        </a:xfrm>
      </p:grpSpPr>
      <p:sp>
        <p:nvSpPr>
          <p:cNvPr id="42" name="Google Shape;42;p20"/>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 type="body"/>
          </p:nvPr>
        </p:nvSpPr>
        <p:spPr>
          <a:xfrm>
            <a:off x="509574" y="3435546"/>
            <a:ext cx="4260180" cy="12945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500"/>
              <a:buNone/>
              <a:defRPr b="0" sz="15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p:nvPr>
            <p:ph idx="2" type="pic"/>
          </p:nvPr>
        </p:nvSpPr>
        <p:spPr>
          <a:xfrm>
            <a:off x="5745001" y="0"/>
            <a:ext cx="6446999" cy="6858000"/>
          </a:xfrm>
          <a:prstGeom prst="rect">
            <a:avLst/>
          </a:prstGeom>
          <a:noFill/>
          <a:ln>
            <a:noFill/>
          </a:ln>
        </p:spPr>
      </p:sp>
      <p:sp>
        <p:nvSpPr>
          <p:cNvPr id="45" name="Google Shape;45;p20"/>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7" name="Shape 47"/>
        <p:cNvGrpSpPr/>
        <p:nvPr/>
      </p:nvGrpSpPr>
      <p:grpSpPr>
        <a:xfrm>
          <a:off x="0" y="0"/>
          <a:ext cx="0" cy="0"/>
          <a:chOff x="0" y="0"/>
          <a:chExt cx="0" cy="0"/>
        </a:xfrm>
      </p:grpSpPr>
      <p:sp>
        <p:nvSpPr>
          <p:cNvPr id="48" name="Google Shape;48;p21"/>
          <p:cNvSpPr txBox="1"/>
          <p:nvPr>
            <p:ph type="title"/>
          </p:nvPr>
        </p:nvSpPr>
        <p:spPr>
          <a:xfrm>
            <a:off x="6710510" y="2016579"/>
            <a:ext cx="4441188" cy="277585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1"/>
          <p:cNvSpPr/>
          <p:nvPr/>
        </p:nvSpPr>
        <p:spPr>
          <a:xfrm rot="5400000">
            <a:off x="1308232" y="2004972"/>
            <a:ext cx="3593592" cy="2880360"/>
          </a:xfrm>
          <a:prstGeom prst="hexagon">
            <a:avLst>
              <a:gd fmla="val 31211"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descr="Click icon to add picture" id="50" name="Google Shape;50;p21"/>
          <p:cNvSpPr txBox="1"/>
          <p:nvPr>
            <p:ph idx="1" type="body"/>
          </p:nvPr>
        </p:nvSpPr>
        <p:spPr>
          <a:xfrm>
            <a:off x="2319235" y="2911781"/>
            <a:ext cx="1570612" cy="1070829"/>
          </a:xfrm>
          <a:prstGeom prst="rect">
            <a:avLst/>
          </a:prstGeom>
          <a:noFill/>
          <a:ln>
            <a:noFill/>
          </a:ln>
        </p:spPr>
        <p:txBody>
          <a:bodyPr anchorCtr="0" anchor="t" bIns="45700" lIns="91425" spcFirstLastPara="1" rIns="91425" wrap="square" tIns="45700">
            <a:noAutofit/>
          </a:bodyPr>
          <a:lstStyle>
            <a:lvl1pPr indent="-228600" lvl="0" marL="457200" algn="ctr">
              <a:lnSpc>
                <a:spcPct val="113000"/>
              </a:lnSpc>
              <a:spcBef>
                <a:spcPts val="1000"/>
              </a:spcBef>
              <a:spcAft>
                <a:spcPts val="0"/>
              </a:spcAft>
              <a:buClr>
                <a:schemeClr val="accent6"/>
              </a:buClr>
              <a:buSzPts val="1800"/>
              <a:buNone/>
              <a:defRPr b="1" sz="1800" cap="none">
                <a:solidFill>
                  <a:schemeClr val="accent6"/>
                </a:solidFil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1"/>
          <p:cNvSpPr/>
          <p:nvPr>
            <p:ph idx="2" type="pic"/>
          </p:nvPr>
        </p:nvSpPr>
        <p:spPr>
          <a:xfrm>
            <a:off x="581710" y="555648"/>
            <a:ext cx="5045662" cy="5783096"/>
          </a:xfrm>
          <a:prstGeom prst="rect">
            <a:avLst/>
          </a:prstGeom>
          <a:noFill/>
          <a:ln>
            <a:noFill/>
          </a:ln>
        </p:spPr>
      </p:sp>
      <p:sp>
        <p:nvSpPr>
          <p:cNvPr id="52" name="Google Shape;52;p21"/>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3" name="Shape 53"/>
        <p:cNvGrpSpPr/>
        <p:nvPr/>
      </p:nvGrpSpPr>
      <p:grpSpPr>
        <a:xfrm>
          <a:off x="0" y="0"/>
          <a:ext cx="0" cy="0"/>
          <a:chOff x="0" y="0"/>
          <a:chExt cx="0" cy="0"/>
        </a:xfrm>
      </p:grpSpPr>
      <p:sp>
        <p:nvSpPr>
          <p:cNvPr id="54" name="Google Shape;54;p22"/>
          <p:cNvSpPr txBox="1"/>
          <p:nvPr>
            <p:ph type="title"/>
          </p:nvPr>
        </p:nvSpPr>
        <p:spPr>
          <a:xfrm>
            <a:off x="587829" y="507076"/>
            <a:ext cx="10515600" cy="111543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2"/>
          <p:cNvSpPr/>
          <p:nvPr>
            <p:ph idx="2" type="chart"/>
          </p:nvPr>
        </p:nvSpPr>
        <p:spPr>
          <a:xfrm>
            <a:off x="587829" y="1622510"/>
            <a:ext cx="10889796" cy="41557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1pPr>
            <a:lvl2pPr lvl="1"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2pPr>
            <a:lvl3pPr lvl="2"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lvl="3"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4pPr>
            <a:lvl5pPr lvl="4"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6" name="Google Shape;56;p2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design">
  <p:cSld name="Title and Content with design">
    <p:spTree>
      <p:nvGrpSpPr>
        <p:cNvPr id="58" name="Shape 58"/>
        <p:cNvGrpSpPr/>
        <p:nvPr/>
      </p:nvGrpSpPr>
      <p:grpSpPr>
        <a:xfrm>
          <a:off x="0" y="0"/>
          <a:ext cx="0" cy="0"/>
          <a:chOff x="0" y="0"/>
          <a:chExt cx="0" cy="0"/>
        </a:xfrm>
      </p:grpSpPr>
      <p:sp>
        <p:nvSpPr>
          <p:cNvPr id="59" name="Google Shape;59;p23"/>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p:nvPr>
            <p:ph idx="2" type="tbl"/>
          </p:nvPr>
        </p:nvSpPr>
        <p:spPr>
          <a:xfrm>
            <a:off x="581709" y="1614198"/>
            <a:ext cx="10889796" cy="43178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23"/>
          <p:cNvSpPr/>
          <p:nvPr/>
        </p:nvSpPr>
        <p:spPr>
          <a:xfrm>
            <a:off x="10551278" y="4665388"/>
            <a:ext cx="603952" cy="68174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62" name="Google Shape;62;p23"/>
          <p:cNvSpPr/>
          <p:nvPr/>
        </p:nvSpPr>
        <p:spPr>
          <a:xfrm>
            <a:off x="10524774" y="5146146"/>
            <a:ext cx="1667226" cy="1711855"/>
          </a:xfrm>
          <a:custGeom>
            <a:rect b="b" l="l" r="r" t="t"/>
            <a:pathLst>
              <a:path extrusionOk="0" h="1711855" w="1667226">
                <a:moveTo>
                  <a:pt x="998834" y="0"/>
                </a:moveTo>
                <a:lnTo>
                  <a:pt x="1667226" y="373790"/>
                </a:lnTo>
                <a:lnTo>
                  <a:pt x="1667226" y="1711855"/>
                </a:lnTo>
                <a:lnTo>
                  <a:pt x="48502" y="1711855"/>
                </a:lnTo>
                <a:lnTo>
                  <a:pt x="0" y="1684915"/>
                </a:lnTo>
                <a:lnTo>
                  <a:pt x="0" y="564300"/>
                </a:lnTo>
                <a:close/>
              </a:path>
            </a:pathLst>
          </a:cu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63" name="Google Shape;63;p23"/>
          <p:cNvSpPr/>
          <p:nvPr/>
        </p:nvSpPr>
        <p:spPr>
          <a:xfrm>
            <a:off x="10177285" y="5347130"/>
            <a:ext cx="748554" cy="85636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BE7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accent6"/>
              </a:solidFill>
              <a:latin typeface="Mate"/>
              <a:ea typeface="Mate"/>
              <a:cs typeface="Mate"/>
              <a:sym typeface="Mate"/>
            </a:endParaRPr>
          </a:p>
        </p:txBody>
      </p:sp>
      <p:sp>
        <p:nvSpPr>
          <p:cNvPr id="64" name="Google Shape;64;p2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Quote ">
    <p:spTree>
      <p:nvGrpSpPr>
        <p:cNvPr id="66" name="Shape 66"/>
        <p:cNvGrpSpPr/>
        <p:nvPr/>
      </p:nvGrpSpPr>
      <p:grpSpPr>
        <a:xfrm>
          <a:off x="0" y="0"/>
          <a:ext cx="0" cy="0"/>
          <a:chOff x="0" y="0"/>
          <a:chExt cx="0" cy="0"/>
        </a:xfrm>
      </p:grpSpPr>
      <p:sp>
        <p:nvSpPr>
          <p:cNvPr id="67" name="Google Shape;67;p24"/>
          <p:cNvSpPr txBox="1"/>
          <p:nvPr>
            <p:ph type="title"/>
          </p:nvPr>
        </p:nvSpPr>
        <p:spPr>
          <a:xfrm>
            <a:off x="6099079" y="1856195"/>
            <a:ext cx="4518122" cy="168890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accent6"/>
              </a:buClr>
              <a:buSzPts val="2700"/>
              <a:buFont typeface="Arial"/>
              <a:buNone/>
              <a:defRPr sz="27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4"/>
          <p:cNvSpPr txBox="1"/>
          <p:nvPr>
            <p:ph idx="1" type="body"/>
          </p:nvPr>
        </p:nvSpPr>
        <p:spPr>
          <a:xfrm>
            <a:off x="6095999" y="3695015"/>
            <a:ext cx="4672693" cy="168890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4"/>
              </a:buClr>
              <a:buSzPts val="1500"/>
              <a:buNone/>
              <a:defRPr b="0" sz="1500">
                <a:solidFill>
                  <a:schemeClr val="accent4"/>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4"/>
          <p:cNvSpPr/>
          <p:nvPr/>
        </p:nvSpPr>
        <p:spPr>
          <a:xfrm>
            <a:off x="3843559" y="722518"/>
            <a:ext cx="1244907" cy="140525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0" name="Google Shape;70;p24"/>
          <p:cNvSpPr/>
          <p:nvPr/>
        </p:nvSpPr>
        <p:spPr>
          <a:xfrm>
            <a:off x="1223929" y="1436914"/>
            <a:ext cx="2857005" cy="326977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CD3A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71" name="Google Shape;71;p24"/>
          <p:cNvSpPr/>
          <p:nvPr/>
        </p:nvSpPr>
        <p:spPr>
          <a:xfrm>
            <a:off x="758702" y="3457554"/>
            <a:ext cx="1208037" cy="138175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2" name="Google Shape;72;p24"/>
          <p:cNvSpPr/>
          <p:nvPr/>
        </p:nvSpPr>
        <p:spPr>
          <a:xfrm>
            <a:off x="2917915" y="4662164"/>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EE8C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73" name="Google Shape;73;p2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p:cSld name="4 Team Members">
    <p:spTree>
      <p:nvGrpSpPr>
        <p:cNvPr id="75" name="Shape 75"/>
        <p:cNvGrpSpPr/>
        <p:nvPr/>
      </p:nvGrpSpPr>
      <p:grpSpPr>
        <a:xfrm>
          <a:off x="0" y="0"/>
          <a:ext cx="0" cy="0"/>
          <a:chOff x="0" y="0"/>
          <a:chExt cx="0" cy="0"/>
        </a:xfrm>
      </p:grpSpPr>
      <p:sp>
        <p:nvSpPr>
          <p:cNvPr id="76" name="Google Shape;7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5"/>
          <p:cNvSpPr/>
          <p:nvPr>
            <p:ph idx="2" type="pic"/>
          </p:nvPr>
        </p:nvSpPr>
        <p:spPr>
          <a:xfrm>
            <a:off x="1114798" y="2560353"/>
            <a:ext cx="2368061" cy="2102177"/>
          </a:xfrm>
          <a:prstGeom prst="hexagon">
            <a:avLst>
              <a:gd fmla="val 28349" name="adj"/>
              <a:gd fmla="val 115470" name="vf"/>
            </a:avLst>
          </a:prstGeom>
          <a:noFill/>
          <a:ln>
            <a:noFill/>
          </a:ln>
        </p:spPr>
      </p:sp>
      <p:sp>
        <p:nvSpPr>
          <p:cNvPr descr="Click icon to add picture" id="78" name="Google Shape;78;p25"/>
          <p:cNvSpPr txBox="1"/>
          <p:nvPr>
            <p:ph idx="1" type="body"/>
          </p:nvPr>
        </p:nvSpPr>
        <p:spPr>
          <a:xfrm>
            <a:off x="1214003"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5"/>
          <p:cNvSpPr txBox="1"/>
          <p:nvPr>
            <p:ph idx="3" type="body"/>
          </p:nvPr>
        </p:nvSpPr>
        <p:spPr>
          <a:xfrm>
            <a:off x="1214003"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5"/>
          <p:cNvSpPr/>
          <p:nvPr>
            <p:ph idx="4" type="pic"/>
          </p:nvPr>
        </p:nvSpPr>
        <p:spPr>
          <a:xfrm>
            <a:off x="3623536" y="1840730"/>
            <a:ext cx="2368061" cy="2102177"/>
          </a:xfrm>
          <a:prstGeom prst="hexagon">
            <a:avLst>
              <a:gd fmla="val 28349" name="adj"/>
              <a:gd fmla="val 115470" name="vf"/>
            </a:avLst>
          </a:prstGeom>
          <a:noFill/>
          <a:ln>
            <a:noFill/>
          </a:ln>
        </p:spPr>
      </p:sp>
      <p:sp>
        <p:nvSpPr>
          <p:cNvPr descr="Click icon to add picture" id="81" name="Google Shape;81;p25"/>
          <p:cNvSpPr txBox="1"/>
          <p:nvPr>
            <p:ph idx="5" type="body"/>
          </p:nvPr>
        </p:nvSpPr>
        <p:spPr>
          <a:xfrm>
            <a:off x="37204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5"/>
          <p:cNvSpPr txBox="1"/>
          <p:nvPr>
            <p:ph idx="6" type="body"/>
          </p:nvPr>
        </p:nvSpPr>
        <p:spPr>
          <a:xfrm>
            <a:off x="37204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25"/>
          <p:cNvSpPr/>
          <p:nvPr>
            <p:ph idx="7" type="pic"/>
          </p:nvPr>
        </p:nvSpPr>
        <p:spPr>
          <a:xfrm>
            <a:off x="6113401" y="2560353"/>
            <a:ext cx="2368061" cy="2102177"/>
          </a:xfrm>
          <a:prstGeom prst="hexagon">
            <a:avLst>
              <a:gd fmla="val 28349" name="adj"/>
              <a:gd fmla="val 115470" name="vf"/>
            </a:avLst>
          </a:prstGeom>
          <a:noFill/>
          <a:ln>
            <a:noFill/>
          </a:ln>
        </p:spPr>
      </p:sp>
      <p:sp>
        <p:nvSpPr>
          <p:cNvPr descr="Click icon to add picture" id="84" name="Google Shape;84;p25"/>
          <p:cNvSpPr txBox="1"/>
          <p:nvPr>
            <p:ph idx="8" type="body"/>
          </p:nvPr>
        </p:nvSpPr>
        <p:spPr>
          <a:xfrm>
            <a:off x="6218710"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5"/>
          <p:cNvSpPr txBox="1"/>
          <p:nvPr>
            <p:ph idx="9" type="body"/>
          </p:nvPr>
        </p:nvSpPr>
        <p:spPr>
          <a:xfrm>
            <a:off x="6218710"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5"/>
          <p:cNvSpPr/>
          <p:nvPr>
            <p:ph idx="13" type="pic"/>
          </p:nvPr>
        </p:nvSpPr>
        <p:spPr>
          <a:xfrm>
            <a:off x="8500328" y="1836331"/>
            <a:ext cx="2368061" cy="2102177"/>
          </a:xfrm>
          <a:prstGeom prst="hexagon">
            <a:avLst>
              <a:gd fmla="val 28349" name="adj"/>
              <a:gd fmla="val 115470" name="vf"/>
            </a:avLst>
          </a:prstGeom>
          <a:noFill/>
          <a:ln>
            <a:noFill/>
          </a:ln>
        </p:spPr>
      </p:sp>
      <p:sp>
        <p:nvSpPr>
          <p:cNvPr descr="Click icon to add picture" id="87" name="Google Shape;87;p25"/>
          <p:cNvSpPr txBox="1"/>
          <p:nvPr>
            <p:ph idx="14" type="body"/>
          </p:nvPr>
        </p:nvSpPr>
        <p:spPr>
          <a:xfrm>
            <a:off x="86353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5"/>
          <p:cNvSpPr txBox="1"/>
          <p:nvPr>
            <p:ph idx="15" type="body"/>
          </p:nvPr>
        </p:nvSpPr>
        <p:spPr>
          <a:xfrm>
            <a:off x="86353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accent6"/>
              </a:buClr>
              <a:buSzPts val="1400"/>
              <a:buNone/>
              <a:defRPr b="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Team Members">
  <p:cSld name="8 Team Members">
    <p:spTree>
      <p:nvGrpSpPr>
        <p:cNvPr id="91" name="Shape 91"/>
        <p:cNvGrpSpPr/>
        <p:nvPr/>
      </p:nvGrpSpPr>
      <p:grpSpPr>
        <a:xfrm>
          <a:off x="0" y="0"/>
          <a:ext cx="0" cy="0"/>
          <a:chOff x="0" y="0"/>
          <a:chExt cx="0" cy="0"/>
        </a:xfrm>
      </p:grpSpPr>
      <p:sp>
        <p:nvSpPr>
          <p:cNvPr id="92" name="Google Shape;92;p26"/>
          <p:cNvSpPr txBox="1"/>
          <p:nvPr>
            <p:ph type="title"/>
          </p:nvPr>
        </p:nvSpPr>
        <p:spPr>
          <a:xfrm>
            <a:off x="509574" y="2367293"/>
            <a:ext cx="3909993" cy="362970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6"/>
          <p:cNvSpPr/>
          <p:nvPr>
            <p:ph idx="2" type="pic"/>
          </p:nvPr>
        </p:nvSpPr>
        <p:spPr>
          <a:xfrm>
            <a:off x="4269796" y="436455"/>
            <a:ext cx="1173264" cy="1357920"/>
          </a:xfrm>
          <a:prstGeom prst="rect">
            <a:avLst/>
          </a:prstGeom>
          <a:noFill/>
          <a:ln>
            <a:noFill/>
          </a:ln>
        </p:spPr>
      </p:sp>
      <p:sp>
        <p:nvSpPr>
          <p:cNvPr descr="Click icon to add picture" id="94" name="Google Shape;94;p26"/>
          <p:cNvSpPr txBox="1"/>
          <p:nvPr>
            <p:ph idx="1" type="body"/>
          </p:nvPr>
        </p:nvSpPr>
        <p:spPr>
          <a:xfrm>
            <a:off x="5520210" y="522515"/>
            <a:ext cx="2289842" cy="62655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6"/>
          <p:cNvSpPr txBox="1"/>
          <p:nvPr>
            <p:ph idx="3" type="body"/>
          </p:nvPr>
        </p:nvSpPr>
        <p:spPr>
          <a:xfrm>
            <a:off x="5520211" y="1165881"/>
            <a:ext cx="2289842" cy="50639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6"/>
          <p:cNvSpPr/>
          <p:nvPr>
            <p:ph idx="4" type="pic"/>
          </p:nvPr>
        </p:nvSpPr>
        <p:spPr>
          <a:xfrm>
            <a:off x="8059916" y="436455"/>
            <a:ext cx="1173264" cy="1357920"/>
          </a:xfrm>
          <a:prstGeom prst="rect">
            <a:avLst/>
          </a:prstGeom>
          <a:noFill/>
          <a:ln>
            <a:noFill/>
          </a:ln>
        </p:spPr>
      </p:sp>
      <p:sp>
        <p:nvSpPr>
          <p:cNvPr descr="Click icon to add picture" id="97" name="Google Shape;97;p26"/>
          <p:cNvSpPr txBox="1"/>
          <p:nvPr>
            <p:ph idx="5" type="body"/>
          </p:nvPr>
        </p:nvSpPr>
        <p:spPr>
          <a:xfrm>
            <a:off x="9309889" y="642667"/>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26"/>
          <p:cNvSpPr txBox="1"/>
          <p:nvPr>
            <p:ph idx="6" type="body"/>
          </p:nvPr>
        </p:nvSpPr>
        <p:spPr>
          <a:xfrm>
            <a:off x="9309891" y="1165881"/>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6"/>
          <p:cNvSpPr/>
          <p:nvPr>
            <p:ph idx="7" type="pic"/>
          </p:nvPr>
        </p:nvSpPr>
        <p:spPr>
          <a:xfrm>
            <a:off x="4269796" y="2004222"/>
            <a:ext cx="1173264" cy="1357920"/>
          </a:xfrm>
          <a:prstGeom prst="rect">
            <a:avLst/>
          </a:prstGeom>
          <a:noFill/>
          <a:ln>
            <a:noFill/>
          </a:ln>
        </p:spPr>
      </p:sp>
      <p:sp>
        <p:nvSpPr>
          <p:cNvPr descr="Click icon to add picture" id="100" name="Google Shape;100;p26"/>
          <p:cNvSpPr txBox="1"/>
          <p:nvPr>
            <p:ph idx="8" type="body"/>
          </p:nvPr>
        </p:nvSpPr>
        <p:spPr>
          <a:xfrm>
            <a:off x="5520210" y="2105171"/>
            <a:ext cx="2193021" cy="6174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26"/>
          <p:cNvSpPr txBox="1"/>
          <p:nvPr>
            <p:ph idx="9" type="body"/>
          </p:nvPr>
        </p:nvSpPr>
        <p:spPr>
          <a:xfrm>
            <a:off x="5520212" y="2739721"/>
            <a:ext cx="2193021"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6"/>
          <p:cNvSpPr/>
          <p:nvPr>
            <p:ph idx="13" type="pic"/>
          </p:nvPr>
        </p:nvSpPr>
        <p:spPr>
          <a:xfrm>
            <a:off x="8059916" y="2004222"/>
            <a:ext cx="1173264" cy="1357920"/>
          </a:xfrm>
          <a:prstGeom prst="rect">
            <a:avLst/>
          </a:prstGeom>
          <a:noFill/>
          <a:ln>
            <a:noFill/>
          </a:ln>
        </p:spPr>
      </p:sp>
      <p:sp>
        <p:nvSpPr>
          <p:cNvPr descr="Click icon to add picture" id="103" name="Google Shape;103;p26"/>
          <p:cNvSpPr txBox="1"/>
          <p:nvPr>
            <p:ph idx="14" type="body"/>
          </p:nvPr>
        </p:nvSpPr>
        <p:spPr>
          <a:xfrm>
            <a:off x="9309890" y="2032203"/>
            <a:ext cx="2098039" cy="70114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6"/>
          <p:cNvSpPr txBox="1"/>
          <p:nvPr>
            <p:ph idx="15" type="body"/>
          </p:nvPr>
        </p:nvSpPr>
        <p:spPr>
          <a:xfrm>
            <a:off x="9309890" y="274640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6"/>
          <p:cNvSpPr/>
          <p:nvPr>
            <p:ph idx="16" type="pic"/>
          </p:nvPr>
        </p:nvSpPr>
        <p:spPr>
          <a:xfrm>
            <a:off x="4269796" y="3571991"/>
            <a:ext cx="1173264" cy="1357920"/>
          </a:xfrm>
          <a:prstGeom prst="rect">
            <a:avLst/>
          </a:prstGeom>
          <a:noFill/>
          <a:ln>
            <a:noFill/>
          </a:ln>
        </p:spPr>
      </p:sp>
      <p:sp>
        <p:nvSpPr>
          <p:cNvPr descr="Click icon to add picture" id="106" name="Google Shape;106;p26"/>
          <p:cNvSpPr txBox="1"/>
          <p:nvPr>
            <p:ph idx="17" type="body"/>
          </p:nvPr>
        </p:nvSpPr>
        <p:spPr>
          <a:xfrm>
            <a:off x="5520210"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26"/>
          <p:cNvSpPr txBox="1"/>
          <p:nvPr>
            <p:ph idx="18" type="body"/>
          </p:nvPr>
        </p:nvSpPr>
        <p:spPr>
          <a:xfrm>
            <a:off x="552021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6"/>
          <p:cNvSpPr/>
          <p:nvPr>
            <p:ph idx="19" type="pic"/>
          </p:nvPr>
        </p:nvSpPr>
        <p:spPr>
          <a:xfrm>
            <a:off x="8059916" y="3571991"/>
            <a:ext cx="1173264" cy="1357920"/>
          </a:xfrm>
          <a:prstGeom prst="rect">
            <a:avLst/>
          </a:prstGeom>
          <a:noFill/>
          <a:ln>
            <a:noFill/>
          </a:ln>
        </p:spPr>
      </p:sp>
      <p:sp>
        <p:nvSpPr>
          <p:cNvPr descr="Click icon to add picture" id="109" name="Google Shape;109;p26"/>
          <p:cNvSpPr txBox="1"/>
          <p:nvPr>
            <p:ph idx="20" type="body"/>
          </p:nvPr>
        </p:nvSpPr>
        <p:spPr>
          <a:xfrm>
            <a:off x="9309889"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6"/>
          <p:cNvSpPr txBox="1"/>
          <p:nvPr>
            <p:ph idx="21" type="body"/>
          </p:nvPr>
        </p:nvSpPr>
        <p:spPr>
          <a:xfrm>
            <a:off x="930989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6"/>
          <p:cNvSpPr/>
          <p:nvPr>
            <p:ph idx="22" type="pic"/>
          </p:nvPr>
        </p:nvSpPr>
        <p:spPr>
          <a:xfrm>
            <a:off x="4269796" y="5153614"/>
            <a:ext cx="1173264" cy="1357920"/>
          </a:xfrm>
          <a:prstGeom prst="rect">
            <a:avLst/>
          </a:prstGeom>
          <a:noFill/>
          <a:ln>
            <a:noFill/>
          </a:ln>
        </p:spPr>
      </p:sp>
      <p:sp>
        <p:nvSpPr>
          <p:cNvPr descr="Click icon to add picture" id="112" name="Google Shape;112;p26"/>
          <p:cNvSpPr txBox="1"/>
          <p:nvPr>
            <p:ph idx="23" type="body"/>
          </p:nvPr>
        </p:nvSpPr>
        <p:spPr>
          <a:xfrm>
            <a:off x="5520210"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6"/>
          <p:cNvSpPr txBox="1"/>
          <p:nvPr>
            <p:ph idx="24" type="body"/>
          </p:nvPr>
        </p:nvSpPr>
        <p:spPr>
          <a:xfrm>
            <a:off x="552021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6"/>
          <p:cNvSpPr/>
          <p:nvPr>
            <p:ph idx="25" type="pic"/>
          </p:nvPr>
        </p:nvSpPr>
        <p:spPr>
          <a:xfrm>
            <a:off x="8059916" y="5153614"/>
            <a:ext cx="1173264" cy="1357920"/>
          </a:xfrm>
          <a:prstGeom prst="rect">
            <a:avLst/>
          </a:prstGeom>
          <a:noFill/>
          <a:ln>
            <a:noFill/>
          </a:ln>
        </p:spPr>
      </p:sp>
      <p:sp>
        <p:nvSpPr>
          <p:cNvPr descr="Click icon to add picture" id="115" name="Google Shape;115;p26"/>
          <p:cNvSpPr txBox="1"/>
          <p:nvPr>
            <p:ph idx="26" type="body"/>
          </p:nvPr>
        </p:nvSpPr>
        <p:spPr>
          <a:xfrm>
            <a:off x="9313612"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800"/>
              <a:buNone/>
              <a:defRPr b="1" i="0" sz="18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6"/>
          <p:cNvSpPr txBox="1"/>
          <p:nvPr>
            <p:ph idx="27" type="body"/>
          </p:nvPr>
        </p:nvSpPr>
        <p:spPr>
          <a:xfrm>
            <a:off x="930989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6"/>
              </a:buClr>
              <a:buSzPts val="1400"/>
              <a:buNone/>
              <a:defRPr b="0" i="0" sz="1400">
                <a:solidFill>
                  <a:schemeClr val="accent6"/>
                </a:solidFill>
                <a:latin typeface="Arial"/>
                <a:ea typeface="Arial"/>
                <a:cs typeface="Arial"/>
                <a:sym typeface="Arial"/>
              </a:defRPr>
            </a:lvl1pPr>
            <a:lvl2pPr indent="-292100" lvl="1" marL="914400" algn="l">
              <a:lnSpc>
                <a:spcPct val="90000"/>
              </a:lnSpc>
              <a:spcBef>
                <a:spcPts val="500"/>
              </a:spcBef>
              <a:spcAft>
                <a:spcPts val="0"/>
              </a:spcAft>
              <a:buClr>
                <a:schemeClr val="accent6"/>
              </a:buClr>
              <a:buSzPts val="1000"/>
              <a:buChar char="•"/>
              <a:defRPr sz="1000"/>
            </a:lvl2pPr>
            <a:lvl3pPr indent="-285750" lvl="2" marL="1371600" algn="l">
              <a:lnSpc>
                <a:spcPct val="90000"/>
              </a:lnSpc>
              <a:spcBef>
                <a:spcPts val="500"/>
              </a:spcBef>
              <a:spcAft>
                <a:spcPts val="0"/>
              </a:spcAft>
              <a:buClr>
                <a:schemeClr val="accent6"/>
              </a:buClr>
              <a:buSzPts val="900"/>
              <a:buChar char="•"/>
              <a:defRPr sz="900"/>
            </a:lvl3pPr>
            <a:lvl4pPr indent="-279400" lvl="3" marL="1828800" algn="l">
              <a:lnSpc>
                <a:spcPct val="90000"/>
              </a:lnSpc>
              <a:spcBef>
                <a:spcPts val="500"/>
              </a:spcBef>
              <a:spcAft>
                <a:spcPts val="0"/>
              </a:spcAft>
              <a:buClr>
                <a:schemeClr val="accent6"/>
              </a:buClr>
              <a:buSzPts val="800"/>
              <a:buChar char="•"/>
              <a:defRPr sz="800"/>
            </a:lvl4pPr>
            <a:lvl5pPr indent="-279400" lvl="4" marL="2286000" algn="l">
              <a:lnSpc>
                <a:spcPct val="90000"/>
              </a:lnSpc>
              <a:spcBef>
                <a:spcPts val="500"/>
              </a:spcBef>
              <a:spcAft>
                <a:spcPts val="0"/>
              </a:spcAft>
              <a:buClr>
                <a:schemeClr val="accent6"/>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1200" u="none" cap="none" strike="noStrike">
                <a:solidFill>
                  <a:schemeClr val="accent6"/>
                </a:solidFill>
                <a:latin typeface="Arial"/>
                <a:ea typeface="Arial"/>
                <a:cs typeface="Arial"/>
                <a:sym typeface="Arial"/>
              </a:defRPr>
            </a:lvl1pPr>
            <a:lvl2pPr indent="0" lvl="1" marL="0" algn="ctr">
              <a:spcBef>
                <a:spcPts val="0"/>
              </a:spcBef>
              <a:buNone/>
              <a:defRPr b="0" i="0" sz="1200" u="none" cap="none" strike="noStrike">
                <a:solidFill>
                  <a:schemeClr val="accent6"/>
                </a:solidFill>
                <a:latin typeface="Arial"/>
                <a:ea typeface="Arial"/>
                <a:cs typeface="Arial"/>
                <a:sym typeface="Arial"/>
              </a:defRPr>
            </a:lvl2pPr>
            <a:lvl3pPr indent="0" lvl="2" marL="0" algn="ctr">
              <a:spcBef>
                <a:spcPts val="0"/>
              </a:spcBef>
              <a:buNone/>
              <a:defRPr b="0" i="0" sz="1200" u="none" cap="none" strike="noStrike">
                <a:solidFill>
                  <a:schemeClr val="accent6"/>
                </a:solidFill>
                <a:latin typeface="Arial"/>
                <a:ea typeface="Arial"/>
                <a:cs typeface="Arial"/>
                <a:sym typeface="Arial"/>
              </a:defRPr>
            </a:lvl3pPr>
            <a:lvl4pPr indent="0" lvl="3" marL="0" algn="ctr">
              <a:spcBef>
                <a:spcPts val="0"/>
              </a:spcBef>
              <a:buNone/>
              <a:defRPr b="0" i="0" sz="1200" u="none" cap="none" strike="noStrike">
                <a:solidFill>
                  <a:schemeClr val="accent6"/>
                </a:solidFill>
                <a:latin typeface="Arial"/>
                <a:ea typeface="Arial"/>
                <a:cs typeface="Arial"/>
                <a:sym typeface="Arial"/>
              </a:defRPr>
            </a:lvl4pPr>
            <a:lvl5pPr indent="0" lvl="4" marL="0" algn="ctr">
              <a:spcBef>
                <a:spcPts val="0"/>
              </a:spcBef>
              <a:buNone/>
              <a:defRPr b="0" i="0" sz="1200" u="none" cap="none" strike="noStrike">
                <a:solidFill>
                  <a:schemeClr val="accent6"/>
                </a:solidFill>
                <a:latin typeface="Arial"/>
                <a:ea typeface="Arial"/>
                <a:cs typeface="Arial"/>
                <a:sym typeface="Arial"/>
              </a:defRPr>
            </a:lvl5pPr>
            <a:lvl6pPr indent="0" lvl="5" marL="0" algn="ctr">
              <a:spcBef>
                <a:spcPts val="0"/>
              </a:spcBef>
              <a:buNone/>
              <a:defRPr b="0" i="0" sz="1200" u="none" cap="none" strike="noStrike">
                <a:solidFill>
                  <a:schemeClr val="accent6"/>
                </a:solidFill>
                <a:latin typeface="Arial"/>
                <a:ea typeface="Arial"/>
                <a:cs typeface="Arial"/>
                <a:sym typeface="Arial"/>
              </a:defRPr>
            </a:lvl6pPr>
            <a:lvl7pPr indent="0" lvl="6" marL="0" algn="ctr">
              <a:spcBef>
                <a:spcPts val="0"/>
              </a:spcBef>
              <a:buNone/>
              <a:defRPr b="0" i="0" sz="1200" u="none" cap="none" strike="noStrike">
                <a:solidFill>
                  <a:schemeClr val="accent6"/>
                </a:solidFill>
                <a:latin typeface="Arial"/>
                <a:ea typeface="Arial"/>
                <a:cs typeface="Arial"/>
                <a:sym typeface="Arial"/>
              </a:defRPr>
            </a:lvl7pPr>
            <a:lvl8pPr indent="0" lvl="7" marL="0" algn="ctr">
              <a:spcBef>
                <a:spcPts val="0"/>
              </a:spcBef>
              <a:buNone/>
              <a:defRPr b="0" i="0" sz="1200" u="none" cap="none" strike="noStrike">
                <a:solidFill>
                  <a:schemeClr val="accent6"/>
                </a:solidFill>
                <a:latin typeface="Arial"/>
                <a:ea typeface="Arial"/>
                <a:cs typeface="Arial"/>
                <a:sym typeface="Arial"/>
              </a:defRPr>
            </a:lvl8pPr>
            <a:lvl9pPr indent="0" lvl="8" mar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alpha val="20000"/>
          </a:schemeClr>
        </a:solidFill>
      </p:bgPr>
    </p:bg>
    <p:spTree>
      <p:nvGrpSpPr>
        <p:cNvPr id="9" name="Shape 9"/>
        <p:cNvGrpSpPr/>
        <p:nvPr/>
      </p:nvGrpSpPr>
      <p:grpSpPr>
        <a:xfrm>
          <a:off x="0" y="0"/>
          <a:ext cx="0" cy="0"/>
          <a:chOff x="0" y="0"/>
          <a:chExt cx="0" cy="0"/>
        </a:xfrm>
      </p:grpSpPr>
      <p:sp>
        <p:nvSpPr>
          <p:cNvPr id="10" name="Google Shape;10;p1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accent6"/>
                </a:solidFill>
                <a:latin typeface="Arial"/>
                <a:ea typeface="Arial"/>
                <a:cs typeface="Arial"/>
                <a:sym typeface="Arial"/>
              </a:defRPr>
            </a:lvl1pPr>
            <a:lvl2pPr indent="0" lvl="1" marL="0" marR="0" rtl="0" algn="ctr">
              <a:spcBef>
                <a:spcPts val="0"/>
              </a:spcBef>
              <a:buNone/>
              <a:defRPr b="0" i="0" sz="1200" u="none" cap="none" strike="noStrike">
                <a:solidFill>
                  <a:schemeClr val="accent6"/>
                </a:solidFill>
                <a:latin typeface="Arial"/>
                <a:ea typeface="Arial"/>
                <a:cs typeface="Arial"/>
                <a:sym typeface="Arial"/>
              </a:defRPr>
            </a:lvl2pPr>
            <a:lvl3pPr indent="0" lvl="2" marL="0" marR="0" rtl="0" algn="ctr">
              <a:spcBef>
                <a:spcPts val="0"/>
              </a:spcBef>
              <a:buNone/>
              <a:defRPr b="0" i="0" sz="1200" u="none" cap="none" strike="noStrike">
                <a:solidFill>
                  <a:schemeClr val="accent6"/>
                </a:solidFill>
                <a:latin typeface="Arial"/>
                <a:ea typeface="Arial"/>
                <a:cs typeface="Arial"/>
                <a:sym typeface="Arial"/>
              </a:defRPr>
            </a:lvl3pPr>
            <a:lvl4pPr indent="0" lvl="3" marL="0" marR="0" rtl="0" algn="ctr">
              <a:spcBef>
                <a:spcPts val="0"/>
              </a:spcBef>
              <a:buNone/>
              <a:defRPr b="0" i="0" sz="1200" u="none" cap="none" strike="noStrike">
                <a:solidFill>
                  <a:schemeClr val="accent6"/>
                </a:solidFill>
                <a:latin typeface="Arial"/>
                <a:ea typeface="Arial"/>
                <a:cs typeface="Arial"/>
                <a:sym typeface="Arial"/>
              </a:defRPr>
            </a:lvl4pPr>
            <a:lvl5pPr indent="0" lvl="4" marL="0" marR="0" rtl="0" algn="ctr">
              <a:spcBef>
                <a:spcPts val="0"/>
              </a:spcBef>
              <a:buNone/>
              <a:defRPr b="0" i="0" sz="1200" u="none" cap="none" strike="noStrike">
                <a:solidFill>
                  <a:schemeClr val="accent6"/>
                </a:solidFill>
                <a:latin typeface="Arial"/>
                <a:ea typeface="Arial"/>
                <a:cs typeface="Arial"/>
                <a:sym typeface="Arial"/>
              </a:defRPr>
            </a:lvl5pPr>
            <a:lvl6pPr indent="0" lvl="5" marL="0" marR="0" rtl="0" algn="ctr">
              <a:spcBef>
                <a:spcPts val="0"/>
              </a:spcBef>
              <a:buNone/>
              <a:defRPr b="0" i="0" sz="1200" u="none" cap="none" strike="noStrike">
                <a:solidFill>
                  <a:schemeClr val="accent6"/>
                </a:solidFill>
                <a:latin typeface="Arial"/>
                <a:ea typeface="Arial"/>
                <a:cs typeface="Arial"/>
                <a:sym typeface="Arial"/>
              </a:defRPr>
            </a:lvl6pPr>
            <a:lvl7pPr indent="0" lvl="6" marL="0" marR="0" rtl="0" algn="ctr">
              <a:spcBef>
                <a:spcPts val="0"/>
              </a:spcBef>
              <a:buNone/>
              <a:defRPr b="0" i="0" sz="1200" u="none" cap="none" strike="noStrike">
                <a:solidFill>
                  <a:schemeClr val="accent6"/>
                </a:solidFill>
                <a:latin typeface="Arial"/>
                <a:ea typeface="Arial"/>
                <a:cs typeface="Arial"/>
                <a:sym typeface="Arial"/>
              </a:defRPr>
            </a:lvl7pPr>
            <a:lvl8pPr indent="0" lvl="7" marL="0" marR="0" rtl="0" algn="ctr">
              <a:spcBef>
                <a:spcPts val="0"/>
              </a:spcBef>
              <a:buNone/>
              <a:defRPr b="0" i="0" sz="1200" u="none" cap="none" strike="noStrike">
                <a:solidFill>
                  <a:schemeClr val="accent6"/>
                </a:solidFill>
                <a:latin typeface="Arial"/>
                <a:ea typeface="Arial"/>
                <a:cs typeface="Arial"/>
                <a:sym typeface="Arial"/>
              </a:defRPr>
            </a:lvl8pPr>
            <a:lvl9pPr indent="0" lvl="8" marL="0" marR="0" rtl="0" algn="ctr">
              <a:spcBef>
                <a:spcPts val="0"/>
              </a:spcBef>
              <a:buNone/>
              <a:defRPr b="0" i="0" sz="1200" u="none" cap="none" strike="noStrike">
                <a:solidFill>
                  <a:schemeClr val="accent6"/>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1pPr>
            <a:lvl2pPr indent="-355600" lvl="1" marL="9144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2pPr>
            <a:lvl3pPr indent="-355600" lvl="2" marL="13716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3pPr>
            <a:lvl4pPr indent="-355600" lvl="3" marL="18288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4pPr>
            <a:lvl5pPr indent="-355600" lvl="4" marL="2286000" marR="0" rtl="0" algn="l">
              <a:lnSpc>
                <a:spcPct val="90000"/>
              </a:lnSpc>
              <a:spcBef>
                <a:spcPts val="500"/>
              </a:spcBef>
              <a:spcAft>
                <a:spcPts val="0"/>
              </a:spcAft>
              <a:buClr>
                <a:schemeClr val="accent6"/>
              </a:buClr>
              <a:buSzPts val="2000"/>
              <a:buFont typeface="Arial"/>
              <a:buChar char="•"/>
              <a:defRPr b="0" i="0" sz="2000" u="none" cap="none" strike="noStrike">
                <a:solidFill>
                  <a:schemeClr val="accent6"/>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accent6"/>
              </a:buClr>
              <a:buSzPts val="4400"/>
              <a:buFont typeface="Mate"/>
              <a:buNone/>
              <a:defRPr b="1" i="0" sz="4400" u="none" cap="none" strike="noStrike">
                <a:solidFill>
                  <a:schemeClr val="accent6"/>
                </a:solidFill>
                <a:latin typeface="Mate"/>
                <a:ea typeface="Mate"/>
                <a:cs typeface="Mate"/>
                <a:sym typeface="Mat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accent6"/>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
          <p:cNvSpPr txBox="1"/>
          <p:nvPr>
            <p:ph type="title"/>
          </p:nvPr>
        </p:nvSpPr>
        <p:spPr>
          <a:xfrm>
            <a:off x="1348164" y="1741076"/>
            <a:ext cx="5257800" cy="2057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Medlife Pharmacy</a:t>
            </a:r>
            <a:endParaRPr/>
          </a:p>
        </p:txBody>
      </p:sp>
      <p:sp>
        <p:nvSpPr>
          <p:cNvPr id="248" name="Google Shape;248;p1"/>
          <p:cNvSpPr txBox="1"/>
          <p:nvPr>
            <p:ph idx="1" type="body"/>
          </p:nvPr>
        </p:nvSpPr>
        <p:spPr>
          <a:xfrm>
            <a:off x="1601400" y="3894100"/>
            <a:ext cx="4126200" cy="1031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6"/>
              </a:buClr>
              <a:buSzPts val="1800"/>
              <a:buNone/>
            </a:pPr>
            <a:r>
              <a:rPr lang="en-US"/>
              <a:t>Group: Project_0502_01</a:t>
            </a:r>
            <a:endParaRPr/>
          </a:p>
          <a:p>
            <a:pPr indent="0" lvl="0" marL="0" rtl="0" algn="l">
              <a:lnSpc>
                <a:spcPct val="100000"/>
              </a:lnSpc>
              <a:spcBef>
                <a:spcPts val="0"/>
              </a:spcBef>
              <a:spcAft>
                <a:spcPts val="0"/>
              </a:spcAft>
              <a:buClr>
                <a:schemeClr val="accent6"/>
              </a:buClr>
              <a:buSzPts val="1800"/>
              <a:buNone/>
            </a:pPr>
            <a:r>
              <a:t/>
            </a:r>
            <a:endParaRPr/>
          </a:p>
          <a:p>
            <a:pPr indent="0" lvl="0" marL="0" rtl="0" algn="l">
              <a:lnSpc>
                <a:spcPct val="100000"/>
              </a:lnSpc>
              <a:spcBef>
                <a:spcPts val="0"/>
              </a:spcBef>
              <a:spcAft>
                <a:spcPts val="0"/>
              </a:spcAft>
              <a:buClr>
                <a:schemeClr val="accent6"/>
              </a:buClr>
              <a:buSzPts val="1800"/>
              <a:buNone/>
            </a:pPr>
            <a:r>
              <a:rPr lang="en-US"/>
              <a:t>Presented by:</a:t>
            </a:r>
            <a:endParaRPr/>
          </a:p>
          <a:p>
            <a:pPr indent="0" lvl="0" marL="0" rtl="0" algn="l">
              <a:lnSpc>
                <a:spcPct val="100000"/>
              </a:lnSpc>
              <a:spcBef>
                <a:spcPts val="0"/>
              </a:spcBef>
              <a:spcAft>
                <a:spcPts val="0"/>
              </a:spcAft>
              <a:buClr>
                <a:schemeClr val="accent6"/>
              </a:buClr>
              <a:buSzPts val="1800"/>
              <a:buNone/>
            </a:pPr>
            <a:r>
              <a:rPr lang="en-US"/>
              <a:t>Parika Rawat,</a:t>
            </a:r>
            <a:r>
              <a:rPr lang="en-US"/>
              <a:t> Shweta Salelkar, Vidit Vaywala, Yash Makadia</a:t>
            </a:r>
            <a:endParaRPr/>
          </a:p>
          <a:p>
            <a:pPr indent="0" lvl="0" marL="0" rtl="0" algn="l">
              <a:lnSpc>
                <a:spcPct val="100000"/>
              </a:lnSpc>
              <a:spcBef>
                <a:spcPts val="0"/>
              </a:spcBef>
              <a:spcAft>
                <a:spcPts val="0"/>
              </a:spcAft>
              <a:buClr>
                <a:schemeClr val="accent6"/>
              </a:buClr>
              <a:buSzPts val="1800"/>
              <a:buNone/>
            </a:pPr>
            <a:r>
              <a:t/>
            </a:r>
            <a:endParaRPr/>
          </a:p>
          <a:p>
            <a:pPr indent="0" lvl="0" marL="0" rtl="0" algn="l">
              <a:lnSpc>
                <a:spcPct val="100000"/>
              </a:lnSpc>
              <a:spcBef>
                <a:spcPts val="0"/>
              </a:spcBef>
              <a:spcAft>
                <a:spcPts val="0"/>
              </a:spcAft>
              <a:buClr>
                <a:schemeClr val="accent6"/>
              </a:buClr>
              <a:buSzPts val="1800"/>
              <a:buNone/>
            </a:pPr>
            <a:r>
              <a:rPr lang="en-US"/>
              <a:t>Date: 7th December 2022</a:t>
            </a:r>
            <a:endParaRPr/>
          </a:p>
        </p:txBody>
      </p:sp>
      <p:sp>
        <p:nvSpPr>
          <p:cNvPr id="249" name="Google Shape;249;p1"/>
          <p:cNvSpPr/>
          <p:nvPr/>
        </p:nvSpPr>
        <p:spPr>
          <a:xfrm>
            <a:off x="9857505" y="838985"/>
            <a:ext cx="1637958" cy="1873859"/>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cap="flat" cmpd="sng" w="19050">
            <a:solidFill>
              <a:srgbClr val="4D8CD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50" name="Google Shape;250;p1"/>
          <p:cNvSpPr/>
          <p:nvPr/>
        </p:nvSpPr>
        <p:spPr>
          <a:xfrm>
            <a:off x="5974436" y="3694919"/>
            <a:ext cx="1637958" cy="1873859"/>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BE77">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pic>
        <p:nvPicPr>
          <p:cNvPr id="251" name="Google Shape;251;p1"/>
          <p:cNvPicPr preferRelativeResize="0"/>
          <p:nvPr/>
        </p:nvPicPr>
        <p:blipFill>
          <a:blip r:embed="rId3">
            <a:alphaModFix/>
          </a:blip>
          <a:stretch>
            <a:fillRect/>
          </a:stretch>
        </p:blipFill>
        <p:spPr>
          <a:xfrm>
            <a:off x="6742550" y="1626175"/>
            <a:ext cx="4037350" cy="2778950"/>
          </a:xfrm>
          <a:prstGeom prst="rect">
            <a:avLst/>
          </a:prstGeom>
          <a:noFill/>
          <a:ln>
            <a:noFill/>
          </a:ln>
        </p:spPr>
      </p:pic>
      <p:sp>
        <p:nvSpPr>
          <p:cNvPr id="252" name="Google Shape;252;p1"/>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3" name="Google Shape;253;p1"/>
          <p:cNvPicPr preferRelativeResize="0"/>
          <p:nvPr/>
        </p:nvPicPr>
        <p:blipFill>
          <a:blip r:embed="rId4">
            <a:alphaModFix/>
          </a:blip>
          <a:stretch>
            <a:fillRect/>
          </a:stretch>
        </p:blipFill>
        <p:spPr>
          <a:xfrm>
            <a:off x="9726374" y="4037575"/>
            <a:ext cx="2007150" cy="214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1b500d89de4_0_15"/>
          <p:cNvSpPr txBox="1"/>
          <p:nvPr>
            <p:ph type="title"/>
          </p:nvPr>
        </p:nvSpPr>
        <p:spPr>
          <a:xfrm>
            <a:off x="502675" y="707100"/>
            <a:ext cx="6704100" cy="227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Physical Database Design</a:t>
            </a:r>
            <a:endParaRPr/>
          </a:p>
        </p:txBody>
      </p:sp>
      <p:sp>
        <p:nvSpPr>
          <p:cNvPr id="327" name="Google Shape;327;g1b500d89de4_0_15"/>
          <p:cNvSpPr txBox="1"/>
          <p:nvPr>
            <p:ph idx="12"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28" name="Google Shape;328;g1b500d89de4_0_15"/>
          <p:cNvSpPr txBox="1"/>
          <p:nvPr/>
        </p:nvSpPr>
        <p:spPr>
          <a:xfrm>
            <a:off x="3676000" y="1482025"/>
            <a:ext cx="7977000" cy="4186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Clr>
                <a:schemeClr val="dk1"/>
              </a:buClr>
              <a:buSzPts val="1100"/>
              <a:buFont typeface="Arial"/>
              <a:buNone/>
            </a:pPr>
            <a:r>
              <a:rPr lang="en-US">
                <a:solidFill>
                  <a:schemeClr val="accent6"/>
                </a:solidFill>
                <a:latin typeface="Mate"/>
                <a:ea typeface="Mate"/>
                <a:cs typeface="Mate"/>
                <a:sym typeface="Mate"/>
              </a:rPr>
              <a:t>6. </a:t>
            </a:r>
            <a:r>
              <a:rPr lang="en-US" sz="1200">
                <a:solidFill>
                  <a:schemeClr val="accent6"/>
                </a:solidFill>
                <a:latin typeface="Mate"/>
                <a:ea typeface="Mate"/>
                <a:cs typeface="Mate"/>
                <a:sym typeface="Mate"/>
              </a:rPr>
              <a:t>CREATE TABLE Bill (</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bilId CHAR (10) NOT NULL,</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bilType VARCHAR (20),</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bilDate DATE,</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bilPrice DECIMAL (8,2),</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cstId VARCHAR (10) NOT NULL,</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CONSTRAINT pk_Bill_bilId PRIMARY KEY (bilId),</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CONSTRAINT fk_Bill_cstId FOREIGN KEY (cstId) </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REFERENCES Customer (cstId)</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ON DELETE NO ACTION ON UPDATE CASCADE )</a:t>
            </a:r>
            <a:endParaRPr sz="1200">
              <a:solidFill>
                <a:schemeClr val="accent6"/>
              </a:solidFill>
              <a:latin typeface="Mate"/>
              <a:ea typeface="Mate"/>
              <a:cs typeface="Mate"/>
              <a:sym typeface="Mate"/>
            </a:endParaRPr>
          </a:p>
          <a:p>
            <a:pPr indent="0" lvl="0" marL="0" rtl="0" algn="l">
              <a:spcBef>
                <a:spcPts val="1200"/>
              </a:spcBef>
              <a:spcAft>
                <a:spcPts val="0"/>
              </a:spcAft>
              <a:buNone/>
            </a:pPr>
            <a:r>
              <a:t/>
            </a:r>
            <a:endParaRPr>
              <a:solidFill>
                <a:schemeClr val="accent6"/>
              </a:solidFill>
              <a:latin typeface="Mate"/>
              <a:ea typeface="Mate"/>
              <a:cs typeface="Mate"/>
              <a:sym typeface="Mate"/>
            </a:endParaRPr>
          </a:p>
          <a:p>
            <a:pPr indent="0" lvl="0" marL="0" rtl="0" algn="l">
              <a:spcBef>
                <a:spcPts val="1200"/>
              </a:spcBef>
              <a:spcAft>
                <a:spcPts val="0"/>
              </a:spcAft>
              <a:buNone/>
            </a:pPr>
            <a:r>
              <a:t/>
            </a:r>
            <a:endParaRPr>
              <a:solidFill>
                <a:schemeClr val="accent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1b500d89de4_0_33"/>
          <p:cNvSpPr txBox="1"/>
          <p:nvPr>
            <p:ph type="title"/>
          </p:nvPr>
        </p:nvSpPr>
        <p:spPr>
          <a:xfrm>
            <a:off x="502675" y="707100"/>
            <a:ext cx="6704100" cy="227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Physical Database Design</a:t>
            </a:r>
            <a:endParaRPr/>
          </a:p>
        </p:txBody>
      </p:sp>
      <p:sp>
        <p:nvSpPr>
          <p:cNvPr id="335" name="Google Shape;335;g1b500d89de4_0_33"/>
          <p:cNvSpPr txBox="1"/>
          <p:nvPr>
            <p:ph idx="12"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36" name="Google Shape;336;g1b500d89de4_0_33"/>
          <p:cNvSpPr txBox="1"/>
          <p:nvPr/>
        </p:nvSpPr>
        <p:spPr>
          <a:xfrm>
            <a:off x="3676000" y="1482025"/>
            <a:ext cx="7977000" cy="6588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US">
                <a:solidFill>
                  <a:schemeClr val="accent6"/>
                </a:solidFill>
                <a:latin typeface="Mate"/>
                <a:ea typeface="Mate"/>
                <a:cs typeface="Mate"/>
                <a:sym typeface="Mate"/>
              </a:rPr>
              <a:t>7</a:t>
            </a:r>
            <a:r>
              <a:rPr lang="en-US">
                <a:solidFill>
                  <a:schemeClr val="accent6"/>
                </a:solidFill>
                <a:latin typeface="Mate"/>
                <a:ea typeface="Mate"/>
                <a:cs typeface="Mate"/>
                <a:sym typeface="Mate"/>
              </a:rPr>
              <a:t>. </a:t>
            </a:r>
            <a:r>
              <a:rPr lang="en-US" sz="1200">
                <a:solidFill>
                  <a:schemeClr val="accent6"/>
                </a:solidFill>
                <a:latin typeface="Mate"/>
                <a:ea typeface="Mate"/>
                <a:cs typeface="Mate"/>
                <a:sym typeface="Mate"/>
              </a:rPr>
              <a:t>CREATE TABLE HourlyEmployee(</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empId VARCHAR (10) NOT NULL,</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empHourlyRate DECIMAL (6,2),</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CONSTRAINT pk_HourlyEmployee_empId PRIMARY KEY (empId),</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CONSTRAINT fk_HourlyEmployee_cmpName FOREIGN KEY (empId) </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REFERENCES Employee (empId)</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ON DELETE CASCADE ON UPDATE CASCADE)</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8. </a:t>
            </a:r>
            <a:r>
              <a:rPr lang="en-US" sz="1200">
                <a:solidFill>
                  <a:schemeClr val="accent6"/>
                </a:solidFill>
                <a:latin typeface="Mate"/>
                <a:ea typeface="Mate"/>
                <a:cs typeface="Mate"/>
                <a:sym typeface="Mate"/>
              </a:rPr>
              <a:t>CREATE TABLE FullTimeEmployee (</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empId VARCHAR (10) NOT NULL,</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empSalary DECIMAL (10,2),</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empStockAmount  DECIMAL (9,2),</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empPaidLeave INTEGER,</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CONSTRAINT pk_FullTimeEmployee_empId PRIMARY KEY (empId), </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CONSTRAINT fk_FullTimeEmployee_cmpName FOREIGN KEY (empId) </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REFERENCES Employee (empId)</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ON DELETE CASCADE  ON UPDATE CASCADE)</a:t>
            </a:r>
            <a:endParaRPr sz="1200">
              <a:solidFill>
                <a:schemeClr val="accent6"/>
              </a:solidFill>
              <a:latin typeface="Mate"/>
              <a:ea typeface="Mate"/>
              <a:cs typeface="Mate"/>
              <a:sym typeface="Mate"/>
            </a:endParaRPr>
          </a:p>
          <a:p>
            <a:pPr indent="0" lvl="0" marL="0" rtl="0" algn="l">
              <a:spcBef>
                <a:spcPts val="1200"/>
              </a:spcBef>
              <a:spcAft>
                <a:spcPts val="0"/>
              </a:spcAft>
              <a:buNone/>
            </a:pPr>
            <a:r>
              <a:t/>
            </a:r>
            <a:endParaRPr>
              <a:solidFill>
                <a:schemeClr val="accent6"/>
              </a:solidFill>
              <a:latin typeface="Mate"/>
              <a:ea typeface="Mate"/>
              <a:cs typeface="Mate"/>
              <a:sym typeface="Mate"/>
            </a:endParaRPr>
          </a:p>
          <a:p>
            <a:pPr indent="0" lvl="0" marL="0" rtl="0" algn="l">
              <a:spcBef>
                <a:spcPts val="1200"/>
              </a:spcBef>
              <a:spcAft>
                <a:spcPts val="0"/>
              </a:spcAft>
              <a:buNone/>
            </a:pPr>
            <a:r>
              <a:t/>
            </a:r>
            <a:endParaRPr>
              <a:solidFill>
                <a:schemeClr val="accent6"/>
              </a:solidFill>
              <a:latin typeface="Mate"/>
              <a:ea typeface="Mate"/>
              <a:cs typeface="Mate"/>
              <a:sym typeface="Mate"/>
            </a:endParaRPr>
          </a:p>
          <a:p>
            <a:pPr indent="0" lvl="0" marL="0" rtl="0" algn="l">
              <a:spcBef>
                <a:spcPts val="1200"/>
              </a:spcBef>
              <a:spcAft>
                <a:spcPts val="0"/>
              </a:spcAft>
              <a:buNone/>
            </a:pPr>
            <a:r>
              <a:t/>
            </a:r>
            <a:endParaRPr>
              <a:solidFill>
                <a:schemeClr val="accent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b500d89de4_0_40"/>
          <p:cNvSpPr txBox="1"/>
          <p:nvPr>
            <p:ph type="title"/>
          </p:nvPr>
        </p:nvSpPr>
        <p:spPr>
          <a:xfrm>
            <a:off x="502675" y="707100"/>
            <a:ext cx="6704100" cy="227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Physical Database Design</a:t>
            </a:r>
            <a:endParaRPr/>
          </a:p>
        </p:txBody>
      </p:sp>
      <p:sp>
        <p:nvSpPr>
          <p:cNvPr id="343" name="Google Shape;343;g1b500d89de4_0_40"/>
          <p:cNvSpPr txBox="1"/>
          <p:nvPr>
            <p:ph idx="12"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44" name="Google Shape;344;g1b500d89de4_0_40"/>
          <p:cNvSpPr txBox="1"/>
          <p:nvPr/>
        </p:nvSpPr>
        <p:spPr>
          <a:xfrm>
            <a:off x="3754675" y="1980300"/>
            <a:ext cx="7977000" cy="38481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US">
                <a:solidFill>
                  <a:schemeClr val="accent6"/>
                </a:solidFill>
                <a:latin typeface="Mate"/>
                <a:ea typeface="Mate"/>
                <a:cs typeface="Mate"/>
                <a:sym typeface="Mate"/>
              </a:rPr>
              <a:t>9</a:t>
            </a:r>
            <a:r>
              <a:rPr lang="en-US">
                <a:solidFill>
                  <a:schemeClr val="accent6"/>
                </a:solidFill>
                <a:latin typeface="Mate"/>
                <a:ea typeface="Mate"/>
                <a:cs typeface="Mate"/>
                <a:sym typeface="Mate"/>
              </a:rPr>
              <a:t>. </a:t>
            </a:r>
            <a:r>
              <a:rPr lang="en-US" sz="1200">
                <a:solidFill>
                  <a:schemeClr val="accent6"/>
                </a:solidFill>
                <a:latin typeface="Mate"/>
                <a:ea typeface="Mate"/>
                <a:cs typeface="Mate"/>
                <a:sym typeface="Mate"/>
              </a:rPr>
              <a:t>CREATE TABLE ContractEmployee (</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empId VARCHAR (10) NOT NULL,</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empContractDurationMonths INTEGER,</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empContractAmount DECIMAL (9,2),</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CONSTRAINT pk_ContractEmployee_empId PRIMARY KEY (empId), </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CONSTRAINT fk_ContractEmployee_cmpName FOREIGN KEY (empId)</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REFERENCES Employee (empId)</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ON DELETE CASCADE ON UPDATE CASCADE)</a:t>
            </a:r>
            <a:endParaRPr sz="1200">
              <a:solidFill>
                <a:schemeClr val="accent6"/>
              </a:solidFill>
              <a:latin typeface="Mate"/>
              <a:ea typeface="Mate"/>
              <a:cs typeface="Mate"/>
              <a:sym typeface="Mate"/>
            </a:endParaRPr>
          </a:p>
          <a:p>
            <a:pPr indent="0" lvl="0" marL="0" rtl="0" algn="l">
              <a:spcBef>
                <a:spcPts val="1200"/>
              </a:spcBef>
              <a:spcAft>
                <a:spcPts val="0"/>
              </a:spcAft>
              <a:buNone/>
            </a:pPr>
            <a:r>
              <a:t/>
            </a:r>
            <a:endParaRPr sz="1200">
              <a:solidFill>
                <a:schemeClr val="accent6"/>
              </a:solidFill>
              <a:latin typeface="Mate"/>
              <a:ea typeface="Mate"/>
              <a:cs typeface="Mate"/>
              <a:sym typeface="Mate"/>
            </a:endParaRPr>
          </a:p>
          <a:p>
            <a:pPr indent="0" lvl="0" marL="0" rtl="0" algn="l">
              <a:spcBef>
                <a:spcPts val="1200"/>
              </a:spcBef>
              <a:spcAft>
                <a:spcPts val="0"/>
              </a:spcAft>
              <a:buNone/>
            </a:pPr>
            <a:r>
              <a:t/>
            </a:r>
            <a:endParaRPr>
              <a:solidFill>
                <a:schemeClr val="accent6"/>
              </a:solidFill>
              <a:latin typeface="Mate"/>
              <a:ea typeface="Mate"/>
              <a:cs typeface="Mate"/>
              <a:sym typeface="Mate"/>
            </a:endParaRPr>
          </a:p>
          <a:p>
            <a:pPr indent="0" lvl="0" marL="0" rtl="0" algn="l">
              <a:spcBef>
                <a:spcPts val="1200"/>
              </a:spcBef>
              <a:spcAft>
                <a:spcPts val="0"/>
              </a:spcAft>
              <a:buNone/>
            </a:pPr>
            <a:r>
              <a:t/>
            </a:r>
            <a:endParaRPr>
              <a:solidFill>
                <a:schemeClr val="accent6"/>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1b500d89de4_0_54"/>
          <p:cNvSpPr txBox="1"/>
          <p:nvPr>
            <p:ph type="title"/>
          </p:nvPr>
        </p:nvSpPr>
        <p:spPr>
          <a:xfrm>
            <a:off x="502675" y="707100"/>
            <a:ext cx="6704100" cy="227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Physical Database Design</a:t>
            </a:r>
            <a:endParaRPr/>
          </a:p>
        </p:txBody>
      </p:sp>
      <p:sp>
        <p:nvSpPr>
          <p:cNvPr id="351" name="Google Shape;351;g1b500d89de4_0_54"/>
          <p:cNvSpPr txBox="1"/>
          <p:nvPr>
            <p:ph idx="12"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52" name="Google Shape;352;g1b500d89de4_0_54"/>
          <p:cNvSpPr txBox="1"/>
          <p:nvPr/>
        </p:nvSpPr>
        <p:spPr>
          <a:xfrm>
            <a:off x="3675875" y="1613150"/>
            <a:ext cx="7977000" cy="5880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US">
                <a:solidFill>
                  <a:schemeClr val="accent6"/>
                </a:solidFill>
                <a:latin typeface="Mate"/>
                <a:ea typeface="Mate"/>
                <a:cs typeface="Mate"/>
                <a:sym typeface="Mate"/>
              </a:rPr>
              <a:t>10</a:t>
            </a:r>
            <a:r>
              <a:rPr lang="en-US">
                <a:solidFill>
                  <a:schemeClr val="accent6"/>
                </a:solidFill>
                <a:latin typeface="Mate"/>
                <a:ea typeface="Mate"/>
                <a:cs typeface="Mate"/>
                <a:sym typeface="Mate"/>
              </a:rPr>
              <a:t>. </a:t>
            </a:r>
            <a:r>
              <a:rPr lang="en-US" sz="1200">
                <a:solidFill>
                  <a:schemeClr val="accent6"/>
                </a:solidFill>
                <a:latin typeface="Mate"/>
                <a:ea typeface="Mate"/>
                <a:cs typeface="Mate"/>
                <a:sym typeface="Mate"/>
              </a:rPr>
              <a:t>CREATE TABLE Purchase (</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invId CHAR (10) NOT NULL,</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drgBarcode CHAR (10) NOT NULL,</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prcQuantity INTEGER,</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prcDate DATE,</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CONSTRAINT pk_Purchase_invId_drgBarcode PRIMARY KEY (invId, drgBarcode),</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CONSTRAINT fk_Purchase_invId FOREIGN KEY (invId)</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REFERENCES Inventory (invId)</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ON DELETE NO ACTION ON UPDATE CASCADE,</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CONSTRAINT fk_Purchase_drgBarcode FOREIGN KEY (drgBarcode)</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REFERENCES Drug (drgBarcode)</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ON DELETE CASCADE ON UPDATE CASCADE)</a:t>
            </a:r>
            <a:endParaRPr sz="1200">
              <a:solidFill>
                <a:schemeClr val="accent6"/>
              </a:solidFill>
              <a:latin typeface="Mate"/>
              <a:ea typeface="Mate"/>
              <a:cs typeface="Mate"/>
              <a:sym typeface="Mate"/>
            </a:endParaRPr>
          </a:p>
          <a:p>
            <a:pPr indent="0" lvl="0" marL="0" rtl="0" algn="l">
              <a:spcBef>
                <a:spcPts val="1200"/>
              </a:spcBef>
              <a:spcAft>
                <a:spcPts val="0"/>
              </a:spcAft>
              <a:buNone/>
            </a:pPr>
            <a:r>
              <a:t/>
            </a:r>
            <a:endParaRPr sz="1200">
              <a:solidFill>
                <a:schemeClr val="accent6"/>
              </a:solidFill>
              <a:latin typeface="Mate"/>
              <a:ea typeface="Mate"/>
              <a:cs typeface="Mate"/>
              <a:sym typeface="Mate"/>
            </a:endParaRPr>
          </a:p>
          <a:p>
            <a:pPr indent="0" lvl="0" marL="0" rtl="0" algn="l">
              <a:spcBef>
                <a:spcPts val="1200"/>
              </a:spcBef>
              <a:spcAft>
                <a:spcPts val="0"/>
              </a:spcAft>
              <a:buNone/>
            </a:pPr>
            <a:r>
              <a:t/>
            </a:r>
            <a:endParaRPr sz="1200">
              <a:solidFill>
                <a:schemeClr val="accent6"/>
              </a:solidFill>
              <a:latin typeface="Mate"/>
              <a:ea typeface="Mate"/>
              <a:cs typeface="Mate"/>
              <a:sym typeface="Mate"/>
            </a:endParaRPr>
          </a:p>
          <a:p>
            <a:pPr indent="0" lvl="0" marL="0" rtl="0" algn="l">
              <a:spcBef>
                <a:spcPts val="1200"/>
              </a:spcBef>
              <a:spcAft>
                <a:spcPts val="0"/>
              </a:spcAft>
              <a:buNone/>
            </a:pPr>
            <a:r>
              <a:t/>
            </a:r>
            <a:endParaRPr sz="1200">
              <a:solidFill>
                <a:schemeClr val="accent6"/>
              </a:solidFill>
              <a:latin typeface="Mate"/>
              <a:ea typeface="Mate"/>
              <a:cs typeface="Mate"/>
              <a:sym typeface="Mate"/>
            </a:endParaRPr>
          </a:p>
          <a:p>
            <a:pPr indent="0" lvl="0" marL="0" rtl="0" algn="l">
              <a:spcBef>
                <a:spcPts val="1200"/>
              </a:spcBef>
              <a:spcAft>
                <a:spcPts val="0"/>
              </a:spcAft>
              <a:buNone/>
            </a:pPr>
            <a:r>
              <a:t/>
            </a:r>
            <a:endParaRPr>
              <a:solidFill>
                <a:schemeClr val="accent6"/>
              </a:solidFill>
              <a:latin typeface="Mate"/>
              <a:ea typeface="Mate"/>
              <a:cs typeface="Mate"/>
              <a:sym typeface="Mate"/>
            </a:endParaRPr>
          </a:p>
          <a:p>
            <a:pPr indent="0" lvl="0" marL="0" rtl="0" algn="l">
              <a:spcBef>
                <a:spcPts val="1200"/>
              </a:spcBef>
              <a:spcAft>
                <a:spcPts val="0"/>
              </a:spcAft>
              <a:buNone/>
            </a:pPr>
            <a:r>
              <a:t/>
            </a:r>
            <a:endParaRPr>
              <a:solidFill>
                <a:schemeClr val="accent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1b500d89de4_0_62"/>
          <p:cNvSpPr txBox="1"/>
          <p:nvPr>
            <p:ph type="title"/>
          </p:nvPr>
        </p:nvSpPr>
        <p:spPr>
          <a:xfrm>
            <a:off x="502675" y="707100"/>
            <a:ext cx="6704100" cy="227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Physical Database Design</a:t>
            </a:r>
            <a:endParaRPr/>
          </a:p>
        </p:txBody>
      </p:sp>
      <p:sp>
        <p:nvSpPr>
          <p:cNvPr id="359" name="Google Shape;359;g1b500d89de4_0_62"/>
          <p:cNvSpPr txBox="1"/>
          <p:nvPr>
            <p:ph idx="12"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60" name="Google Shape;360;g1b500d89de4_0_62"/>
          <p:cNvSpPr txBox="1"/>
          <p:nvPr/>
        </p:nvSpPr>
        <p:spPr>
          <a:xfrm>
            <a:off x="3675875" y="1613150"/>
            <a:ext cx="7977000" cy="5880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US">
                <a:solidFill>
                  <a:schemeClr val="accent6"/>
                </a:solidFill>
                <a:latin typeface="Mate"/>
                <a:ea typeface="Mate"/>
                <a:cs typeface="Mate"/>
                <a:sym typeface="Mate"/>
              </a:rPr>
              <a:t>11</a:t>
            </a:r>
            <a:r>
              <a:rPr lang="en-US">
                <a:solidFill>
                  <a:schemeClr val="accent6"/>
                </a:solidFill>
                <a:latin typeface="Mate"/>
                <a:ea typeface="Mate"/>
                <a:cs typeface="Mate"/>
                <a:sym typeface="Mate"/>
              </a:rPr>
              <a:t>. </a:t>
            </a:r>
            <a:r>
              <a:rPr lang="en-US" sz="1200">
                <a:solidFill>
                  <a:schemeClr val="accent6"/>
                </a:solidFill>
                <a:latin typeface="Mate"/>
                <a:ea typeface="Mate"/>
                <a:cs typeface="Mate"/>
                <a:sym typeface="Mate"/>
              </a:rPr>
              <a:t>CREATE TABLE Sale (</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drgBarcode CHAR (10) NOT NULL,</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bilId CHAR (10) NOT NULL,</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saleQty INTEGER,</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CONSTRAINT pk_Sale_drgBarcode_bilId PRIMARY KEY (drgBarcode, bilId),</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CONSTRAINT fk_Sale_drgBarcode FOREIGN KEY (drgBarcode)</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REFERENCES Drug (drgBarcode)</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ON DELETE NO ACTION ON UPDATE CASCADE,</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CONSTRAINT fk_Sale_bilId FOREIGN KEY (bilId)</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REFERENCES Bill (bilId)</a:t>
            </a:r>
            <a:endParaRPr sz="1200">
              <a:solidFill>
                <a:schemeClr val="accent6"/>
              </a:solidFill>
              <a:latin typeface="Mate"/>
              <a:ea typeface="Mate"/>
              <a:cs typeface="Mate"/>
              <a:sym typeface="Mate"/>
            </a:endParaRPr>
          </a:p>
          <a:p>
            <a:pPr indent="0" lvl="0" marL="0" rtl="0" algn="l">
              <a:spcBef>
                <a:spcPts val="1200"/>
              </a:spcBef>
              <a:spcAft>
                <a:spcPts val="0"/>
              </a:spcAft>
              <a:buNone/>
            </a:pPr>
            <a:r>
              <a:rPr lang="en-US" sz="1200">
                <a:solidFill>
                  <a:schemeClr val="accent6"/>
                </a:solidFill>
                <a:latin typeface="Mate"/>
                <a:ea typeface="Mate"/>
                <a:cs typeface="Mate"/>
                <a:sym typeface="Mate"/>
              </a:rPr>
              <a:t>		ON DELETE CASCADE ON UPDATE CASCADE)</a:t>
            </a:r>
            <a:endParaRPr sz="1200">
              <a:solidFill>
                <a:schemeClr val="accent6"/>
              </a:solidFill>
              <a:latin typeface="Mate"/>
              <a:ea typeface="Mate"/>
              <a:cs typeface="Mate"/>
              <a:sym typeface="Mate"/>
            </a:endParaRPr>
          </a:p>
          <a:p>
            <a:pPr indent="0" lvl="0" marL="0" rtl="0" algn="l">
              <a:spcBef>
                <a:spcPts val="1200"/>
              </a:spcBef>
              <a:spcAft>
                <a:spcPts val="0"/>
              </a:spcAft>
              <a:buNone/>
            </a:pPr>
            <a:r>
              <a:t/>
            </a:r>
            <a:endParaRPr sz="1200">
              <a:solidFill>
                <a:schemeClr val="accent6"/>
              </a:solidFill>
              <a:latin typeface="Mate"/>
              <a:ea typeface="Mate"/>
              <a:cs typeface="Mate"/>
              <a:sym typeface="Mate"/>
            </a:endParaRPr>
          </a:p>
          <a:p>
            <a:pPr indent="0" lvl="0" marL="0" rtl="0" algn="l">
              <a:spcBef>
                <a:spcPts val="1200"/>
              </a:spcBef>
              <a:spcAft>
                <a:spcPts val="0"/>
              </a:spcAft>
              <a:buNone/>
            </a:pPr>
            <a:r>
              <a:t/>
            </a:r>
            <a:endParaRPr sz="1200">
              <a:solidFill>
                <a:schemeClr val="accent6"/>
              </a:solidFill>
              <a:latin typeface="Mate"/>
              <a:ea typeface="Mate"/>
              <a:cs typeface="Mate"/>
              <a:sym typeface="Mate"/>
            </a:endParaRPr>
          </a:p>
          <a:p>
            <a:pPr indent="0" lvl="0" marL="0" rtl="0" algn="l">
              <a:spcBef>
                <a:spcPts val="1200"/>
              </a:spcBef>
              <a:spcAft>
                <a:spcPts val="0"/>
              </a:spcAft>
              <a:buNone/>
            </a:pPr>
            <a:r>
              <a:t/>
            </a:r>
            <a:endParaRPr sz="1200">
              <a:solidFill>
                <a:schemeClr val="accent6"/>
              </a:solidFill>
              <a:latin typeface="Mate"/>
              <a:ea typeface="Mate"/>
              <a:cs typeface="Mate"/>
              <a:sym typeface="Mate"/>
            </a:endParaRPr>
          </a:p>
          <a:p>
            <a:pPr indent="0" lvl="0" marL="0" rtl="0" algn="l">
              <a:spcBef>
                <a:spcPts val="1200"/>
              </a:spcBef>
              <a:spcAft>
                <a:spcPts val="0"/>
              </a:spcAft>
              <a:buNone/>
            </a:pPr>
            <a:r>
              <a:t/>
            </a:r>
            <a:endParaRPr sz="1200">
              <a:solidFill>
                <a:schemeClr val="accent6"/>
              </a:solidFill>
              <a:latin typeface="Mate"/>
              <a:ea typeface="Mate"/>
              <a:cs typeface="Mate"/>
              <a:sym typeface="Mate"/>
            </a:endParaRPr>
          </a:p>
          <a:p>
            <a:pPr indent="0" lvl="0" marL="0" rtl="0" algn="l">
              <a:spcBef>
                <a:spcPts val="1200"/>
              </a:spcBef>
              <a:spcAft>
                <a:spcPts val="0"/>
              </a:spcAft>
              <a:buNone/>
            </a:pPr>
            <a:r>
              <a:t/>
            </a:r>
            <a:endParaRPr>
              <a:solidFill>
                <a:schemeClr val="accent6"/>
              </a:solidFill>
              <a:latin typeface="Mate"/>
              <a:ea typeface="Mate"/>
              <a:cs typeface="Mate"/>
              <a:sym typeface="Mate"/>
            </a:endParaRPr>
          </a:p>
          <a:p>
            <a:pPr indent="0" lvl="0" marL="0" rtl="0" algn="l">
              <a:spcBef>
                <a:spcPts val="1200"/>
              </a:spcBef>
              <a:spcAft>
                <a:spcPts val="0"/>
              </a:spcAft>
              <a:buNone/>
            </a:pPr>
            <a:r>
              <a:t/>
            </a:r>
            <a:endParaRPr>
              <a:solidFill>
                <a:schemeClr val="accent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
          <p:cNvSpPr txBox="1"/>
          <p:nvPr>
            <p:ph type="title"/>
          </p:nvPr>
        </p:nvSpPr>
        <p:spPr>
          <a:xfrm>
            <a:off x="364559" y="794188"/>
            <a:ext cx="10889700" cy="1419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 Business Transactions</a:t>
            </a:r>
            <a:endParaRPr/>
          </a:p>
        </p:txBody>
      </p:sp>
      <p:sp>
        <p:nvSpPr>
          <p:cNvPr id="367" name="Google Shape;367;p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68" name="Google Shape;368;p6"/>
          <p:cNvSpPr txBox="1"/>
          <p:nvPr/>
        </p:nvSpPr>
        <p:spPr>
          <a:xfrm>
            <a:off x="493975" y="1827800"/>
            <a:ext cx="108897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600">
                <a:solidFill>
                  <a:schemeClr val="accent6"/>
                </a:solidFill>
                <a:latin typeface="Mate"/>
                <a:ea typeface="Mate"/>
                <a:cs typeface="Mate"/>
                <a:sym typeface="Mate"/>
              </a:rPr>
              <a:t>1. As part of our customer experience, we would like to know how our employees are doing with customer assistance. </a:t>
            </a:r>
            <a:endParaRPr b="1" sz="16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b="1" lang="en-US" sz="1600">
                <a:solidFill>
                  <a:schemeClr val="accent6"/>
                </a:solidFill>
                <a:latin typeface="Mate"/>
                <a:ea typeface="Mate"/>
                <a:cs typeface="Mate"/>
                <a:sym typeface="Mate"/>
              </a:rPr>
              <a:t>Are customers who purchase from our pharmacy, helped by Full-time employees or part-time (Hourly)? </a:t>
            </a:r>
            <a:endParaRPr b="1" sz="16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t/>
            </a:r>
            <a:endParaRPr b="1" sz="1600">
              <a:solidFill>
                <a:schemeClr val="accent6"/>
              </a:solidFill>
              <a:latin typeface="Mate"/>
              <a:ea typeface="Mate"/>
              <a:cs typeface="Mate"/>
              <a:sym typeface="Mate"/>
            </a:endParaRPr>
          </a:p>
        </p:txBody>
      </p:sp>
      <p:sp>
        <p:nvSpPr>
          <p:cNvPr id="369" name="Google Shape;369;p6"/>
          <p:cNvSpPr txBox="1"/>
          <p:nvPr/>
        </p:nvSpPr>
        <p:spPr>
          <a:xfrm>
            <a:off x="624775" y="2673450"/>
            <a:ext cx="56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70" name="Google Shape;370;p6"/>
          <p:cNvSpPr txBox="1"/>
          <p:nvPr/>
        </p:nvSpPr>
        <p:spPr>
          <a:xfrm>
            <a:off x="493975" y="2673450"/>
            <a:ext cx="59427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SELECT e.empType AS 'Employee Type' , COUNT(e.empId) AS 'Number of Customers' </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FROM Employee e where empId IN ( SELECT c.empId FROM Customer c, Bill b WHERE c.cstId = b.cstId)</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GROUP BY e.empType</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ORDER BY COUNT(e.empId) DESC;</a:t>
            </a:r>
            <a:endParaRPr sz="1500">
              <a:solidFill>
                <a:schemeClr val="accent6"/>
              </a:solidFill>
              <a:latin typeface="Mate"/>
              <a:ea typeface="Mate"/>
              <a:cs typeface="Mate"/>
              <a:sym typeface="Mate"/>
            </a:endParaRPr>
          </a:p>
          <a:p>
            <a:pPr indent="0" lvl="0" marL="0" rtl="0" algn="l">
              <a:spcBef>
                <a:spcPts val="0"/>
              </a:spcBef>
              <a:spcAft>
                <a:spcPts val="0"/>
              </a:spcAft>
              <a:buNone/>
            </a:pPr>
            <a:r>
              <a:t/>
            </a:r>
            <a:endParaRPr/>
          </a:p>
        </p:txBody>
      </p:sp>
      <p:pic>
        <p:nvPicPr>
          <p:cNvPr id="371" name="Google Shape;371;p6"/>
          <p:cNvPicPr preferRelativeResize="0"/>
          <p:nvPr/>
        </p:nvPicPr>
        <p:blipFill>
          <a:blip r:embed="rId3">
            <a:alphaModFix/>
          </a:blip>
          <a:stretch>
            <a:fillRect/>
          </a:stretch>
        </p:blipFill>
        <p:spPr>
          <a:xfrm>
            <a:off x="5240200" y="4126275"/>
            <a:ext cx="4075950" cy="1944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1b500d89de4_0_70"/>
          <p:cNvSpPr txBox="1"/>
          <p:nvPr>
            <p:ph type="title"/>
          </p:nvPr>
        </p:nvSpPr>
        <p:spPr>
          <a:xfrm>
            <a:off x="364559" y="794188"/>
            <a:ext cx="10889700" cy="1419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 Business Transactions</a:t>
            </a:r>
            <a:endParaRPr/>
          </a:p>
        </p:txBody>
      </p:sp>
      <p:sp>
        <p:nvSpPr>
          <p:cNvPr id="378" name="Google Shape;378;g1b500d89de4_0_70"/>
          <p:cNvSpPr txBox="1"/>
          <p:nvPr>
            <p:ph idx="12"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79" name="Google Shape;379;g1b500d89de4_0_70"/>
          <p:cNvSpPr txBox="1"/>
          <p:nvPr/>
        </p:nvSpPr>
        <p:spPr>
          <a:xfrm>
            <a:off x="495300" y="1730400"/>
            <a:ext cx="108897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600">
                <a:solidFill>
                  <a:schemeClr val="accent6"/>
                </a:solidFill>
                <a:latin typeface="Mate"/>
                <a:ea typeface="Mate"/>
                <a:cs typeface="Mate"/>
                <a:sym typeface="Mate"/>
              </a:rPr>
              <a:t>2. For the purpose of efficient Inventory management, the manager wants to know the purchase quantity of drugs for any particlar month and year. This will help the manager in  determining which drugs to buy in bulk and also determine the kind of contracts he/she wants to make with drug selling companies.</a:t>
            </a:r>
            <a:endParaRPr b="1" sz="16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t/>
            </a:r>
            <a:endParaRPr b="1" sz="1600">
              <a:solidFill>
                <a:schemeClr val="accent6"/>
              </a:solidFill>
              <a:latin typeface="Mate"/>
              <a:ea typeface="Mate"/>
              <a:cs typeface="Mate"/>
              <a:sym typeface="Mate"/>
            </a:endParaRPr>
          </a:p>
        </p:txBody>
      </p:sp>
      <p:sp>
        <p:nvSpPr>
          <p:cNvPr id="380" name="Google Shape;380;g1b500d89de4_0_70"/>
          <p:cNvSpPr txBox="1"/>
          <p:nvPr/>
        </p:nvSpPr>
        <p:spPr>
          <a:xfrm>
            <a:off x="624775" y="2673450"/>
            <a:ext cx="56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81" name="Google Shape;381;g1b500d89de4_0_70"/>
          <p:cNvSpPr txBox="1"/>
          <p:nvPr/>
        </p:nvSpPr>
        <p:spPr>
          <a:xfrm>
            <a:off x="493975" y="2673450"/>
            <a:ext cx="83703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SELECT d.drgName AS 'Drug Name', p.drgBarcode AS 'Drug Barcode', d.cmpName AS 'Company Name', SUM(p.prcQuantity) AS 'Purchase Quantity'  </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FROM Purchase p, Drug d </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WHERE YEAR(p.prcDate) = '2021' AND MONTH(p.prcDate) = '09' AND</a:t>
            </a:r>
            <a:r>
              <a:rPr lang="en-US" sz="1500">
                <a:solidFill>
                  <a:schemeClr val="accent6"/>
                </a:solidFill>
                <a:latin typeface="Mate"/>
                <a:ea typeface="Mate"/>
                <a:cs typeface="Mate"/>
                <a:sym typeface="Mate"/>
              </a:rPr>
              <a:t> </a:t>
            </a:r>
            <a:r>
              <a:rPr lang="en-US" sz="1500">
                <a:solidFill>
                  <a:schemeClr val="accent6"/>
                </a:solidFill>
                <a:latin typeface="Mate"/>
                <a:ea typeface="Mate"/>
                <a:cs typeface="Mate"/>
                <a:sym typeface="Mate"/>
              </a:rPr>
              <a:t>p.drgBarcode = d.drgBarcode</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GROUP BY p.drgBarcode, d.drgName, d.cmpName</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ORDER BY SUM(p.prcQuantity) DESC;</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t/>
            </a:r>
            <a:endParaRPr sz="1500">
              <a:solidFill>
                <a:schemeClr val="accent6"/>
              </a:solidFill>
              <a:latin typeface="Mate"/>
              <a:ea typeface="Mate"/>
              <a:cs typeface="Mate"/>
              <a:sym typeface="Mate"/>
            </a:endParaRPr>
          </a:p>
          <a:p>
            <a:pPr indent="0" lvl="0" marL="0" rtl="0" algn="l">
              <a:spcBef>
                <a:spcPts val="0"/>
              </a:spcBef>
              <a:spcAft>
                <a:spcPts val="0"/>
              </a:spcAft>
              <a:buNone/>
            </a:pPr>
            <a:r>
              <a:t/>
            </a:r>
            <a:endParaRPr/>
          </a:p>
        </p:txBody>
      </p:sp>
      <p:pic>
        <p:nvPicPr>
          <p:cNvPr id="382" name="Google Shape;382;g1b500d89de4_0_70"/>
          <p:cNvPicPr preferRelativeResize="0"/>
          <p:nvPr/>
        </p:nvPicPr>
        <p:blipFill>
          <a:blip r:embed="rId3">
            <a:alphaModFix/>
          </a:blip>
          <a:stretch>
            <a:fillRect/>
          </a:stretch>
        </p:blipFill>
        <p:spPr>
          <a:xfrm>
            <a:off x="4753900" y="4468525"/>
            <a:ext cx="5250021" cy="1528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1ac5d7f45c5_0_19"/>
          <p:cNvSpPr txBox="1"/>
          <p:nvPr>
            <p:ph type="title"/>
          </p:nvPr>
        </p:nvSpPr>
        <p:spPr>
          <a:xfrm>
            <a:off x="421884" y="721538"/>
            <a:ext cx="10889700" cy="1419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Business Transactions</a:t>
            </a:r>
            <a:endParaRPr/>
          </a:p>
        </p:txBody>
      </p:sp>
      <p:sp>
        <p:nvSpPr>
          <p:cNvPr id="389" name="Google Shape;389;g1ac5d7f45c5_0_19"/>
          <p:cNvSpPr txBox="1"/>
          <p:nvPr>
            <p:ph idx="12"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90" name="Google Shape;390;g1ac5d7f45c5_0_19"/>
          <p:cNvSpPr txBox="1"/>
          <p:nvPr/>
        </p:nvSpPr>
        <p:spPr>
          <a:xfrm>
            <a:off x="495300" y="1661100"/>
            <a:ext cx="100692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500">
                <a:solidFill>
                  <a:schemeClr val="accent6"/>
                </a:solidFill>
                <a:latin typeface="Mate"/>
                <a:ea typeface="Mate"/>
                <a:cs typeface="Mate"/>
                <a:sym typeface="Mate"/>
              </a:rPr>
              <a:t>3. </a:t>
            </a:r>
            <a:r>
              <a:rPr b="1" lang="en-US" sz="1600">
                <a:solidFill>
                  <a:schemeClr val="accent6"/>
                </a:solidFill>
                <a:latin typeface="Mate"/>
                <a:ea typeface="Mate"/>
                <a:cs typeface="Mate"/>
                <a:sym typeface="Mate"/>
              </a:rPr>
              <a:t>The consumption pattern of drugs changes yearly. With the rise in variety of diseases and global outbreaks, the most-selling drugs are different for every year. The Sales manager wants to see the most-selling drugs every year to analyze the trends and patterns and for forecasting purposes.</a:t>
            </a:r>
            <a:endParaRPr b="1" sz="16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t/>
            </a:r>
            <a:endParaRPr b="1" sz="1500">
              <a:solidFill>
                <a:schemeClr val="accent6"/>
              </a:solidFill>
              <a:latin typeface="Mate"/>
              <a:ea typeface="Mate"/>
              <a:cs typeface="Mate"/>
              <a:sym typeface="Mate"/>
            </a:endParaRPr>
          </a:p>
          <a:p>
            <a:pPr indent="0" lvl="0" marL="0" rtl="0" algn="l">
              <a:spcBef>
                <a:spcPts val="0"/>
              </a:spcBef>
              <a:spcAft>
                <a:spcPts val="0"/>
              </a:spcAft>
              <a:buNone/>
            </a:pPr>
            <a:r>
              <a:t/>
            </a:r>
            <a:endParaRPr/>
          </a:p>
        </p:txBody>
      </p:sp>
      <p:sp>
        <p:nvSpPr>
          <p:cNvPr id="391" name="Google Shape;391;g1ac5d7f45c5_0_19"/>
          <p:cNvSpPr txBox="1"/>
          <p:nvPr/>
        </p:nvSpPr>
        <p:spPr>
          <a:xfrm>
            <a:off x="495300" y="2693800"/>
            <a:ext cx="92241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SELECT s.drgBarcode AS 'Drug Barcode', d.drgName AS 'Drug Name', d.cmpName AS </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'Company Name', YEAR(b.bilDate) AS 'Year of Sale', SUM(s.saleQty) AS 'Sale Quantity' </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FROM Drug d, Sale s, Bill b</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WHERE (Year(b.bilDate) IN (SELECT Year(b.bilDate) FROM Bill b GROUP BY</a:t>
            </a:r>
            <a:r>
              <a:rPr lang="en-US" sz="1500">
                <a:solidFill>
                  <a:schemeClr val="accent6"/>
                </a:solidFill>
                <a:latin typeface="Mate"/>
                <a:ea typeface="Mate"/>
                <a:cs typeface="Mate"/>
                <a:sym typeface="Mate"/>
              </a:rPr>
              <a:t> </a:t>
            </a:r>
            <a:r>
              <a:rPr lang="en-US" sz="1500">
                <a:solidFill>
                  <a:schemeClr val="accent6"/>
                </a:solidFill>
                <a:latin typeface="Mate"/>
                <a:ea typeface="Mate"/>
                <a:cs typeface="Mate"/>
                <a:sym typeface="Mate"/>
              </a:rPr>
              <a:t>YEAR(b.bilDate) ) </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AND (s.drgBarcode = d.drgBarcode AND s.bilId = b.bilId))</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GROUP BY s.drgBarcode, d.drgName, d.cmpName, YEAR(b.bilDate)</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ORDER BY SUM(s.saleQty) DESC, d.drgName;</a:t>
            </a:r>
            <a:endParaRPr sz="1500">
              <a:solidFill>
                <a:schemeClr val="accent6"/>
              </a:solidFill>
              <a:latin typeface="Mate"/>
              <a:ea typeface="Mate"/>
              <a:cs typeface="Mate"/>
              <a:sym typeface="Mate"/>
            </a:endParaRPr>
          </a:p>
          <a:p>
            <a:pPr indent="0" lvl="0" marL="0" rtl="0" algn="l">
              <a:spcBef>
                <a:spcPts val="0"/>
              </a:spcBef>
              <a:spcAft>
                <a:spcPts val="0"/>
              </a:spcAft>
              <a:buNone/>
            </a:pPr>
            <a:r>
              <a:t/>
            </a:r>
            <a:endParaRPr/>
          </a:p>
        </p:txBody>
      </p:sp>
      <p:pic>
        <p:nvPicPr>
          <p:cNvPr id="392" name="Google Shape;392;g1ac5d7f45c5_0_19"/>
          <p:cNvPicPr preferRelativeResize="0"/>
          <p:nvPr/>
        </p:nvPicPr>
        <p:blipFill>
          <a:blip r:embed="rId3">
            <a:alphaModFix/>
          </a:blip>
          <a:stretch>
            <a:fillRect/>
          </a:stretch>
        </p:blipFill>
        <p:spPr>
          <a:xfrm>
            <a:off x="4960375" y="4349800"/>
            <a:ext cx="5043949" cy="2375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1b500d89de4_0_80"/>
          <p:cNvSpPr txBox="1"/>
          <p:nvPr>
            <p:ph type="title"/>
          </p:nvPr>
        </p:nvSpPr>
        <p:spPr>
          <a:xfrm>
            <a:off x="364559" y="794188"/>
            <a:ext cx="10889700" cy="1419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 Business Transactions</a:t>
            </a:r>
            <a:endParaRPr/>
          </a:p>
        </p:txBody>
      </p:sp>
      <p:sp>
        <p:nvSpPr>
          <p:cNvPr id="399" name="Google Shape;399;g1b500d89de4_0_80"/>
          <p:cNvSpPr txBox="1"/>
          <p:nvPr>
            <p:ph idx="12"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00" name="Google Shape;400;g1b500d89de4_0_80"/>
          <p:cNvSpPr txBox="1"/>
          <p:nvPr/>
        </p:nvSpPr>
        <p:spPr>
          <a:xfrm>
            <a:off x="493975" y="1696675"/>
            <a:ext cx="108897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500">
                <a:solidFill>
                  <a:schemeClr val="accent6"/>
                </a:solidFill>
                <a:latin typeface="Mate"/>
                <a:ea typeface="Mate"/>
                <a:cs typeface="Mate"/>
                <a:sym typeface="Mate"/>
              </a:rPr>
              <a:t>4. </a:t>
            </a:r>
            <a:r>
              <a:rPr b="1" lang="en-US" sz="1600">
                <a:solidFill>
                  <a:schemeClr val="accent6"/>
                </a:solidFill>
                <a:latin typeface="Mate"/>
                <a:ea typeface="Mate"/>
                <a:cs typeface="Mate"/>
                <a:sym typeface="Mate"/>
              </a:rPr>
              <a:t>Profitabilty is an important part of any business. Medlife wants to estimate which drugs are the most profitable for them.</a:t>
            </a:r>
            <a:endParaRPr b="1" sz="16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b="1" lang="en-US" sz="1600">
                <a:solidFill>
                  <a:schemeClr val="accent6"/>
                </a:solidFill>
                <a:latin typeface="Mate"/>
                <a:ea typeface="Mate"/>
                <a:cs typeface="Mate"/>
                <a:sym typeface="Mate"/>
              </a:rPr>
              <a:t>This will help the Sales manager and the Relationship manager to enter into long-term contracts for companies whose drugs are sold in highest number by Medlife.</a:t>
            </a:r>
            <a:endParaRPr b="1" sz="16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t/>
            </a:r>
            <a:endParaRPr b="1" sz="1500">
              <a:solidFill>
                <a:schemeClr val="accent6"/>
              </a:solidFill>
              <a:latin typeface="Mate"/>
              <a:ea typeface="Mate"/>
              <a:cs typeface="Mate"/>
              <a:sym typeface="Mate"/>
            </a:endParaRPr>
          </a:p>
        </p:txBody>
      </p:sp>
      <p:sp>
        <p:nvSpPr>
          <p:cNvPr id="401" name="Google Shape;401;g1b500d89de4_0_80"/>
          <p:cNvSpPr txBox="1"/>
          <p:nvPr/>
        </p:nvSpPr>
        <p:spPr>
          <a:xfrm>
            <a:off x="624775" y="2673450"/>
            <a:ext cx="568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2" name="Google Shape;402;g1b500d89de4_0_80"/>
          <p:cNvSpPr txBox="1"/>
          <p:nvPr/>
        </p:nvSpPr>
        <p:spPr>
          <a:xfrm>
            <a:off x="493975" y="2673450"/>
            <a:ext cx="5942700" cy="247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SELECT d.drgType AS 'Drug Type', d.drgName AS 'Drug Name', d.cmpName AS 'Company </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Name', SUM(s.saleQty) AS 'Sale Quantity', </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((SUM(d.drgProfit)*SUM(s.saleQty))/COUNT(s.drgBarcode)) AS 'Total Profit' </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FROM Drug d, Sale s </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WHERE d.drgBarcode = s.drgBarcode</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GROUP BY  d.drgType, d.cmpName, d.drgName</a:t>
            </a:r>
            <a:endParaRPr sz="15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500">
                <a:solidFill>
                  <a:schemeClr val="accent6"/>
                </a:solidFill>
                <a:latin typeface="Mate"/>
                <a:ea typeface="Mate"/>
                <a:cs typeface="Mate"/>
                <a:sym typeface="Mate"/>
              </a:rPr>
              <a:t>ORDER BY d.drgType ASC , SUM(s.saleQty) DESC;</a:t>
            </a:r>
            <a:endParaRPr sz="1500">
              <a:solidFill>
                <a:schemeClr val="accent6"/>
              </a:solidFill>
              <a:latin typeface="Mate"/>
              <a:ea typeface="Mate"/>
              <a:cs typeface="Mate"/>
              <a:sym typeface="Mate"/>
            </a:endParaRPr>
          </a:p>
          <a:p>
            <a:pPr indent="0" lvl="0" marL="0" rtl="0" algn="l">
              <a:spcBef>
                <a:spcPts val="0"/>
              </a:spcBef>
              <a:spcAft>
                <a:spcPts val="0"/>
              </a:spcAft>
              <a:buNone/>
            </a:pPr>
            <a:r>
              <a:t/>
            </a:r>
            <a:endParaRPr/>
          </a:p>
        </p:txBody>
      </p:sp>
      <p:pic>
        <p:nvPicPr>
          <p:cNvPr id="403" name="Google Shape;403;g1b500d89de4_0_80"/>
          <p:cNvPicPr preferRelativeResize="0"/>
          <p:nvPr/>
        </p:nvPicPr>
        <p:blipFill>
          <a:blip r:embed="rId3">
            <a:alphaModFix/>
          </a:blip>
          <a:stretch>
            <a:fillRect/>
          </a:stretch>
        </p:blipFill>
        <p:spPr>
          <a:xfrm>
            <a:off x="4729325" y="4572000"/>
            <a:ext cx="5400299" cy="1720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1ac5d7f45c5_0_40"/>
          <p:cNvSpPr txBox="1"/>
          <p:nvPr>
            <p:ph type="title"/>
          </p:nvPr>
        </p:nvSpPr>
        <p:spPr>
          <a:xfrm>
            <a:off x="4458300" y="2719500"/>
            <a:ext cx="2963700" cy="1419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accent6"/>
              </a:buClr>
              <a:buSzPts val="4400"/>
              <a:buFont typeface="Mate"/>
              <a:buNone/>
            </a:pPr>
            <a:r>
              <a:rPr lang="en-US"/>
              <a:t> Thank You</a:t>
            </a:r>
            <a:endParaRPr/>
          </a:p>
        </p:txBody>
      </p:sp>
      <p:sp>
        <p:nvSpPr>
          <p:cNvPr id="410" name="Google Shape;410;g1ac5d7f45c5_0_40"/>
          <p:cNvSpPr txBox="1"/>
          <p:nvPr>
            <p:ph idx="12"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411" name="Google Shape;411;g1ac5d7f45c5_0_40"/>
          <p:cNvSpPr txBox="1"/>
          <p:nvPr/>
        </p:nvSpPr>
        <p:spPr>
          <a:xfrm>
            <a:off x="495300" y="1636075"/>
            <a:ext cx="1088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Agenda</a:t>
            </a:r>
            <a:endParaRPr/>
          </a:p>
        </p:txBody>
      </p:sp>
      <p:sp>
        <p:nvSpPr>
          <p:cNvPr id="259" name="Google Shape;259;p2"/>
          <p:cNvSpPr txBox="1"/>
          <p:nvPr>
            <p:ph idx="1" type="body"/>
          </p:nvPr>
        </p:nvSpPr>
        <p:spPr>
          <a:xfrm>
            <a:off x="6274027" y="1076241"/>
            <a:ext cx="1913100" cy="10548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accent6"/>
              </a:buClr>
              <a:buSzPts val="1800"/>
              <a:buNone/>
            </a:pPr>
            <a:r>
              <a:rPr lang="en-US"/>
              <a:t>Background</a:t>
            </a:r>
            <a:endParaRPr/>
          </a:p>
        </p:txBody>
      </p:sp>
      <p:sp>
        <p:nvSpPr>
          <p:cNvPr id="260" name="Google Shape;260;p2"/>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1800"/>
              <a:buFont typeface="Arial"/>
              <a:buNone/>
            </a:pPr>
            <a:r>
              <a:rPr lang="en-US">
                <a:solidFill>
                  <a:schemeClr val="dk2"/>
                </a:solidFill>
              </a:rPr>
              <a:t>Introduction</a:t>
            </a:r>
            <a:endParaRPr/>
          </a:p>
        </p:txBody>
      </p:sp>
      <p:sp>
        <p:nvSpPr>
          <p:cNvPr id="261" name="Google Shape;261;p2"/>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lang="en-US"/>
              <a:t>ER Diagram</a:t>
            </a:r>
            <a:endParaRPr/>
          </a:p>
        </p:txBody>
      </p:sp>
      <p:sp>
        <p:nvSpPr>
          <p:cNvPr id="262" name="Google Shape;262;p2"/>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lang="en-US"/>
              <a:t>Database Design</a:t>
            </a:r>
            <a:endParaRPr/>
          </a:p>
        </p:txBody>
      </p:sp>
      <p:sp>
        <p:nvSpPr>
          <p:cNvPr id="263" name="Google Shape;263;p2"/>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accent6"/>
              </a:buClr>
              <a:buSzPts val="1800"/>
              <a:buNone/>
            </a:pPr>
            <a:r>
              <a:rPr lang="en-US"/>
              <a:t>Business Transactions</a:t>
            </a:r>
            <a:endParaRPr/>
          </a:p>
        </p:txBody>
      </p:sp>
      <p:sp>
        <p:nvSpPr>
          <p:cNvPr id="264" name="Google Shape;264;p2"/>
          <p:cNvSpPr txBox="1"/>
          <p:nvPr/>
        </p:nvSpPr>
        <p:spPr>
          <a:xfrm>
            <a:off x="486699" y="6085719"/>
            <a:ext cx="411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Arial"/>
              <a:buNone/>
            </a:pPr>
            <a:r>
              <a:rPr b="0" i="0" lang="en-US" sz="1200" u="none" cap="none" strike="noStrike">
                <a:solidFill>
                  <a:schemeClr val="lt1"/>
                </a:solidFill>
                <a:latin typeface="Arial"/>
                <a:ea typeface="Arial"/>
                <a:cs typeface="Arial"/>
                <a:sym typeface="Arial"/>
              </a:rPr>
              <a:t>Presentation Title</a:t>
            </a:r>
            <a:endParaRPr/>
          </a:p>
        </p:txBody>
      </p:sp>
      <p:sp>
        <p:nvSpPr>
          <p:cNvPr id="265" name="Google Shape;265;p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ac36fe08ac_1_19"/>
          <p:cNvSpPr txBox="1"/>
          <p:nvPr>
            <p:ph type="title"/>
          </p:nvPr>
        </p:nvSpPr>
        <p:spPr>
          <a:xfrm>
            <a:off x="6099075" y="780400"/>
            <a:ext cx="4518000" cy="6033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accent6"/>
              </a:buClr>
              <a:buSzPts val="2700"/>
              <a:buFont typeface="Arial"/>
              <a:buNone/>
            </a:pPr>
            <a:r>
              <a:rPr lang="en-US" sz="4400">
                <a:latin typeface="Mate"/>
                <a:ea typeface="Mate"/>
                <a:cs typeface="Mate"/>
                <a:sym typeface="Mate"/>
              </a:rPr>
              <a:t>Background</a:t>
            </a:r>
            <a:endParaRPr sz="4400">
              <a:latin typeface="Mate"/>
              <a:ea typeface="Mate"/>
              <a:cs typeface="Mate"/>
              <a:sym typeface="Mate"/>
            </a:endParaRPr>
          </a:p>
        </p:txBody>
      </p:sp>
      <p:sp>
        <p:nvSpPr>
          <p:cNvPr id="271" name="Google Shape;271;g1ac36fe08ac_1_19"/>
          <p:cNvSpPr txBox="1"/>
          <p:nvPr>
            <p:ph idx="1" type="body"/>
          </p:nvPr>
        </p:nvSpPr>
        <p:spPr>
          <a:xfrm>
            <a:off x="6095999" y="3695015"/>
            <a:ext cx="4672800" cy="1689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accent4"/>
              </a:buClr>
              <a:buSzPts val="1500"/>
              <a:buNone/>
            </a:pPr>
            <a:r>
              <a:t/>
            </a:r>
            <a:endParaRPr/>
          </a:p>
          <a:p>
            <a:pPr indent="0" lvl="0" marL="0" rtl="0" algn="l">
              <a:lnSpc>
                <a:spcPct val="100000"/>
              </a:lnSpc>
              <a:spcBef>
                <a:spcPts val="1000"/>
              </a:spcBef>
              <a:spcAft>
                <a:spcPts val="0"/>
              </a:spcAft>
              <a:buClr>
                <a:schemeClr val="accent4"/>
              </a:buClr>
              <a:buSzPts val="1500"/>
              <a:buNone/>
            </a:pPr>
            <a:r>
              <a:t/>
            </a:r>
            <a:endParaRPr/>
          </a:p>
        </p:txBody>
      </p:sp>
      <p:sp>
        <p:nvSpPr>
          <p:cNvPr id="272" name="Google Shape;272;g1ac36fe08ac_1_19"/>
          <p:cNvSpPr txBox="1"/>
          <p:nvPr>
            <p:ph idx="12"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73" name="Google Shape;273;g1ac36fe08ac_1_19"/>
          <p:cNvSpPr txBox="1"/>
          <p:nvPr/>
        </p:nvSpPr>
        <p:spPr>
          <a:xfrm>
            <a:off x="5320400" y="1843725"/>
            <a:ext cx="6550200" cy="35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accent6"/>
                </a:solidFill>
                <a:latin typeface="Mate"/>
                <a:ea typeface="Mate"/>
                <a:cs typeface="Mate"/>
                <a:sym typeface="Mate"/>
              </a:rPr>
              <a:t>There are three main sources of data that are being managed in this system at Medlife Pharmacy:</a:t>
            </a:r>
            <a:endParaRPr sz="1700">
              <a:solidFill>
                <a:schemeClr val="accent6"/>
              </a:solidFill>
              <a:latin typeface="Mate"/>
              <a:ea typeface="Mate"/>
              <a:cs typeface="Mate"/>
              <a:sym typeface="Mate"/>
            </a:endParaRPr>
          </a:p>
          <a:p>
            <a:pPr indent="-336550" lvl="0" marL="457200" rtl="0" algn="l">
              <a:spcBef>
                <a:spcPts val="0"/>
              </a:spcBef>
              <a:spcAft>
                <a:spcPts val="0"/>
              </a:spcAft>
              <a:buClr>
                <a:schemeClr val="accent6"/>
              </a:buClr>
              <a:buSzPts val="1700"/>
              <a:buFont typeface="Mate"/>
              <a:buAutoNum type="arabicPeriod"/>
            </a:pPr>
            <a:r>
              <a:rPr lang="en-US" sz="1700">
                <a:solidFill>
                  <a:schemeClr val="accent6"/>
                </a:solidFill>
                <a:latin typeface="Mate"/>
                <a:ea typeface="Mate"/>
                <a:cs typeface="Mate"/>
                <a:sym typeface="Mate"/>
              </a:rPr>
              <a:t>The data coming from different </a:t>
            </a:r>
            <a:r>
              <a:rPr lang="en-US" sz="1700">
                <a:solidFill>
                  <a:schemeClr val="accent6"/>
                </a:solidFill>
                <a:latin typeface="Mate"/>
                <a:ea typeface="Mate"/>
                <a:cs typeface="Mate"/>
                <a:sym typeface="Mate"/>
              </a:rPr>
              <a:t>Pharmaceutical</a:t>
            </a:r>
            <a:r>
              <a:rPr lang="en-US" sz="1700">
                <a:solidFill>
                  <a:schemeClr val="accent6"/>
                </a:solidFill>
                <a:latin typeface="Mate"/>
                <a:ea typeface="Mate"/>
                <a:cs typeface="Mate"/>
                <a:sym typeface="Mate"/>
              </a:rPr>
              <a:t> companies that manufacture drugs. </a:t>
            </a:r>
            <a:endParaRPr sz="1700">
              <a:solidFill>
                <a:schemeClr val="accent6"/>
              </a:solidFill>
              <a:latin typeface="Mate"/>
              <a:ea typeface="Mate"/>
              <a:cs typeface="Mate"/>
              <a:sym typeface="Mate"/>
            </a:endParaRPr>
          </a:p>
          <a:p>
            <a:pPr indent="-336550" lvl="0" marL="457200" rtl="0" algn="l">
              <a:spcBef>
                <a:spcPts val="0"/>
              </a:spcBef>
              <a:spcAft>
                <a:spcPts val="0"/>
              </a:spcAft>
              <a:buClr>
                <a:schemeClr val="accent6"/>
              </a:buClr>
              <a:buSzPts val="1700"/>
              <a:buFont typeface="Mate"/>
              <a:buAutoNum type="arabicPeriod"/>
            </a:pPr>
            <a:r>
              <a:rPr lang="en-US" sz="1700">
                <a:solidFill>
                  <a:schemeClr val="accent6"/>
                </a:solidFill>
                <a:latin typeface="Mate"/>
                <a:ea typeface="Mate"/>
                <a:cs typeface="Mate"/>
                <a:sym typeface="Mate"/>
              </a:rPr>
              <a:t>The Employees who work at Medlife</a:t>
            </a:r>
            <a:endParaRPr sz="1700">
              <a:solidFill>
                <a:schemeClr val="accent6"/>
              </a:solidFill>
              <a:latin typeface="Mate"/>
              <a:ea typeface="Mate"/>
              <a:cs typeface="Mate"/>
              <a:sym typeface="Mate"/>
            </a:endParaRPr>
          </a:p>
          <a:p>
            <a:pPr indent="-336550" lvl="0" marL="457200" rtl="0" algn="l">
              <a:spcBef>
                <a:spcPts val="0"/>
              </a:spcBef>
              <a:spcAft>
                <a:spcPts val="0"/>
              </a:spcAft>
              <a:buClr>
                <a:schemeClr val="accent6"/>
              </a:buClr>
              <a:buSzPts val="1700"/>
              <a:buFont typeface="Mate"/>
              <a:buAutoNum type="arabicPeriod"/>
            </a:pPr>
            <a:r>
              <a:rPr lang="en-US" sz="1700">
                <a:solidFill>
                  <a:schemeClr val="accent6"/>
                </a:solidFill>
                <a:latin typeface="Mate"/>
                <a:ea typeface="Mate"/>
                <a:cs typeface="Mate"/>
                <a:sym typeface="Mate"/>
              </a:rPr>
              <a:t>The customers who purchase drugs from our stores</a:t>
            </a:r>
            <a:endParaRPr sz="1700">
              <a:solidFill>
                <a:schemeClr val="accent6"/>
              </a:solidFill>
              <a:latin typeface="Mate"/>
              <a:ea typeface="Mate"/>
              <a:cs typeface="Mate"/>
              <a:sym typeface="Mate"/>
            </a:endParaRPr>
          </a:p>
          <a:p>
            <a:pPr indent="0" lvl="0" marL="0" rtl="0" algn="l">
              <a:spcBef>
                <a:spcPts val="0"/>
              </a:spcBef>
              <a:spcAft>
                <a:spcPts val="0"/>
              </a:spcAft>
              <a:buNone/>
            </a:pPr>
            <a:r>
              <a:t/>
            </a:r>
            <a:endParaRPr sz="1700">
              <a:solidFill>
                <a:schemeClr val="accent6"/>
              </a:solidFill>
              <a:latin typeface="Mate"/>
              <a:ea typeface="Mate"/>
              <a:cs typeface="Mate"/>
              <a:sym typeface="Mate"/>
            </a:endParaRPr>
          </a:p>
          <a:p>
            <a:pPr indent="0" lvl="0" marL="0" rtl="0" algn="l">
              <a:spcBef>
                <a:spcPts val="0"/>
              </a:spcBef>
              <a:spcAft>
                <a:spcPts val="0"/>
              </a:spcAft>
              <a:buNone/>
            </a:pPr>
            <a:r>
              <a:rPr lang="en-US" sz="1700">
                <a:solidFill>
                  <a:schemeClr val="accent6"/>
                </a:solidFill>
                <a:latin typeface="Mate"/>
                <a:ea typeface="Mate"/>
                <a:cs typeface="Mate"/>
                <a:sym typeface="Mate"/>
              </a:rPr>
              <a:t>As a Company that sources </a:t>
            </a:r>
            <a:r>
              <a:rPr lang="en-US" sz="1700">
                <a:solidFill>
                  <a:schemeClr val="accent6"/>
                </a:solidFill>
                <a:latin typeface="Mate"/>
                <a:ea typeface="Mate"/>
                <a:cs typeface="Mate"/>
                <a:sym typeface="Mate"/>
              </a:rPr>
              <a:t>its</a:t>
            </a:r>
            <a:r>
              <a:rPr lang="en-US" sz="1700">
                <a:solidFill>
                  <a:schemeClr val="accent6"/>
                </a:solidFill>
                <a:latin typeface="Mate"/>
                <a:ea typeface="Mate"/>
                <a:cs typeface="Mate"/>
                <a:sym typeface="Mate"/>
              </a:rPr>
              <a:t> products from different locations and sells it at different locations, Medlife Pharmacy needs to keep track of it’s inventory purchases and sales. At a smaller scale, it is easy but Medlife has stores all over the country and thus needs to ensure that the data is tabulated and managed in an </a:t>
            </a:r>
            <a:r>
              <a:rPr lang="en-US" sz="1700">
                <a:solidFill>
                  <a:schemeClr val="accent6"/>
                </a:solidFill>
                <a:latin typeface="Mate"/>
                <a:ea typeface="Mate"/>
                <a:cs typeface="Mate"/>
                <a:sym typeface="Mate"/>
              </a:rPr>
              <a:t>appropriate</a:t>
            </a:r>
            <a:r>
              <a:rPr lang="en-US" sz="1700">
                <a:solidFill>
                  <a:schemeClr val="accent6"/>
                </a:solidFill>
                <a:latin typeface="Mate"/>
                <a:ea typeface="Mate"/>
                <a:cs typeface="Mate"/>
                <a:sym typeface="Mate"/>
              </a:rPr>
              <a:t> manner.</a:t>
            </a:r>
            <a:endParaRPr sz="1700">
              <a:solidFill>
                <a:schemeClr val="accent6"/>
              </a:solidFill>
              <a:latin typeface="Mate"/>
              <a:ea typeface="Mate"/>
              <a:cs typeface="Mate"/>
              <a:sym typeface="Mate"/>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
          <p:cNvSpPr txBox="1"/>
          <p:nvPr>
            <p:ph type="title"/>
          </p:nvPr>
        </p:nvSpPr>
        <p:spPr>
          <a:xfrm>
            <a:off x="252800" y="701075"/>
            <a:ext cx="51852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Introduction</a:t>
            </a:r>
            <a:endParaRPr/>
          </a:p>
        </p:txBody>
      </p:sp>
      <p:sp>
        <p:nvSpPr>
          <p:cNvPr id="279" name="Google Shape;279;p3"/>
          <p:cNvSpPr txBox="1"/>
          <p:nvPr>
            <p:ph idx="1" type="body"/>
          </p:nvPr>
        </p:nvSpPr>
        <p:spPr>
          <a:xfrm>
            <a:off x="252800" y="1860600"/>
            <a:ext cx="8240700" cy="491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1700">
                <a:latin typeface="Mate"/>
                <a:ea typeface="Mate"/>
                <a:cs typeface="Mate"/>
                <a:sym typeface="Mate"/>
              </a:rPr>
              <a:t>Medlife Pharmacy is a system that stores data related to medication use processes </a:t>
            </a:r>
            <a:endParaRPr sz="1700">
              <a:latin typeface="Mate"/>
              <a:ea typeface="Mate"/>
              <a:cs typeface="Mate"/>
              <a:sym typeface="Mate"/>
            </a:endParaRPr>
          </a:p>
          <a:p>
            <a:pPr indent="0" lvl="0" marL="0" marR="0" rtl="0" algn="l">
              <a:lnSpc>
                <a:spcPct val="100000"/>
              </a:lnSpc>
              <a:spcBef>
                <a:spcPts val="0"/>
              </a:spcBef>
              <a:spcAft>
                <a:spcPts val="0"/>
              </a:spcAft>
              <a:buNone/>
            </a:pPr>
            <a:r>
              <a:rPr lang="en-US" sz="1700">
                <a:latin typeface="Mate"/>
                <a:ea typeface="Mate"/>
                <a:cs typeface="Mate"/>
                <a:sym typeface="Mate"/>
              </a:rPr>
              <a:t>within pharmacies in an orderly and systematic manner.</a:t>
            </a:r>
            <a:endParaRPr sz="1700">
              <a:latin typeface="Mate"/>
              <a:ea typeface="Mate"/>
              <a:cs typeface="Mate"/>
              <a:sym typeface="Mate"/>
            </a:endParaRPr>
          </a:p>
          <a:p>
            <a:pPr indent="0" lvl="0" marL="0" marR="0" rtl="0" algn="l">
              <a:lnSpc>
                <a:spcPct val="100000"/>
              </a:lnSpc>
              <a:spcBef>
                <a:spcPts val="0"/>
              </a:spcBef>
              <a:spcAft>
                <a:spcPts val="0"/>
              </a:spcAft>
              <a:buClr>
                <a:schemeClr val="dk1"/>
              </a:buClr>
              <a:buSzPts val="1100"/>
              <a:buNone/>
            </a:pPr>
            <a:r>
              <a:t/>
            </a:r>
            <a:endParaRPr sz="1700">
              <a:solidFill>
                <a:schemeClr val="dk1"/>
              </a:solidFill>
            </a:endParaRPr>
          </a:p>
          <a:p>
            <a:pPr indent="0" lvl="0" marL="0" marR="0" rtl="0" algn="l">
              <a:lnSpc>
                <a:spcPct val="100000"/>
              </a:lnSpc>
              <a:spcBef>
                <a:spcPts val="0"/>
              </a:spcBef>
              <a:spcAft>
                <a:spcPts val="0"/>
              </a:spcAft>
              <a:buClr>
                <a:schemeClr val="dk1"/>
              </a:buClr>
              <a:buSzPts val="1100"/>
              <a:buNone/>
            </a:pPr>
            <a:r>
              <a:rPr b="1" lang="en-US" sz="2300">
                <a:latin typeface="Mate"/>
                <a:ea typeface="Mate"/>
                <a:cs typeface="Mate"/>
                <a:sym typeface="Mate"/>
              </a:rPr>
              <a:t>Mission Statement</a:t>
            </a:r>
            <a:endParaRPr sz="100">
              <a:solidFill>
                <a:schemeClr val="dk1"/>
              </a:solidFill>
            </a:endParaRPr>
          </a:p>
          <a:p>
            <a:pPr indent="0" lvl="0" marL="0" marR="0" rtl="0" algn="l">
              <a:lnSpc>
                <a:spcPct val="100000"/>
              </a:lnSpc>
              <a:spcBef>
                <a:spcPts val="0"/>
              </a:spcBef>
              <a:spcAft>
                <a:spcPts val="0"/>
              </a:spcAft>
              <a:buClr>
                <a:schemeClr val="dk1"/>
              </a:buClr>
              <a:buSzPts val="1100"/>
              <a:buNone/>
            </a:pPr>
            <a:r>
              <a:t/>
            </a:r>
            <a:endParaRPr sz="1700">
              <a:latin typeface="Mate"/>
              <a:ea typeface="Mate"/>
              <a:cs typeface="Mate"/>
              <a:sym typeface="Mate"/>
            </a:endParaRPr>
          </a:p>
          <a:p>
            <a:pPr indent="0" lvl="0" marL="0" marR="0" rtl="0" algn="l">
              <a:lnSpc>
                <a:spcPct val="100000"/>
              </a:lnSpc>
              <a:spcBef>
                <a:spcPts val="0"/>
              </a:spcBef>
              <a:spcAft>
                <a:spcPts val="0"/>
              </a:spcAft>
              <a:buClr>
                <a:schemeClr val="dk1"/>
              </a:buClr>
              <a:buSzPts val="1100"/>
              <a:buNone/>
            </a:pPr>
            <a:r>
              <a:rPr lang="en-US" sz="1700">
                <a:latin typeface="Mate"/>
                <a:ea typeface="Mate"/>
                <a:cs typeface="Mate"/>
                <a:sym typeface="Mate"/>
              </a:rPr>
              <a:t>The main aim of this project is to develop the system such that the pharmaceutical</a:t>
            </a:r>
            <a:endParaRPr sz="1700">
              <a:latin typeface="Mate"/>
              <a:ea typeface="Mate"/>
              <a:cs typeface="Mate"/>
              <a:sym typeface="Mate"/>
            </a:endParaRPr>
          </a:p>
          <a:p>
            <a:pPr indent="0" lvl="0" marL="0" marR="0" rtl="0" algn="l">
              <a:lnSpc>
                <a:spcPct val="100000"/>
              </a:lnSpc>
              <a:spcBef>
                <a:spcPts val="0"/>
              </a:spcBef>
              <a:spcAft>
                <a:spcPts val="0"/>
              </a:spcAft>
              <a:buClr>
                <a:schemeClr val="dk1"/>
              </a:buClr>
              <a:buSzPts val="1100"/>
              <a:buNone/>
            </a:pPr>
            <a:r>
              <a:rPr lang="en-US" sz="1700">
                <a:latin typeface="Mate"/>
                <a:ea typeface="Mate"/>
                <a:cs typeface="Mate"/>
                <a:sym typeface="Mate"/>
              </a:rPr>
              <a:t>store can effectively manage its behemoth data and stay ahead of the curve.</a:t>
            </a:r>
            <a:endParaRPr sz="1700">
              <a:latin typeface="Mate"/>
              <a:ea typeface="Mate"/>
              <a:cs typeface="Mate"/>
              <a:sym typeface="Mate"/>
            </a:endParaRPr>
          </a:p>
          <a:p>
            <a:pPr indent="0" lvl="0" marL="0" marR="0" rtl="0" algn="l">
              <a:lnSpc>
                <a:spcPct val="100000"/>
              </a:lnSpc>
              <a:spcBef>
                <a:spcPts val="0"/>
              </a:spcBef>
              <a:spcAft>
                <a:spcPts val="0"/>
              </a:spcAft>
              <a:buClr>
                <a:schemeClr val="dk1"/>
              </a:buClr>
              <a:buSzPts val="1100"/>
              <a:buNone/>
            </a:pPr>
            <a:r>
              <a:t/>
            </a:r>
            <a:endParaRPr sz="1700">
              <a:solidFill>
                <a:schemeClr val="dk1"/>
              </a:solidFill>
            </a:endParaRPr>
          </a:p>
          <a:p>
            <a:pPr indent="0" lvl="0" marL="0" marR="0" rtl="0" algn="l">
              <a:lnSpc>
                <a:spcPct val="100000"/>
              </a:lnSpc>
              <a:spcBef>
                <a:spcPts val="0"/>
              </a:spcBef>
              <a:spcAft>
                <a:spcPts val="0"/>
              </a:spcAft>
              <a:buClr>
                <a:schemeClr val="dk1"/>
              </a:buClr>
              <a:buSzPts val="1100"/>
              <a:buNone/>
            </a:pPr>
            <a:r>
              <a:rPr b="1" lang="en-US" sz="2300">
                <a:latin typeface="Mate"/>
                <a:ea typeface="Mate"/>
                <a:cs typeface="Mate"/>
                <a:sym typeface="Mate"/>
              </a:rPr>
              <a:t>Mission Objective</a:t>
            </a:r>
            <a:endParaRPr sz="1700">
              <a:solidFill>
                <a:schemeClr val="dk1"/>
              </a:solidFill>
            </a:endParaRPr>
          </a:p>
          <a:p>
            <a:pPr indent="0" lvl="0" marL="0" marR="0" rtl="0" algn="l">
              <a:lnSpc>
                <a:spcPct val="115000"/>
              </a:lnSpc>
              <a:spcBef>
                <a:spcPts val="0"/>
              </a:spcBef>
              <a:spcAft>
                <a:spcPts val="0"/>
              </a:spcAft>
              <a:buClr>
                <a:schemeClr val="dk1"/>
              </a:buClr>
              <a:buSzPts val="1100"/>
              <a:buNone/>
            </a:pPr>
            <a:r>
              <a:t/>
            </a:r>
            <a:endParaRPr sz="1700">
              <a:solidFill>
                <a:schemeClr val="dk1"/>
              </a:solidFill>
            </a:endParaRPr>
          </a:p>
          <a:p>
            <a:pPr indent="-336550" lvl="0" marL="457200" marR="0" rtl="0" algn="l">
              <a:lnSpc>
                <a:spcPct val="115000"/>
              </a:lnSpc>
              <a:spcBef>
                <a:spcPts val="0"/>
              </a:spcBef>
              <a:spcAft>
                <a:spcPts val="0"/>
              </a:spcAft>
              <a:buSzPts val="1700"/>
              <a:buFont typeface="Mate"/>
              <a:buChar char="-"/>
            </a:pPr>
            <a:r>
              <a:rPr lang="en-US" sz="1700">
                <a:latin typeface="Mate"/>
                <a:ea typeface="Mate"/>
                <a:cs typeface="Mate"/>
                <a:sym typeface="Mate"/>
              </a:rPr>
              <a:t>To develop a system that deals with the day to day </a:t>
            </a:r>
            <a:r>
              <a:rPr lang="en-US" sz="1700">
                <a:latin typeface="Mate"/>
                <a:ea typeface="Mate"/>
                <a:cs typeface="Mate"/>
                <a:sym typeface="Mate"/>
              </a:rPr>
              <a:t>requirement</a:t>
            </a:r>
            <a:r>
              <a:rPr lang="en-US" sz="1700">
                <a:latin typeface="Mate"/>
                <a:ea typeface="Mate"/>
                <a:cs typeface="Mate"/>
                <a:sym typeface="Mate"/>
              </a:rPr>
              <a:t> of any pharmacy.</a:t>
            </a:r>
            <a:endParaRPr sz="1700">
              <a:latin typeface="Mate"/>
              <a:ea typeface="Mate"/>
              <a:cs typeface="Mate"/>
              <a:sym typeface="Mate"/>
            </a:endParaRPr>
          </a:p>
          <a:p>
            <a:pPr indent="-336550" lvl="0" marL="457200" marR="0" rtl="0" algn="l">
              <a:lnSpc>
                <a:spcPct val="115000"/>
              </a:lnSpc>
              <a:spcBef>
                <a:spcPts val="0"/>
              </a:spcBef>
              <a:spcAft>
                <a:spcPts val="0"/>
              </a:spcAft>
              <a:buSzPts val="1700"/>
              <a:buFont typeface="Mate"/>
              <a:buChar char="-"/>
            </a:pPr>
            <a:r>
              <a:rPr lang="en-US" sz="1700">
                <a:latin typeface="Mate"/>
                <a:ea typeface="Mate"/>
                <a:cs typeface="Mate"/>
                <a:sym typeface="Mate"/>
              </a:rPr>
              <a:t>To ensure </a:t>
            </a:r>
            <a:r>
              <a:rPr lang="en-US" sz="1700">
                <a:latin typeface="Mate"/>
                <a:ea typeface="Mate"/>
                <a:cs typeface="Mate"/>
                <a:sym typeface="Mate"/>
              </a:rPr>
              <a:t>safety, accuracy, and efficiency within the pharmaceutical store.</a:t>
            </a:r>
            <a:endParaRPr sz="1700">
              <a:latin typeface="Mate"/>
              <a:ea typeface="Mate"/>
              <a:cs typeface="Mate"/>
              <a:sym typeface="Mate"/>
            </a:endParaRPr>
          </a:p>
          <a:p>
            <a:pPr indent="-336550" lvl="0" marL="457200" marR="0" rtl="0" algn="l">
              <a:lnSpc>
                <a:spcPct val="115000"/>
              </a:lnSpc>
              <a:spcBef>
                <a:spcPts val="0"/>
              </a:spcBef>
              <a:spcAft>
                <a:spcPts val="0"/>
              </a:spcAft>
              <a:buSzPts val="1700"/>
              <a:buFont typeface="Mate"/>
              <a:buChar char="-"/>
            </a:pPr>
            <a:r>
              <a:rPr lang="en-US" sz="1700">
                <a:latin typeface="Mate"/>
                <a:ea typeface="Mate"/>
                <a:cs typeface="Mate"/>
                <a:sym typeface="Mate"/>
              </a:rPr>
              <a:t>To provide competitive advantage to the pharmacy.</a:t>
            </a:r>
            <a:endParaRPr sz="1700">
              <a:latin typeface="Mate"/>
              <a:ea typeface="Mate"/>
              <a:cs typeface="Mate"/>
              <a:sym typeface="Mate"/>
            </a:endParaRPr>
          </a:p>
          <a:p>
            <a:pPr indent="0" lvl="0" marL="0" marR="0" rtl="0" algn="l">
              <a:lnSpc>
                <a:spcPct val="115000"/>
              </a:lnSpc>
              <a:spcBef>
                <a:spcPts val="0"/>
              </a:spcBef>
              <a:spcAft>
                <a:spcPts val="0"/>
              </a:spcAft>
              <a:buClr>
                <a:schemeClr val="dk1"/>
              </a:buClr>
              <a:buSzPts val="1100"/>
              <a:buNone/>
            </a:pPr>
            <a:r>
              <a:t/>
            </a:r>
            <a:endParaRPr sz="1700">
              <a:solidFill>
                <a:schemeClr val="dk1"/>
              </a:solidFill>
              <a:highlight>
                <a:srgbClr val="F2F2F2"/>
              </a:highlight>
            </a:endParaRPr>
          </a:p>
          <a:p>
            <a:pPr indent="0" lvl="0" marL="0" rtl="0" algn="l">
              <a:lnSpc>
                <a:spcPct val="100000"/>
              </a:lnSpc>
              <a:spcBef>
                <a:spcPts val="1000"/>
              </a:spcBef>
              <a:spcAft>
                <a:spcPts val="0"/>
              </a:spcAft>
              <a:buClr>
                <a:schemeClr val="accent6"/>
              </a:buClr>
              <a:buSzPts val="1500"/>
              <a:buNone/>
            </a:pPr>
            <a:r>
              <a:t/>
            </a:r>
            <a:endParaRPr sz="1700"/>
          </a:p>
          <a:p>
            <a:pPr indent="0" lvl="0" marL="0" rtl="0" algn="l">
              <a:lnSpc>
                <a:spcPct val="100000"/>
              </a:lnSpc>
              <a:spcBef>
                <a:spcPts val="1000"/>
              </a:spcBef>
              <a:spcAft>
                <a:spcPts val="0"/>
              </a:spcAft>
              <a:buClr>
                <a:schemeClr val="accent6"/>
              </a:buClr>
              <a:buSzPts val="1500"/>
              <a:buNone/>
            </a:pPr>
            <a:r>
              <a:t/>
            </a:r>
            <a:endParaRPr sz="1700"/>
          </a:p>
        </p:txBody>
      </p:sp>
      <p:sp>
        <p:nvSpPr>
          <p:cNvPr id="280" name="Google Shape;280;p3"/>
          <p:cNvSpPr txBox="1"/>
          <p:nvPr>
            <p:ph idx="12" type="sldNum"/>
          </p:nvPr>
        </p:nvSpPr>
        <p:spPr>
          <a:xfrm>
            <a:off x="11428619" y="6400795"/>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81" name="Google Shape;281;p3"/>
          <p:cNvPicPr preferRelativeResize="0"/>
          <p:nvPr/>
        </p:nvPicPr>
        <p:blipFill>
          <a:blip r:embed="rId3">
            <a:alphaModFix/>
          </a:blip>
          <a:stretch>
            <a:fillRect/>
          </a:stretch>
        </p:blipFill>
        <p:spPr>
          <a:xfrm>
            <a:off x="8667850" y="580050"/>
            <a:ext cx="3219350" cy="56978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ac36fe08ac_1_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6"/>
              </a:buClr>
              <a:buSzPts val="4400"/>
              <a:buFont typeface="Mate"/>
              <a:buNone/>
            </a:pPr>
            <a:r>
              <a:rPr lang="en-US"/>
              <a:t>Conceptual Database Design</a:t>
            </a:r>
            <a:endParaRPr/>
          </a:p>
        </p:txBody>
      </p:sp>
      <p:sp>
        <p:nvSpPr>
          <p:cNvPr id="287" name="Google Shape;287;g1ac36fe08ac_1_25"/>
          <p:cNvSpPr txBox="1"/>
          <p:nvPr>
            <p:ph idx="12"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288" name="Google Shape;288;g1ac36fe08ac_1_25"/>
          <p:cNvPicPr preferRelativeResize="0"/>
          <p:nvPr/>
        </p:nvPicPr>
        <p:blipFill>
          <a:blip r:embed="rId3">
            <a:alphaModFix/>
          </a:blip>
          <a:stretch>
            <a:fillRect/>
          </a:stretch>
        </p:blipFill>
        <p:spPr>
          <a:xfrm>
            <a:off x="3744388" y="1466200"/>
            <a:ext cx="4703226" cy="50381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ac36fe08ac_1_30"/>
          <p:cNvSpPr txBox="1"/>
          <p:nvPr>
            <p:ph type="title"/>
          </p:nvPr>
        </p:nvSpPr>
        <p:spPr>
          <a:xfrm>
            <a:off x="502675" y="707100"/>
            <a:ext cx="6791100" cy="227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Logical Database Design</a:t>
            </a:r>
            <a:endParaRPr/>
          </a:p>
        </p:txBody>
      </p:sp>
      <p:sp>
        <p:nvSpPr>
          <p:cNvPr id="295" name="Google Shape;295;g1ac36fe08ac_1_30"/>
          <p:cNvSpPr txBox="1"/>
          <p:nvPr>
            <p:ph idx="12"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96" name="Google Shape;296;g1ac36fe08ac_1_30"/>
          <p:cNvSpPr txBox="1"/>
          <p:nvPr/>
        </p:nvSpPr>
        <p:spPr>
          <a:xfrm>
            <a:off x="3676000" y="1482025"/>
            <a:ext cx="7119600" cy="5048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Clr>
                <a:schemeClr val="dk1"/>
              </a:buClr>
              <a:buSzPts val="1100"/>
              <a:buFont typeface="Arial"/>
              <a:buNone/>
            </a:pPr>
            <a:r>
              <a:rPr lang="en-US" sz="1600">
                <a:solidFill>
                  <a:schemeClr val="accent6"/>
                </a:solidFill>
                <a:latin typeface="Mate"/>
                <a:ea typeface="Mate"/>
                <a:cs typeface="Mate"/>
                <a:sym typeface="Mate"/>
              </a:rPr>
              <a:t>Company (</a:t>
            </a:r>
            <a:r>
              <a:rPr b="1" lang="en-US" sz="1600" u="sng">
                <a:solidFill>
                  <a:schemeClr val="accent6"/>
                </a:solidFill>
                <a:latin typeface="Mate"/>
                <a:ea typeface="Mate"/>
                <a:cs typeface="Mate"/>
                <a:sym typeface="Mate"/>
              </a:rPr>
              <a:t>cmpName</a:t>
            </a:r>
            <a:r>
              <a:rPr lang="en-US" sz="1600">
                <a:solidFill>
                  <a:schemeClr val="accent6"/>
                </a:solidFill>
                <a:latin typeface="Mate"/>
                <a:ea typeface="Mate"/>
                <a:cs typeface="Mate"/>
                <a:sym typeface="Mate"/>
              </a:rPr>
              <a:t>, cmpPhone, cmpAddress)</a:t>
            </a:r>
            <a:endParaRPr sz="1600">
              <a:solidFill>
                <a:schemeClr val="accent6"/>
              </a:solidFill>
              <a:latin typeface="Mate"/>
              <a:ea typeface="Mate"/>
              <a:cs typeface="Mate"/>
              <a:sym typeface="Mate"/>
            </a:endParaRPr>
          </a:p>
          <a:p>
            <a:pPr indent="0" lvl="0" marL="0" marR="0" rtl="0" algn="l">
              <a:spcBef>
                <a:spcPts val="1200"/>
              </a:spcBef>
              <a:spcAft>
                <a:spcPts val="0"/>
              </a:spcAft>
              <a:buClr>
                <a:schemeClr val="dk1"/>
              </a:buClr>
              <a:buSzPts val="1100"/>
              <a:buFont typeface="Arial"/>
              <a:buNone/>
            </a:pPr>
            <a:r>
              <a:rPr lang="en-US" sz="1600">
                <a:solidFill>
                  <a:schemeClr val="accent6"/>
                </a:solidFill>
                <a:latin typeface="Mate"/>
                <a:ea typeface="Mate"/>
                <a:cs typeface="Mate"/>
                <a:sym typeface="Mate"/>
              </a:rPr>
              <a:t>Drug (</a:t>
            </a:r>
            <a:r>
              <a:rPr b="1" lang="en-US" sz="1600" u="sng">
                <a:solidFill>
                  <a:schemeClr val="accent6"/>
                </a:solidFill>
                <a:latin typeface="Mate"/>
                <a:ea typeface="Mate"/>
                <a:cs typeface="Mate"/>
                <a:sym typeface="Mate"/>
              </a:rPr>
              <a:t>drgBarcode</a:t>
            </a:r>
            <a:r>
              <a:rPr lang="en-US" sz="1600">
                <a:solidFill>
                  <a:schemeClr val="accent6"/>
                </a:solidFill>
                <a:latin typeface="Mate"/>
                <a:ea typeface="Mate"/>
                <a:cs typeface="Mate"/>
                <a:sym typeface="Mate"/>
              </a:rPr>
              <a:t> ,drgName, drgType, drgDose, drgCode, drgCostPrice, drgSellPrice, drgProductionDate, drgExpirationDate, drgQuantity, drgProfit, </a:t>
            </a:r>
            <a:r>
              <a:rPr i="1" lang="en-US" sz="1600">
                <a:solidFill>
                  <a:schemeClr val="accent6"/>
                </a:solidFill>
                <a:latin typeface="Mate"/>
                <a:ea typeface="Mate"/>
                <a:cs typeface="Mate"/>
                <a:sym typeface="Mate"/>
              </a:rPr>
              <a:t>cmpName</a:t>
            </a:r>
            <a:r>
              <a:rPr lang="en-US" sz="1600">
                <a:solidFill>
                  <a:schemeClr val="accent6"/>
                </a:solidFill>
                <a:latin typeface="Mate"/>
                <a:ea typeface="Mate"/>
                <a:cs typeface="Mate"/>
                <a:sym typeface="Mate"/>
              </a:rPr>
              <a:t>)</a:t>
            </a:r>
            <a:endParaRPr sz="16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600">
                <a:solidFill>
                  <a:schemeClr val="accent6"/>
                </a:solidFill>
                <a:latin typeface="Mate"/>
                <a:ea typeface="Mate"/>
                <a:cs typeface="Mate"/>
                <a:sym typeface="Mate"/>
              </a:rPr>
              <a:t>Inventory(</a:t>
            </a:r>
            <a:r>
              <a:rPr b="1" lang="en-US" sz="1600" u="sng">
                <a:solidFill>
                  <a:schemeClr val="accent6"/>
                </a:solidFill>
                <a:latin typeface="Mate"/>
                <a:ea typeface="Mate"/>
                <a:cs typeface="Mate"/>
                <a:sym typeface="Mate"/>
              </a:rPr>
              <a:t>invId</a:t>
            </a:r>
            <a:r>
              <a:rPr lang="en-US" sz="1600">
                <a:solidFill>
                  <a:schemeClr val="accent6"/>
                </a:solidFill>
                <a:latin typeface="Mate"/>
                <a:ea typeface="Mate"/>
                <a:cs typeface="Mate"/>
                <a:sym typeface="Mate"/>
              </a:rPr>
              <a:t>, invType, invAddress)</a:t>
            </a:r>
            <a:endParaRPr sz="16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600">
                <a:solidFill>
                  <a:schemeClr val="dk2"/>
                </a:solidFill>
                <a:latin typeface="Mate"/>
                <a:ea typeface="Mate"/>
                <a:cs typeface="Mate"/>
                <a:sym typeface="Mate"/>
              </a:rPr>
              <a:t>Employee (</a:t>
            </a:r>
            <a:r>
              <a:rPr b="1" lang="en-US" sz="1600" u="sng">
                <a:solidFill>
                  <a:schemeClr val="dk2"/>
                </a:solidFill>
                <a:latin typeface="Mate"/>
                <a:ea typeface="Mate"/>
                <a:cs typeface="Mate"/>
                <a:sym typeface="Mate"/>
              </a:rPr>
              <a:t>empId</a:t>
            </a:r>
            <a:r>
              <a:rPr lang="en-US" sz="1600">
                <a:solidFill>
                  <a:schemeClr val="dk2"/>
                </a:solidFill>
                <a:latin typeface="Mate"/>
                <a:ea typeface="Mate"/>
                <a:cs typeface="Mate"/>
                <a:sym typeface="Mate"/>
              </a:rPr>
              <a:t>, empName, empPhone, empAddress, empPassword, empType)</a:t>
            </a:r>
            <a:endParaRPr sz="1600">
              <a:solidFill>
                <a:schemeClr val="dk2"/>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600">
                <a:solidFill>
                  <a:schemeClr val="dk2"/>
                </a:solidFill>
                <a:latin typeface="Mate"/>
                <a:ea typeface="Mate"/>
                <a:cs typeface="Mate"/>
                <a:sym typeface="Mate"/>
              </a:rPr>
              <a:t>HourlyEmployee (</a:t>
            </a:r>
            <a:r>
              <a:rPr b="1" i="1" lang="en-US" sz="1600" u="sng">
                <a:solidFill>
                  <a:schemeClr val="dk2"/>
                </a:solidFill>
                <a:latin typeface="Mate"/>
                <a:ea typeface="Mate"/>
                <a:cs typeface="Mate"/>
                <a:sym typeface="Mate"/>
              </a:rPr>
              <a:t>empId</a:t>
            </a:r>
            <a:r>
              <a:rPr lang="en-US" sz="1600">
                <a:solidFill>
                  <a:schemeClr val="dk2"/>
                </a:solidFill>
                <a:latin typeface="Mate"/>
                <a:ea typeface="Mate"/>
                <a:cs typeface="Mate"/>
                <a:sym typeface="Mate"/>
              </a:rPr>
              <a:t>, empHourlyRate)</a:t>
            </a:r>
            <a:endParaRPr sz="1600">
              <a:solidFill>
                <a:schemeClr val="dk2"/>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600">
                <a:solidFill>
                  <a:schemeClr val="dk2"/>
                </a:solidFill>
                <a:latin typeface="Mate"/>
                <a:ea typeface="Mate"/>
                <a:cs typeface="Mate"/>
                <a:sym typeface="Mate"/>
              </a:rPr>
              <a:t>FullTimeEmployee (</a:t>
            </a:r>
            <a:r>
              <a:rPr b="1" i="1" lang="en-US" sz="1600" u="sng">
                <a:solidFill>
                  <a:schemeClr val="dk2"/>
                </a:solidFill>
                <a:latin typeface="Mate"/>
                <a:ea typeface="Mate"/>
                <a:cs typeface="Mate"/>
                <a:sym typeface="Mate"/>
              </a:rPr>
              <a:t>empId</a:t>
            </a:r>
            <a:r>
              <a:rPr lang="en-US" sz="1600">
                <a:solidFill>
                  <a:schemeClr val="dk2"/>
                </a:solidFill>
                <a:latin typeface="Mate"/>
                <a:ea typeface="Mate"/>
                <a:cs typeface="Mate"/>
                <a:sym typeface="Mate"/>
              </a:rPr>
              <a:t>, empSalary, empStockAmount, empPaidLeave)</a:t>
            </a:r>
            <a:endParaRPr sz="1600">
              <a:solidFill>
                <a:schemeClr val="dk2"/>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600">
                <a:solidFill>
                  <a:schemeClr val="dk2"/>
                </a:solidFill>
                <a:latin typeface="Mate"/>
                <a:ea typeface="Mate"/>
                <a:cs typeface="Mate"/>
                <a:sym typeface="Mate"/>
              </a:rPr>
              <a:t>ContractEmployee (</a:t>
            </a:r>
            <a:r>
              <a:rPr b="1" i="1" lang="en-US" sz="1600" u="sng">
                <a:solidFill>
                  <a:schemeClr val="dk2"/>
                </a:solidFill>
                <a:latin typeface="Mate"/>
                <a:ea typeface="Mate"/>
                <a:cs typeface="Mate"/>
                <a:sym typeface="Mate"/>
              </a:rPr>
              <a:t>empId</a:t>
            </a:r>
            <a:r>
              <a:rPr lang="en-US" sz="1600">
                <a:solidFill>
                  <a:schemeClr val="dk2"/>
                </a:solidFill>
                <a:latin typeface="Mate"/>
                <a:ea typeface="Mate"/>
                <a:cs typeface="Mate"/>
                <a:sym typeface="Mate"/>
              </a:rPr>
              <a:t>, empContractDuration, empContractAmount)</a:t>
            </a:r>
            <a:endParaRPr sz="1600">
              <a:solidFill>
                <a:schemeClr val="dk2"/>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600">
                <a:solidFill>
                  <a:schemeClr val="dk2"/>
                </a:solidFill>
                <a:latin typeface="Mate"/>
                <a:ea typeface="Mate"/>
                <a:cs typeface="Mate"/>
                <a:sym typeface="Mate"/>
              </a:rPr>
              <a:t>Customer (</a:t>
            </a:r>
            <a:r>
              <a:rPr b="1" lang="en-US" sz="1600" u="sng">
                <a:solidFill>
                  <a:schemeClr val="dk2"/>
                </a:solidFill>
                <a:latin typeface="Mate"/>
                <a:ea typeface="Mate"/>
                <a:cs typeface="Mate"/>
                <a:sym typeface="Mate"/>
              </a:rPr>
              <a:t>cstId</a:t>
            </a:r>
            <a:r>
              <a:rPr lang="en-US" sz="1600">
                <a:solidFill>
                  <a:schemeClr val="dk2"/>
                </a:solidFill>
                <a:latin typeface="Mate"/>
                <a:ea typeface="Mate"/>
                <a:cs typeface="Mate"/>
                <a:sym typeface="Mate"/>
              </a:rPr>
              <a:t>, cstName, cstPhone, cstDOB, </a:t>
            </a:r>
            <a:r>
              <a:rPr i="1" lang="en-US" sz="1600">
                <a:solidFill>
                  <a:schemeClr val="dk2"/>
                </a:solidFill>
                <a:latin typeface="Mate"/>
                <a:ea typeface="Mate"/>
                <a:cs typeface="Mate"/>
                <a:sym typeface="Mate"/>
              </a:rPr>
              <a:t>empId</a:t>
            </a:r>
            <a:r>
              <a:rPr lang="en-US" sz="1600">
                <a:solidFill>
                  <a:schemeClr val="dk2"/>
                </a:solidFill>
                <a:latin typeface="Mate"/>
                <a:ea typeface="Mate"/>
                <a:cs typeface="Mate"/>
                <a:sym typeface="Mate"/>
              </a:rPr>
              <a:t>)</a:t>
            </a:r>
            <a:endParaRPr sz="16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600">
                <a:solidFill>
                  <a:schemeClr val="accent6"/>
                </a:solidFill>
                <a:latin typeface="Mate"/>
                <a:ea typeface="Mate"/>
                <a:cs typeface="Mate"/>
                <a:sym typeface="Mate"/>
              </a:rPr>
              <a:t>Bill (</a:t>
            </a:r>
            <a:r>
              <a:rPr b="1" lang="en-US" sz="1600" u="sng">
                <a:solidFill>
                  <a:schemeClr val="accent6"/>
                </a:solidFill>
                <a:latin typeface="Mate"/>
                <a:ea typeface="Mate"/>
                <a:cs typeface="Mate"/>
                <a:sym typeface="Mate"/>
              </a:rPr>
              <a:t>bilId</a:t>
            </a:r>
            <a:r>
              <a:rPr lang="en-US" sz="1600">
                <a:solidFill>
                  <a:schemeClr val="accent6"/>
                </a:solidFill>
                <a:latin typeface="Mate"/>
                <a:ea typeface="Mate"/>
                <a:cs typeface="Mate"/>
                <a:sym typeface="Mate"/>
              </a:rPr>
              <a:t> , bilType, bilPrice, bilDate, </a:t>
            </a:r>
            <a:r>
              <a:rPr i="1" lang="en-US" sz="1600">
                <a:solidFill>
                  <a:schemeClr val="accent6"/>
                </a:solidFill>
                <a:latin typeface="Mate"/>
                <a:ea typeface="Mate"/>
                <a:cs typeface="Mate"/>
                <a:sym typeface="Mate"/>
              </a:rPr>
              <a:t>cstId</a:t>
            </a:r>
            <a:r>
              <a:rPr lang="en-US" sz="1600">
                <a:solidFill>
                  <a:schemeClr val="accent6"/>
                </a:solidFill>
                <a:latin typeface="Mate"/>
                <a:ea typeface="Mate"/>
                <a:cs typeface="Mate"/>
                <a:sym typeface="Mate"/>
              </a:rPr>
              <a:t>)</a:t>
            </a:r>
            <a:endParaRPr sz="16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600">
                <a:solidFill>
                  <a:schemeClr val="accent6"/>
                </a:solidFill>
                <a:latin typeface="Mate"/>
                <a:ea typeface="Mate"/>
                <a:cs typeface="Mate"/>
                <a:sym typeface="Mate"/>
              </a:rPr>
              <a:t>Purchase (</a:t>
            </a:r>
            <a:r>
              <a:rPr b="1" i="1" lang="en-US" sz="1600" u="sng">
                <a:solidFill>
                  <a:schemeClr val="accent6"/>
                </a:solidFill>
                <a:latin typeface="Mate"/>
                <a:ea typeface="Mate"/>
                <a:cs typeface="Mate"/>
                <a:sym typeface="Mate"/>
              </a:rPr>
              <a:t>invId</a:t>
            </a:r>
            <a:r>
              <a:rPr lang="en-US" sz="1600">
                <a:solidFill>
                  <a:schemeClr val="accent6"/>
                </a:solidFill>
                <a:latin typeface="Mate"/>
                <a:ea typeface="Mate"/>
                <a:cs typeface="Mate"/>
                <a:sym typeface="Mate"/>
              </a:rPr>
              <a:t>, </a:t>
            </a:r>
            <a:r>
              <a:rPr b="1" i="1" lang="en-US" sz="1600" u="sng">
                <a:solidFill>
                  <a:schemeClr val="accent6"/>
                </a:solidFill>
                <a:latin typeface="Mate"/>
                <a:ea typeface="Mate"/>
                <a:cs typeface="Mate"/>
                <a:sym typeface="Mate"/>
              </a:rPr>
              <a:t>drgBarcode</a:t>
            </a:r>
            <a:r>
              <a:rPr b="1" lang="en-US" sz="1600">
                <a:solidFill>
                  <a:schemeClr val="accent6"/>
                </a:solidFill>
                <a:latin typeface="Mate"/>
                <a:ea typeface="Mate"/>
                <a:cs typeface="Mate"/>
                <a:sym typeface="Mate"/>
              </a:rPr>
              <a:t> , </a:t>
            </a:r>
            <a:r>
              <a:rPr lang="en-US" sz="1600">
                <a:solidFill>
                  <a:schemeClr val="accent6"/>
                </a:solidFill>
                <a:latin typeface="Mate"/>
                <a:ea typeface="Mate"/>
                <a:cs typeface="Mate"/>
                <a:sym typeface="Mate"/>
              </a:rPr>
              <a:t>prcQuantity, prcDate)</a:t>
            </a:r>
            <a:endParaRPr sz="16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600">
                <a:solidFill>
                  <a:schemeClr val="accent6"/>
                </a:solidFill>
                <a:latin typeface="Mate"/>
                <a:ea typeface="Mate"/>
                <a:cs typeface="Mate"/>
                <a:sym typeface="Mate"/>
              </a:rPr>
              <a:t>Sale (</a:t>
            </a:r>
            <a:r>
              <a:rPr b="1" i="1" lang="en-US" sz="1600" u="sng">
                <a:solidFill>
                  <a:schemeClr val="accent6"/>
                </a:solidFill>
                <a:latin typeface="Mate"/>
                <a:ea typeface="Mate"/>
                <a:cs typeface="Mate"/>
                <a:sym typeface="Mate"/>
              </a:rPr>
              <a:t>drgBarcode</a:t>
            </a:r>
            <a:r>
              <a:rPr lang="en-US" sz="1600">
                <a:solidFill>
                  <a:schemeClr val="accent6"/>
                </a:solidFill>
                <a:latin typeface="Mate"/>
                <a:ea typeface="Mate"/>
                <a:cs typeface="Mate"/>
                <a:sym typeface="Mate"/>
              </a:rPr>
              <a:t>, </a:t>
            </a:r>
            <a:r>
              <a:rPr b="1" i="1" lang="en-US" sz="1600" u="sng">
                <a:solidFill>
                  <a:schemeClr val="accent6"/>
                </a:solidFill>
                <a:latin typeface="Mate"/>
                <a:ea typeface="Mate"/>
                <a:cs typeface="Mate"/>
                <a:sym typeface="Mate"/>
              </a:rPr>
              <a:t>bilId</a:t>
            </a:r>
            <a:r>
              <a:rPr b="1" lang="en-US" sz="1600">
                <a:solidFill>
                  <a:schemeClr val="accent6"/>
                </a:solidFill>
                <a:latin typeface="Mate"/>
                <a:ea typeface="Mate"/>
                <a:cs typeface="Mate"/>
                <a:sym typeface="Mate"/>
              </a:rPr>
              <a:t> , </a:t>
            </a:r>
            <a:r>
              <a:rPr lang="en-US" sz="1600">
                <a:solidFill>
                  <a:schemeClr val="accent6"/>
                </a:solidFill>
                <a:latin typeface="Mate"/>
                <a:ea typeface="Mate"/>
                <a:cs typeface="Mate"/>
                <a:sym typeface="Mate"/>
              </a:rPr>
              <a:t>saleQty)</a:t>
            </a:r>
            <a:endParaRPr sz="1600">
              <a:solidFill>
                <a:schemeClr val="accent6"/>
              </a:solidFill>
              <a:latin typeface="Mate"/>
              <a:ea typeface="Mate"/>
              <a:cs typeface="Mate"/>
              <a:sym typeface="Mate"/>
            </a:endParaRPr>
          </a:p>
          <a:p>
            <a:pPr indent="0" lvl="0" marL="0" rtl="0" algn="l">
              <a:spcBef>
                <a:spcPts val="1200"/>
              </a:spcBef>
              <a:spcAft>
                <a:spcPts val="0"/>
              </a:spcAft>
              <a:buNone/>
            </a:pPr>
            <a:r>
              <a:t/>
            </a:r>
            <a:endParaRPr>
              <a:solidFill>
                <a:schemeClr val="accent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ac5d7f45c5_0_1"/>
          <p:cNvSpPr txBox="1"/>
          <p:nvPr>
            <p:ph type="title"/>
          </p:nvPr>
        </p:nvSpPr>
        <p:spPr>
          <a:xfrm>
            <a:off x="502675" y="707100"/>
            <a:ext cx="6704100" cy="227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Physical</a:t>
            </a:r>
            <a:r>
              <a:rPr lang="en-US"/>
              <a:t> Database Design</a:t>
            </a:r>
            <a:endParaRPr/>
          </a:p>
        </p:txBody>
      </p:sp>
      <p:sp>
        <p:nvSpPr>
          <p:cNvPr id="303" name="Google Shape;303;g1ac5d7f45c5_0_1"/>
          <p:cNvSpPr txBox="1"/>
          <p:nvPr>
            <p:ph idx="12"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04" name="Google Shape;304;g1ac5d7f45c5_0_1"/>
          <p:cNvSpPr txBox="1"/>
          <p:nvPr/>
        </p:nvSpPr>
        <p:spPr>
          <a:xfrm>
            <a:off x="3676000" y="1482025"/>
            <a:ext cx="7977000" cy="49254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accent6"/>
              </a:buClr>
              <a:buSzPts val="1200"/>
              <a:buFont typeface="Mate"/>
              <a:buAutoNum type="arabicPeriod"/>
            </a:pPr>
            <a:r>
              <a:rPr lang="en-US" sz="1200">
                <a:solidFill>
                  <a:schemeClr val="accent6"/>
                </a:solidFill>
                <a:latin typeface="Mate"/>
                <a:ea typeface="Mate"/>
                <a:cs typeface="Mate"/>
                <a:sym typeface="Mate"/>
              </a:rPr>
              <a:t>CREATE TABLE Company (</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cmpName VARCHAR (30) NOT NULL,</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cmpPhone CHAR(10),</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cmpAddress VARCHAR(50),</a:t>
            </a:r>
            <a:endParaRPr sz="1200">
              <a:solidFill>
                <a:schemeClr val="accent6"/>
              </a:solidFill>
              <a:latin typeface="Mate"/>
              <a:ea typeface="Mate"/>
              <a:cs typeface="Mate"/>
              <a:sym typeface="Mate"/>
            </a:endParaRPr>
          </a:p>
          <a:p>
            <a:pPr indent="0" lvl="0" marL="0" rtl="0" algn="l">
              <a:spcBef>
                <a:spcPts val="0"/>
              </a:spcBef>
              <a:spcAft>
                <a:spcPts val="0"/>
              </a:spcAft>
              <a:buNone/>
            </a:pPr>
            <a:r>
              <a:rPr lang="en-US" sz="1200">
                <a:solidFill>
                  <a:schemeClr val="accent6"/>
                </a:solidFill>
                <a:latin typeface="Mate"/>
                <a:ea typeface="Mate"/>
                <a:cs typeface="Mate"/>
                <a:sym typeface="Mate"/>
              </a:rPr>
              <a:t>	CONSTRAINT pk_Company_cmpName PRIMARY KEY (cmpName))</a:t>
            </a:r>
            <a:endParaRPr sz="1200">
              <a:solidFill>
                <a:schemeClr val="accent6"/>
              </a:solidFill>
              <a:latin typeface="Mate"/>
              <a:ea typeface="Mate"/>
              <a:cs typeface="Mate"/>
              <a:sym typeface="Mate"/>
            </a:endParaRPr>
          </a:p>
          <a:p>
            <a:pPr indent="0" lvl="0" marL="0" rtl="0" algn="l">
              <a:spcBef>
                <a:spcPts val="0"/>
              </a:spcBef>
              <a:spcAft>
                <a:spcPts val="0"/>
              </a:spcAft>
              <a:buNone/>
            </a:pPr>
            <a:r>
              <a:t/>
            </a:r>
            <a:endParaRPr sz="1200">
              <a:solidFill>
                <a:schemeClr val="accent6"/>
              </a:solidFill>
              <a:latin typeface="Mate"/>
              <a:ea typeface="Mate"/>
              <a:cs typeface="Mate"/>
              <a:sym typeface="Mate"/>
            </a:endParaRPr>
          </a:p>
          <a:p>
            <a:pPr indent="-304800" lvl="0" marL="457200" rtl="0" algn="l">
              <a:spcBef>
                <a:spcPts val="0"/>
              </a:spcBef>
              <a:spcAft>
                <a:spcPts val="0"/>
              </a:spcAft>
              <a:buClr>
                <a:schemeClr val="accent6"/>
              </a:buClr>
              <a:buSzPts val="1200"/>
              <a:buFont typeface="Mate"/>
              <a:buAutoNum type="arabicPeriod"/>
            </a:pPr>
            <a:r>
              <a:rPr lang="en-US" sz="1200">
                <a:solidFill>
                  <a:schemeClr val="accent6"/>
                </a:solidFill>
                <a:latin typeface="Mate"/>
                <a:ea typeface="Mate"/>
                <a:cs typeface="Mate"/>
                <a:sym typeface="Mate"/>
              </a:rPr>
              <a:t>CREATE TABLE Drug (</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drgBarcode CHAR (10) NOT NULL,</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drgName VARCHAR(30),</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drgType VARCHAR(20),</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drgDose INTEGER,</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drgCode VARCHAR(10),</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drgCostPrice DECIMAL(6,2),</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drgSellPrice DECIMAL(6,2),</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drgProductionDate DATE,</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drgExpirationDate DATE,</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drgQuantity INTEGER,</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drgProfit DECIMAL(6,2),</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cmpName VARCHAR (30) NOT NULL,</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CONSTRAINT pk_Drug_drgBarcode PRIMARY KEY (drgBarcode),</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CONSTRAINT fk_Drug_cmpName FOREIGN KEY (cmpName ) </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REFERENCES Company (cmpName )</a:t>
            </a:r>
            <a:endParaRPr sz="1200">
              <a:solidFill>
                <a:schemeClr val="accent6"/>
              </a:solidFill>
              <a:latin typeface="Mate"/>
              <a:ea typeface="Mate"/>
              <a:cs typeface="Mate"/>
              <a:sym typeface="Mate"/>
            </a:endParaRPr>
          </a:p>
          <a:p>
            <a:pPr indent="0" lvl="0" marL="0" rtl="0" algn="l">
              <a:spcBef>
                <a:spcPts val="0"/>
              </a:spcBef>
              <a:spcAft>
                <a:spcPts val="0"/>
              </a:spcAft>
              <a:buClr>
                <a:schemeClr val="dk1"/>
              </a:buClr>
              <a:buSzPts val="1100"/>
              <a:buFont typeface="Arial"/>
              <a:buNone/>
            </a:pPr>
            <a:r>
              <a:rPr lang="en-US" sz="1200">
                <a:solidFill>
                  <a:schemeClr val="accent6"/>
                </a:solidFill>
                <a:latin typeface="Mate"/>
                <a:ea typeface="Mate"/>
                <a:cs typeface="Mate"/>
                <a:sym typeface="Mate"/>
              </a:rPr>
              <a:t>		ON DELETE NO ACTION ON UPDATE CASCADE)</a:t>
            </a:r>
            <a:endParaRPr sz="1200">
              <a:solidFill>
                <a:schemeClr val="accent6"/>
              </a:solidFill>
              <a:latin typeface="Mate"/>
              <a:ea typeface="Mate"/>
              <a:cs typeface="Mate"/>
              <a:sym typeface="Mate"/>
            </a:endParaRPr>
          </a:p>
          <a:p>
            <a:pPr indent="0" lvl="0" marL="0" rtl="0" algn="l">
              <a:spcBef>
                <a:spcPts val="0"/>
              </a:spcBef>
              <a:spcAft>
                <a:spcPts val="0"/>
              </a:spcAft>
              <a:buNone/>
            </a:pPr>
            <a:r>
              <a:t/>
            </a:r>
            <a:endParaRPr sz="1600">
              <a:solidFill>
                <a:schemeClr val="accent6"/>
              </a:solidFill>
              <a:latin typeface="Mate"/>
              <a:ea typeface="Mate"/>
              <a:cs typeface="Mate"/>
              <a:sym typeface="Mate"/>
            </a:endParaRPr>
          </a:p>
          <a:p>
            <a:pPr indent="0" lvl="0" marL="0" rtl="0" algn="l">
              <a:spcBef>
                <a:spcPts val="0"/>
              </a:spcBef>
              <a:spcAft>
                <a:spcPts val="0"/>
              </a:spcAft>
              <a:buNone/>
            </a:pPr>
            <a:r>
              <a:t/>
            </a:r>
            <a:endParaRPr sz="1600">
              <a:solidFill>
                <a:schemeClr val="accent6"/>
              </a:solidFill>
              <a:latin typeface="Mate"/>
              <a:ea typeface="Mate"/>
              <a:cs typeface="Mate"/>
              <a:sym typeface="Mat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b500d89de4_0_1"/>
          <p:cNvSpPr txBox="1"/>
          <p:nvPr>
            <p:ph type="title"/>
          </p:nvPr>
        </p:nvSpPr>
        <p:spPr>
          <a:xfrm>
            <a:off x="502675" y="707100"/>
            <a:ext cx="6704100" cy="227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Physical Database Design</a:t>
            </a:r>
            <a:endParaRPr/>
          </a:p>
        </p:txBody>
      </p:sp>
      <p:sp>
        <p:nvSpPr>
          <p:cNvPr id="311" name="Google Shape;311;g1b500d89de4_0_1"/>
          <p:cNvSpPr txBox="1"/>
          <p:nvPr>
            <p:ph idx="12"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12" name="Google Shape;312;g1b500d89de4_0_1"/>
          <p:cNvSpPr txBox="1"/>
          <p:nvPr/>
        </p:nvSpPr>
        <p:spPr>
          <a:xfrm>
            <a:off x="3676000" y="1482025"/>
            <a:ext cx="7977000" cy="55413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Clr>
                <a:schemeClr val="dk1"/>
              </a:buClr>
              <a:buSzPts val="1100"/>
              <a:buFont typeface="Arial"/>
              <a:buNone/>
            </a:pPr>
            <a:r>
              <a:rPr lang="en-US">
                <a:solidFill>
                  <a:schemeClr val="accent6"/>
                </a:solidFill>
                <a:latin typeface="Mate"/>
                <a:ea typeface="Mate"/>
                <a:cs typeface="Mate"/>
                <a:sym typeface="Mate"/>
              </a:rPr>
              <a:t>3.   </a:t>
            </a:r>
            <a:r>
              <a:rPr lang="en-US" sz="1200">
                <a:solidFill>
                  <a:schemeClr val="accent6"/>
                </a:solidFill>
                <a:latin typeface="Mate"/>
                <a:ea typeface="Mate"/>
                <a:cs typeface="Mate"/>
                <a:sym typeface="Mate"/>
              </a:rPr>
              <a:t>CREATE TABLE Inventory (</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invId CHAR(10) NOT NULL,</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invType VARCHAR(20),</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invAddress VARCHAR (50),</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CONSTRAINT pk_Inventory_invId PRIMARY KEY (invId))</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4.   CREATE TABLE Employee (</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empId VARCHAR (10) NOT NULL,</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empName VARCHAR (20),</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empPhone CHAR (12),</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empAddress VARCHAR (50),</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empPassword VARCHAR (20),</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emp_type VARCHAR(20),</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CONSTRAINT pk_Employee_empId PRIMARY KEY (empId) )</a:t>
            </a:r>
            <a:endParaRPr sz="1200">
              <a:solidFill>
                <a:schemeClr val="accent6"/>
              </a:solidFill>
              <a:latin typeface="Mate"/>
              <a:ea typeface="Mate"/>
              <a:cs typeface="Mate"/>
              <a:sym typeface="Mate"/>
            </a:endParaRPr>
          </a:p>
          <a:p>
            <a:pPr indent="0" lvl="0" marL="0" rtl="0" algn="l">
              <a:spcBef>
                <a:spcPts val="1200"/>
              </a:spcBef>
              <a:spcAft>
                <a:spcPts val="0"/>
              </a:spcAft>
              <a:buNone/>
            </a:pPr>
            <a:r>
              <a:t/>
            </a:r>
            <a:endParaRPr>
              <a:solidFill>
                <a:schemeClr val="accent6"/>
              </a:solidFill>
              <a:latin typeface="Mate"/>
              <a:ea typeface="Mate"/>
              <a:cs typeface="Mate"/>
              <a:sym typeface="Mate"/>
            </a:endParaRPr>
          </a:p>
          <a:p>
            <a:pPr indent="0" lvl="0" marL="0" rtl="0" algn="l">
              <a:spcBef>
                <a:spcPts val="1200"/>
              </a:spcBef>
              <a:spcAft>
                <a:spcPts val="0"/>
              </a:spcAft>
              <a:buNone/>
            </a:pPr>
            <a:r>
              <a:t/>
            </a:r>
            <a:endParaRPr>
              <a:solidFill>
                <a:schemeClr val="accent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1b500d89de4_0_8"/>
          <p:cNvSpPr txBox="1"/>
          <p:nvPr>
            <p:ph type="title"/>
          </p:nvPr>
        </p:nvSpPr>
        <p:spPr>
          <a:xfrm>
            <a:off x="502675" y="707100"/>
            <a:ext cx="6704100" cy="2277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6"/>
              </a:buClr>
              <a:buSzPts val="4400"/>
              <a:buFont typeface="Mate"/>
              <a:buNone/>
            </a:pPr>
            <a:r>
              <a:rPr lang="en-US"/>
              <a:t>Physical Database Design</a:t>
            </a:r>
            <a:endParaRPr/>
          </a:p>
        </p:txBody>
      </p:sp>
      <p:sp>
        <p:nvSpPr>
          <p:cNvPr id="319" name="Google Shape;319;g1b500d89de4_0_8"/>
          <p:cNvSpPr txBox="1"/>
          <p:nvPr>
            <p:ph idx="12" type="sldNum"/>
          </p:nvPr>
        </p:nvSpPr>
        <p:spPr>
          <a:xfrm>
            <a:off x="11194169" y="6217920"/>
            <a:ext cx="458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320" name="Google Shape;320;g1b500d89de4_0_8"/>
          <p:cNvSpPr txBox="1"/>
          <p:nvPr/>
        </p:nvSpPr>
        <p:spPr>
          <a:xfrm>
            <a:off x="3676000" y="1482025"/>
            <a:ext cx="7977000" cy="4587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Clr>
                <a:schemeClr val="dk1"/>
              </a:buClr>
              <a:buSzPts val="1100"/>
              <a:buFont typeface="Arial"/>
              <a:buNone/>
            </a:pPr>
            <a:r>
              <a:rPr lang="en-US">
                <a:solidFill>
                  <a:schemeClr val="accent6"/>
                </a:solidFill>
                <a:latin typeface="Mate"/>
                <a:ea typeface="Mate"/>
                <a:cs typeface="Mate"/>
                <a:sym typeface="Mate"/>
              </a:rPr>
              <a:t>5.  </a:t>
            </a:r>
            <a:r>
              <a:rPr lang="en-US" sz="1200">
                <a:solidFill>
                  <a:schemeClr val="accent6"/>
                </a:solidFill>
                <a:latin typeface="Mate"/>
                <a:ea typeface="Mate"/>
                <a:cs typeface="Mate"/>
                <a:sym typeface="Mate"/>
              </a:rPr>
              <a:t>CREATE TABLE Customer (</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cstId VARCHAR (10) NOT NULL,</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cstName VARCHAR (20),</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cstPhone CHAR (10),</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cstDOB DATE,  </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empId VARCHAR (10) NOT NULL,    	</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CONSTRAINT pk_Customer_cstId PRIMARY KEY (cstId), </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CONSTRAINT fk_Customer_cmpName FOREIGN KEY (empId) </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REFERENCES Employee (empId)</a:t>
            </a:r>
            <a:endParaRPr sz="1200">
              <a:solidFill>
                <a:schemeClr val="accent6"/>
              </a:solidFill>
              <a:latin typeface="Mate"/>
              <a:ea typeface="Mate"/>
              <a:cs typeface="Mate"/>
              <a:sym typeface="Mate"/>
            </a:endParaRPr>
          </a:p>
          <a:p>
            <a:pPr indent="0" lvl="0" marL="0" rtl="0" algn="l">
              <a:spcBef>
                <a:spcPts val="1200"/>
              </a:spcBef>
              <a:spcAft>
                <a:spcPts val="0"/>
              </a:spcAft>
              <a:buClr>
                <a:schemeClr val="dk1"/>
              </a:buClr>
              <a:buSzPts val="1100"/>
              <a:buFont typeface="Arial"/>
              <a:buNone/>
            </a:pPr>
            <a:r>
              <a:rPr lang="en-US" sz="1200">
                <a:solidFill>
                  <a:schemeClr val="accent6"/>
                </a:solidFill>
                <a:latin typeface="Mate"/>
                <a:ea typeface="Mate"/>
                <a:cs typeface="Mate"/>
                <a:sym typeface="Mate"/>
              </a:rPr>
              <a:t>		ON DELETE NO ACTION ON UPDATE CASCADE)</a:t>
            </a:r>
            <a:endParaRPr sz="1200">
              <a:solidFill>
                <a:schemeClr val="accent6"/>
              </a:solidFill>
              <a:latin typeface="Mate"/>
              <a:ea typeface="Mate"/>
              <a:cs typeface="Mate"/>
              <a:sym typeface="Mate"/>
            </a:endParaRPr>
          </a:p>
          <a:p>
            <a:pPr indent="0" lvl="0" marL="0" rtl="0" algn="l">
              <a:spcBef>
                <a:spcPts val="1200"/>
              </a:spcBef>
              <a:spcAft>
                <a:spcPts val="0"/>
              </a:spcAft>
              <a:buNone/>
            </a:pPr>
            <a:r>
              <a:t/>
            </a:r>
            <a:endParaRPr>
              <a:solidFill>
                <a:schemeClr val="accent6"/>
              </a:solidFill>
              <a:latin typeface="Mate"/>
              <a:ea typeface="Mate"/>
              <a:cs typeface="Mate"/>
              <a:sym typeface="Mate"/>
            </a:endParaRPr>
          </a:p>
          <a:p>
            <a:pPr indent="0" lvl="0" marL="0" rtl="0" algn="l">
              <a:spcBef>
                <a:spcPts val="1200"/>
              </a:spcBef>
              <a:spcAft>
                <a:spcPts val="0"/>
              </a:spcAft>
              <a:buNone/>
            </a:pPr>
            <a:r>
              <a:t/>
            </a:r>
            <a:endParaRPr sz="1600">
              <a:solidFill>
                <a:schemeClr val="accent6"/>
              </a:solidFill>
              <a:latin typeface="Mate"/>
              <a:ea typeface="Mate"/>
              <a:cs typeface="Mate"/>
              <a:sym typeface="Mate"/>
            </a:endParaRPr>
          </a:p>
          <a:p>
            <a:pPr indent="0" lvl="0" marL="0" rtl="0" algn="l">
              <a:spcBef>
                <a:spcPts val="1200"/>
              </a:spcBef>
              <a:spcAft>
                <a:spcPts val="0"/>
              </a:spcAft>
              <a:buNone/>
            </a:pPr>
            <a:r>
              <a:t/>
            </a:r>
            <a:endParaRPr>
              <a:solidFill>
                <a:schemeClr val="accent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2022-12-02T03:03:36Z</dcterms:created>
  <dc:creator>Yash Makadia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