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73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z5J2y2JyLifs9jbm6GSXbYVkv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97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73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074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24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83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442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3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82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924387" y="1020932"/>
            <a:ext cx="10343225" cy="267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TERM PROJECT: BA840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4173769"/>
            <a:ext cx="9144000" cy="138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500" dirty="0">
                <a:latin typeface="SF Pro Display" panose="00000500000000000000" pitchFamily="50" charset="0"/>
                <a:ea typeface="SF Pro Display" panose="00000500000000000000" pitchFamily="50" charset="0"/>
              </a:rPr>
              <a:t>Team: ALL STARS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5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500" dirty="0">
                <a:latin typeface="SF Pro Display" panose="00000500000000000000" pitchFamily="50" charset="0"/>
                <a:ea typeface="SF Pro Display" panose="00000500000000000000" pitchFamily="50" charset="0"/>
              </a:rPr>
              <a:t>Yash, Xi, Shadman, Lin</a:t>
            </a:r>
            <a:endParaRPr sz="25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>
            <a:spLocks noGrp="1"/>
          </p:cNvSpPr>
          <p:nvPr>
            <p:ph idx="1"/>
          </p:nvPr>
        </p:nvSpPr>
        <p:spPr>
          <a:xfrm>
            <a:off x="1111123" y="852256"/>
            <a:ext cx="7713282" cy="27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AVG(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PAYMENT_AMOUNT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AVERAGE_PAYMENT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MIN(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PAYMENT_AMOUNT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MINIMUM_PAYMENT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MAX(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PAYMENT_AMOUNT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MAXIMUM_PAYMENT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 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STD(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PAYMENT_AMOUNT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PAYMENT_STANDARD_DEVIATION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TPPAYMENTS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;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335" y="4364307"/>
            <a:ext cx="10022982" cy="82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idx="1"/>
          </p:nvPr>
        </p:nvSpPr>
        <p:spPr>
          <a:xfrm>
            <a:off x="170090" y="378564"/>
            <a:ext cx="7819213" cy="38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MONTH(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INV_DATE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MONTH_OF_2020, SUM(QUANTITY*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PRODUCT_PRICE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MONTHLY_REVENUE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SUM(QUANTITY)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MONTHLY_SALES_UNIT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TI,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TP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TI.PRODUCT_ID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TP.PRODUCT_ID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MONTH_OF_2020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MONTHLY_REVENUE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DESC;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2064" y="1202704"/>
            <a:ext cx="2920321" cy="199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5431" y="3429000"/>
            <a:ext cx="9327470" cy="33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idx="1"/>
          </p:nvPr>
        </p:nvSpPr>
        <p:spPr>
          <a:xfrm>
            <a:off x="436419" y="479394"/>
            <a:ext cx="6718983" cy="303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REGION, SUM(QUANTITY*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PRODUCT_PRICE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SALES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P,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I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=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I.PRODUCT_ID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REGION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SALES DESC;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098" y="3669260"/>
            <a:ext cx="3489865" cy="226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7159" y="1220152"/>
            <a:ext cx="5088422" cy="400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idx="1"/>
          </p:nvPr>
        </p:nvSpPr>
        <p:spPr>
          <a:xfrm>
            <a:off x="374276" y="813571"/>
            <a:ext cx="8361351" cy="464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COUNT(*)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NUMCUS_ABOVE_AVERAGE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 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(SELECT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CUSTOMER_NAME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SUM(QUANTITY*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PRODUCT_PRICE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REVENUE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I,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TPCUSTOMER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C,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P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I.CUSTOMER_ID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C.CUSTOMER_ID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 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AND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P.PRODUCT_ID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AND REGION="WEST"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CUSTOMER_NAME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HAVING REVENUE &gt; AVG(QUANTITY*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PRODUCT_PRICE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REVENUE DESC) AS PURCHASE;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2974" y="3041850"/>
            <a:ext cx="4485825" cy="122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idx="1"/>
          </p:nvPr>
        </p:nvSpPr>
        <p:spPr>
          <a:xfrm>
            <a:off x="711627" y="1221943"/>
            <a:ext cx="7176275" cy="196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COUNT(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INVOICE_ID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)/COUNT(*)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SALES_WINTER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INV_DATE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BETWEEN '2020-10-1' AND '2021-2-1';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0248" y="3802988"/>
            <a:ext cx="2628900" cy="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idx="1"/>
          </p:nvPr>
        </p:nvSpPr>
        <p:spPr>
          <a:xfrm>
            <a:off x="187845" y="154088"/>
            <a:ext cx="8095021" cy="384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CHANNEL_NAME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AS CHANNELS, SUM(QUANTITY)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UNIT_SALES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TI,TPPRODUCT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TP,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TPSALES_CHANNEL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TS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TI.PRODUCT_ID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AND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TI.S_CHANNEL_ID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TS.S_CHANNEL_ID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CHANNELS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UNIT_SALES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ASC;</a:t>
            </a: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287" y="3499287"/>
            <a:ext cx="3110282" cy="292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201663"/>
            <a:ext cx="5726097" cy="429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idx="1"/>
          </p:nvPr>
        </p:nvSpPr>
        <p:spPr>
          <a:xfrm>
            <a:off x="168291" y="242113"/>
            <a:ext cx="7599670" cy="35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PRODUCT_TYPE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AVG(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PRODUCT_PRICE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AVERAGE_PRICE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COUNT(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QUANITY_SOLD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P,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TPPRODUCT_TYPE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PT,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IV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P.P_TYPE_ID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=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PT.P_TYPE_ID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AND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IV.PRODUCT_ID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=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P.PRODUCT_ID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PRODUCT_TYPE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QUANITY_SOLD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DESC;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91" y="4095835"/>
            <a:ext cx="4909016" cy="236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4256" y="2317072"/>
            <a:ext cx="6599453" cy="429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idx="1"/>
          </p:nvPr>
        </p:nvSpPr>
        <p:spPr>
          <a:xfrm>
            <a:off x="525196" y="613614"/>
            <a:ext cx="6970978" cy="376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STATE, SUM(QUANTITY*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PRODUCT_PRICE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TOTAL_SALES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IV,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PD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IV.PRODUCT_ID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=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PD.PRODUCT_ID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STATE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TOTAL_SALES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DESC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LIMIT 5;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196" y="4455634"/>
            <a:ext cx="3061383" cy="19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3247" y="2968502"/>
            <a:ext cx="5609369" cy="352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idx="1"/>
          </p:nvPr>
        </p:nvSpPr>
        <p:spPr>
          <a:xfrm>
            <a:off x="294376" y="458464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CUSTOMER_NAME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AS CUSTOMER, STATE, SUM(QUANTITY*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PRODUCT_PRICE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PURCHASE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TI,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TPCUSTOMER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TC,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TP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TI.CUSTOMER_ID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TC.CUSTOMER_ID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AND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TI.PRODUCT_ID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TP.PRODUCT_ID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AND STATE='CALIFORNIA'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CUSTOMER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PURCHASE DESC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LIMIT 5;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8018" y="3429000"/>
            <a:ext cx="4318000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idx="1"/>
          </p:nvPr>
        </p:nvSpPr>
        <p:spPr>
          <a:xfrm>
            <a:off x="329887" y="493975"/>
            <a:ext cx="8325841" cy="332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EMPLOYEE_ID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EMPLOYEE_NAME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EMPLOYEE_ROLE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TPEMPLOYEE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EMPLOYEE_NAME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LIKE 'C%'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EMPLOYEE_NAME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ASC;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5480" y="3817397"/>
            <a:ext cx="5889327" cy="191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General system setup and its sub-systems</a:t>
            </a:r>
            <a:endParaRPr sz="3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1120000" y="1690688"/>
            <a:ext cx="10233800" cy="463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Customer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Employee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Department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Supplier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Warehouse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Product_Type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Product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Sales_Channel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Invoice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Payment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dirty="0">
              <a:solidFill>
                <a:schemeClr val="tx1">
                  <a:lumMod val="95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674703"/>
            <a:ext cx="10515600" cy="105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000" dirty="0">
                <a:latin typeface="SF Pro Display" panose="00000500000000000000" pitchFamily="50" charset="0"/>
                <a:ea typeface="SF Pro Display" panose="00000500000000000000" pitchFamily="50" charset="0"/>
              </a:rPr>
              <a:t>Description of the various sub-system business rules</a:t>
            </a:r>
            <a:br>
              <a:rPr lang="en-US" sz="3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3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xfrm>
            <a:off x="838200" y="1873187"/>
            <a:ext cx="10515600" cy="401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Customer-Payments: Customer table has an one to many relationship with the payments table. 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Customer-Invoice: Customer table has a one to many relationship with the invoice table. 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Invoice-Employee: Invoice table has a one to many relationship with the employee table. 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Department-Employee: Department table has a one to many relationship to the employee table. 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Sales Channel-Invoice: Sales channel table has a one to many relationship with the invoice table. 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Invoice-Product: Invoice table  has a one to many relationship with the product table. 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Supplier-Product: Supplier table has one to many relationship with the product table. 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Product type-Product: Product type table has a one to many relationship with the product table. 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Warehouse-Product: Warehouse table has a one to many relationship with the product table. 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Entity Relationship Diagram</a:t>
            </a:r>
            <a:endParaRPr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03" name="Google Shape;103;p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6858" y="1331650"/>
            <a:ext cx="8708993" cy="53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1548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latin typeface="SF Pro Display" panose="00000500000000000000" pitchFamily="50" charset="0"/>
                <a:ea typeface="SF Pro Display" panose="00000500000000000000" pitchFamily="50" charset="0"/>
              </a:rPr>
              <a:t>Summary</a:t>
            </a:r>
            <a:endParaRPr sz="44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idx="1"/>
          </p:nvPr>
        </p:nvSpPr>
        <p:spPr>
          <a:xfrm>
            <a:off x="488271" y="1597981"/>
            <a:ext cx="5113538" cy="245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 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PAYMENT_METHOD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COUNT(*)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NUMBER_OF_PAYMENTS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 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TPPAYMENTS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PAYMENT_METHOD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NUMBER_OF_PAYMENTS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DESC;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52" y="4375942"/>
            <a:ext cx="4953944" cy="225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1F6D63-E41E-4ED4-A632-B59E2EB36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05" y="1489168"/>
            <a:ext cx="56197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idx="1"/>
          </p:nvPr>
        </p:nvSpPr>
        <p:spPr>
          <a:xfrm>
            <a:off x="418206" y="1426130"/>
            <a:ext cx="10233800" cy="312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Query:</a:t>
            </a:r>
            <a:endParaRPr sz="20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5555"/>
              <a:buNone/>
            </a:pP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SELECT CITY, 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CHANNEL_NAME</a:t>
            </a: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 ,COUNT(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INVOICE_ID</a:t>
            </a: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) AS SALES</a:t>
            </a:r>
            <a:endParaRPr sz="2000" b="0" i="0" u="none" strike="noStrike" cap="none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5555"/>
              <a:buNone/>
            </a:pP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FROM 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TPINVOICE</a:t>
            </a: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 I, 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TPSALES_CHANNEL</a:t>
            </a: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 SC</a:t>
            </a:r>
            <a:endParaRPr sz="2000" b="0" i="0" u="none" strike="noStrike" cap="none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5555"/>
              <a:buNone/>
            </a:pP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WHERE 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I.S_CHANNEL_ID</a:t>
            </a: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SC.S_CHANNEL_ID</a:t>
            </a:r>
            <a:endParaRPr sz="2000" b="0" i="0" u="none" strike="noStrike" cap="none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5555"/>
              <a:buNone/>
            </a:pP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AND CITY = 'NEW YORK'</a:t>
            </a:r>
            <a:endParaRPr sz="2000" b="0" i="0" u="none" strike="noStrike" cap="none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5555"/>
              <a:buNone/>
            </a:pP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AND 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CHANNEL_NAME</a:t>
            </a: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='BESTBUY'</a:t>
            </a:r>
            <a:endParaRPr sz="2000" b="0" i="0" u="none" strike="noStrike" cap="none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GROUP BY CITY, 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CHANNEL_NAME</a:t>
            </a:r>
            <a:r>
              <a:rPr lang="en-US" sz="2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Arial"/>
                <a:sym typeface="Arial"/>
              </a:rPr>
              <a:t>;</a:t>
            </a:r>
            <a:endParaRPr sz="20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0" i="0" u="none" strike="noStrike" cap="none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0" u="none" strike="noStrike" cap="none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0" i="0" u="none" strike="noStrike" cap="none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  <a:cs typeface="Arial"/>
              <a:sym typeface="Arial"/>
            </a:endParaRP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3112" y="4665987"/>
            <a:ext cx="5207000" cy="9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idx="1"/>
          </p:nvPr>
        </p:nvSpPr>
        <p:spPr>
          <a:xfrm>
            <a:off x="285499" y="467341"/>
            <a:ext cx="10233800" cy="32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EMPLOYEE_NAME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SALES_REP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SUM(QUANTITY*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PRODUCT_PRICE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SALES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TPEMPLOYEE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E,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I,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P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E.EMPLOYEE_ID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I.SALES_REP_ID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 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AND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P.PRODUCT_ID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SALES_REP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SALES DESC;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indent="0"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indent="0"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7383" y="2876365"/>
            <a:ext cx="3400625" cy="367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idx="1"/>
          </p:nvPr>
        </p:nvSpPr>
        <p:spPr>
          <a:xfrm>
            <a:off x="534074" y="603836"/>
            <a:ext cx="10233800" cy="362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SUPPLIER_NAME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, COUNT(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) AS  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NUMBER_OF_PRODUCTS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 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TPSUPPLIER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S,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P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S.SUPPLIER_ID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=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P.SUPPLIER_ID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SUPPLIER_NAME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NUMBER_OF_PRODUCTS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DESC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LIMIT 1;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4054" y="4710343"/>
            <a:ext cx="56769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idx="1"/>
          </p:nvPr>
        </p:nvSpPr>
        <p:spPr>
          <a:xfrm>
            <a:off x="241987" y="600506"/>
            <a:ext cx="5854013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Query:</a:t>
            </a: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SELECT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PRODUCT_NAME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SUM(QUANTITY) AS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UNIT_SALES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FROM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TPPRODUCT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P,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TPINVOICE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I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WHERE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P.PRODUCT_ID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=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I.PRODUCT_ID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GROUP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PRODUCT_NAME</a:t>
            </a:r>
            <a:endParaRPr sz="2000" b="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ORDER BY </a:t>
            </a:r>
            <a:r>
              <a:rPr lang="en-US" sz="2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UNIT_SALES</a:t>
            </a: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DESC;</a:t>
            </a:r>
            <a:b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9676" y="3790764"/>
            <a:ext cx="1600168" cy="278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3853" y="600506"/>
            <a:ext cx="6279472" cy="608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31</TotalTime>
  <Words>1025</Words>
  <Application>Microsoft Office PowerPoint</Application>
  <PresentationFormat>Widescreen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SF Pro Display</vt:lpstr>
      <vt:lpstr>Depth</vt:lpstr>
      <vt:lpstr>TERM PROJECT: BA840</vt:lpstr>
      <vt:lpstr>General system setup and its sub-systems</vt:lpstr>
      <vt:lpstr>Description of the various sub-system business rules </vt:lpstr>
      <vt:lpstr>Entity Relationship Diagram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PROJECT: BA840</dc:title>
  <dc:creator>Lin, Shih-Hsun</dc:creator>
  <cp:lastModifiedBy>Yash Malhan</cp:lastModifiedBy>
  <cp:revision>2</cp:revision>
  <dcterms:created xsi:type="dcterms:W3CDTF">2021-12-02T17:52:50Z</dcterms:created>
  <dcterms:modified xsi:type="dcterms:W3CDTF">2021-12-02T23:19:08Z</dcterms:modified>
</cp:coreProperties>
</file>