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8403"/>
            <a:ext cx="11371595" cy="194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 Key Takeaways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543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Yash Raj</cp:lastModifiedBy>
  <cp:revision>10</cp:revision>
  <dcterms:created xsi:type="dcterms:W3CDTF">2024-11-24T05:55:51Z</dcterms:created>
  <dcterms:modified xsi:type="dcterms:W3CDTF">2025-02-22T13:44:55Z</dcterms:modified>
</cp:coreProperties>
</file>