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Domine"/>
      <p:regular r:id="rId18"/>
      <p:bold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7.xml"/><Relationship Id="rId22" Type="http://schemas.openxmlformats.org/officeDocument/2006/relationships/font" Target="fonts/DMSans-italic.fntdata"/><Relationship Id="rId10" Type="http://schemas.openxmlformats.org/officeDocument/2006/relationships/slide" Target="slides/slide6.xml"/><Relationship Id="rId21" Type="http://schemas.openxmlformats.org/officeDocument/2006/relationships/font" Target="fonts/DM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Domine-bold.fntdata"/><Relationship Id="rId6" Type="http://schemas.openxmlformats.org/officeDocument/2006/relationships/slide" Target="slides/slide2.xml"/><Relationship Id="rId18" Type="http://schemas.openxmlformats.org/officeDocument/2006/relationships/font" Target="fonts/Domi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a240c3c92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a240c3c92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240c3c92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a240c3c92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9dbc2c5f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9dbc2c5f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2f5796fa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2f5796fa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2f5796fa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2f5796fa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2f5796f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2f5796f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2f58462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2f58462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9dbc2c5f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9dbc2c5f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103450"/>
            <a:ext cx="2121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978875"/>
            <a:ext cx="44997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713225" y="3704125"/>
            <a:ext cx="4499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452900" y="1509250"/>
            <a:ext cx="62382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1913900" y="3284300"/>
            <a:ext cx="53163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1"/>
          <p:cNvSpPr txBox="1"/>
          <p:nvPr>
            <p:ph idx="2" type="subTitle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4" name="Google Shape;104;p11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05" name="Google Shape;105;p11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1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1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1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type="title"/>
          </p:nvPr>
        </p:nvSpPr>
        <p:spPr>
          <a:xfrm>
            <a:off x="5277900" y="1412875"/>
            <a:ext cx="31461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5277900" y="2593325"/>
            <a:ext cx="31461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3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14"/>
          <p:cNvGrpSpPr/>
          <p:nvPr/>
        </p:nvGrpSpPr>
        <p:grpSpPr>
          <a:xfrm flipH="1">
            <a:off x="8882868" y="135802"/>
            <a:ext cx="472842" cy="317708"/>
            <a:chOff x="2493575" y="1248525"/>
            <a:chExt cx="386025" cy="259375"/>
          </a:xfrm>
        </p:grpSpPr>
        <p:sp>
          <p:nvSpPr>
            <p:cNvPr id="120" name="Google Shape;120;p14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 flipH="1">
            <a:off x="8593167" y="4017614"/>
            <a:ext cx="365020" cy="235273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 flipH="1">
            <a:off x="-217300" y="3935174"/>
            <a:ext cx="472842" cy="317708"/>
            <a:chOff x="2493575" y="1248525"/>
            <a:chExt cx="386025" cy="259375"/>
          </a:xfrm>
        </p:grpSpPr>
        <p:sp>
          <p:nvSpPr>
            <p:cNvPr id="124" name="Google Shape;124;p14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 flipH="1">
            <a:off x="526447" y="135789"/>
            <a:ext cx="373543" cy="240766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30" name="Google Shape;130;p1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" name="Google Shape;131;p15"/>
          <p:cNvGrpSpPr/>
          <p:nvPr/>
        </p:nvGrpSpPr>
        <p:grpSpPr>
          <a:xfrm flipH="1">
            <a:off x="-158432" y="350577"/>
            <a:ext cx="472842" cy="317708"/>
            <a:chOff x="2493575" y="1248525"/>
            <a:chExt cx="386025" cy="259375"/>
          </a:xfrm>
        </p:grpSpPr>
        <p:sp>
          <p:nvSpPr>
            <p:cNvPr id="132" name="Google Shape;132;p15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5"/>
          <p:cNvSpPr/>
          <p:nvPr/>
        </p:nvSpPr>
        <p:spPr>
          <a:xfrm flipH="1">
            <a:off x="81517" y="4117789"/>
            <a:ext cx="365020" cy="235273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 flipH="1">
            <a:off x="8671150" y="4076574"/>
            <a:ext cx="472842" cy="317708"/>
            <a:chOff x="2493575" y="1248525"/>
            <a:chExt cx="386025" cy="259375"/>
          </a:xfrm>
        </p:grpSpPr>
        <p:sp>
          <p:nvSpPr>
            <p:cNvPr id="136" name="Google Shape;136;p15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5"/>
          <p:cNvSpPr/>
          <p:nvPr/>
        </p:nvSpPr>
        <p:spPr>
          <a:xfrm flipH="1">
            <a:off x="8243997" y="165789"/>
            <a:ext cx="373543" cy="240766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6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6"/>
          <p:cNvSpPr/>
          <p:nvPr/>
        </p:nvSpPr>
        <p:spPr>
          <a:xfrm>
            <a:off x="7707001" y="195254"/>
            <a:ext cx="389963" cy="251349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406785" y="1153647"/>
            <a:ext cx="493610" cy="331663"/>
            <a:chOff x="2493575" y="1248525"/>
            <a:chExt cx="386025" cy="259375"/>
          </a:xfrm>
        </p:grpSpPr>
        <p:sp>
          <p:nvSpPr>
            <p:cNvPr id="144" name="Google Shape;144;p16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8338226" y="1485299"/>
            <a:ext cx="493610" cy="331663"/>
            <a:chOff x="2493575" y="1248525"/>
            <a:chExt cx="386025" cy="259375"/>
          </a:xfrm>
        </p:grpSpPr>
        <p:sp>
          <p:nvSpPr>
            <p:cNvPr id="147" name="Google Shape;147;p16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6"/>
          <p:cNvSpPr/>
          <p:nvPr/>
        </p:nvSpPr>
        <p:spPr>
          <a:xfrm>
            <a:off x="156775" y="2548942"/>
            <a:ext cx="381053" cy="245606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7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" name="Google Shape;153;p17"/>
          <p:cNvGrpSpPr/>
          <p:nvPr/>
        </p:nvGrpSpPr>
        <p:grpSpPr>
          <a:xfrm flipH="1">
            <a:off x="7314893" y="194427"/>
            <a:ext cx="472842" cy="317708"/>
            <a:chOff x="2493575" y="1248525"/>
            <a:chExt cx="386025" cy="259375"/>
          </a:xfrm>
        </p:grpSpPr>
        <p:sp>
          <p:nvSpPr>
            <p:cNvPr id="154" name="Google Shape;154;p17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 flipH="1">
            <a:off x="5863942" y="394739"/>
            <a:ext cx="365020" cy="235273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 flipH="1">
            <a:off x="310250" y="1180249"/>
            <a:ext cx="472842" cy="317708"/>
            <a:chOff x="2493575" y="1248525"/>
            <a:chExt cx="386025" cy="259375"/>
          </a:xfrm>
        </p:grpSpPr>
        <p:sp>
          <p:nvSpPr>
            <p:cNvPr id="158" name="Google Shape;158;p17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7"/>
          <p:cNvSpPr/>
          <p:nvPr/>
        </p:nvSpPr>
        <p:spPr>
          <a:xfrm flipH="1">
            <a:off x="1642322" y="232889"/>
            <a:ext cx="373543" cy="240766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2348100" y="2389600"/>
            <a:ext cx="4447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4043550" y="1263975"/>
            <a:ext cx="1056900" cy="1061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359550" y="3564238"/>
            <a:ext cx="2424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1375275" y="445025"/>
            <a:ext cx="6393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719950" y="1751775"/>
            <a:ext cx="7704000" cy="27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4"/>
          <p:cNvSpPr/>
          <p:nvPr/>
        </p:nvSpPr>
        <p:spPr>
          <a:xfrm>
            <a:off x="8235788" y="193679"/>
            <a:ext cx="389963" cy="251349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63147" y="-3"/>
            <a:ext cx="493610" cy="331663"/>
            <a:chOff x="2493575" y="1248525"/>
            <a:chExt cx="386025" cy="259375"/>
          </a:xfrm>
        </p:grpSpPr>
        <p:sp>
          <p:nvSpPr>
            <p:cNvPr id="36" name="Google Shape;36;p4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8625751" y="3434724"/>
            <a:ext cx="493610" cy="331663"/>
            <a:chOff x="2493575" y="1248525"/>
            <a:chExt cx="386025" cy="259375"/>
          </a:xfrm>
        </p:grpSpPr>
        <p:sp>
          <p:nvSpPr>
            <p:cNvPr id="39" name="Google Shape;39;p4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-217900" y="3316542"/>
            <a:ext cx="381053" cy="245606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808667" y="3158350"/>
            <a:ext cx="30246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1311061" y="3158350"/>
            <a:ext cx="30237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1311050" y="2646400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808983" y="2646400"/>
            <a:ext cx="30237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5"/>
          <p:cNvGrpSpPr/>
          <p:nvPr/>
        </p:nvGrpSpPr>
        <p:grpSpPr>
          <a:xfrm>
            <a:off x="7290830" y="336133"/>
            <a:ext cx="474416" cy="305783"/>
            <a:chOff x="1087650" y="1031275"/>
            <a:chExt cx="298000" cy="192075"/>
          </a:xfrm>
        </p:grpSpPr>
        <p:sp>
          <p:nvSpPr>
            <p:cNvPr id="51" name="Google Shape;51;p5"/>
            <p:cNvSpPr/>
            <p:nvPr/>
          </p:nvSpPr>
          <p:spPr>
            <a:xfrm>
              <a:off x="1094350" y="1037650"/>
              <a:ext cx="284275" cy="179975"/>
            </a:xfrm>
            <a:custGeom>
              <a:rect b="b" l="l" r="r" t="t"/>
              <a:pathLst>
                <a:path extrusionOk="0" h="7199" w="11371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087650" y="1031275"/>
              <a:ext cx="298000" cy="192075"/>
            </a:xfrm>
            <a:custGeom>
              <a:rect b="b" l="l" r="r" t="t"/>
              <a:pathLst>
                <a:path extrusionOk="0" h="7683" w="1192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>
            <a:off x="8328091" y="892659"/>
            <a:ext cx="600500" cy="403484"/>
          </a:xfrm>
          <a:custGeom>
            <a:rect b="b" l="l" r="r" t="t"/>
            <a:pathLst>
              <a:path extrusionOk="0" h="10375" w="15441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183679" y="1466009"/>
            <a:ext cx="600500" cy="403484"/>
            <a:chOff x="2493575" y="1248525"/>
            <a:chExt cx="386025" cy="259375"/>
          </a:xfrm>
        </p:grpSpPr>
        <p:sp>
          <p:nvSpPr>
            <p:cNvPr id="55" name="Google Shape;55;p5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60" name="Google Shape;60;p6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6"/>
          <p:cNvSpPr/>
          <p:nvPr/>
        </p:nvSpPr>
        <p:spPr>
          <a:xfrm>
            <a:off x="7826526" y="202904"/>
            <a:ext cx="389963" cy="251349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466422" y="-128753"/>
            <a:ext cx="493610" cy="331663"/>
            <a:chOff x="2493575" y="1248525"/>
            <a:chExt cx="386025" cy="259375"/>
          </a:xfrm>
        </p:grpSpPr>
        <p:sp>
          <p:nvSpPr>
            <p:cNvPr id="63" name="Google Shape;63;p6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8993726" y="2779699"/>
            <a:ext cx="493610" cy="331663"/>
            <a:chOff x="2493575" y="1248525"/>
            <a:chExt cx="386025" cy="259375"/>
          </a:xfrm>
        </p:grpSpPr>
        <p:sp>
          <p:nvSpPr>
            <p:cNvPr id="66" name="Google Shape;66;p6"/>
            <p:cNvSpPr/>
            <p:nvPr/>
          </p:nvSpPr>
          <p:spPr>
            <a:xfrm>
              <a:off x="2499950" y="1254550"/>
              <a:ext cx="372625" cy="246975"/>
            </a:xfrm>
            <a:custGeom>
              <a:rect b="b" l="l" r="r" t="t"/>
              <a:pathLst>
                <a:path extrusionOk="0" h="9879" w="14905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2493575" y="1248525"/>
              <a:ext cx="386025" cy="259375"/>
            </a:xfrm>
            <a:custGeom>
              <a:rect b="b" l="l" r="r" t="t"/>
              <a:pathLst>
                <a:path extrusionOk="0" h="10375" w="15441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-77675" y="3111342"/>
            <a:ext cx="381053" cy="245606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/>
          <p:nvPr>
            <p:ph idx="1" type="body"/>
          </p:nvPr>
        </p:nvSpPr>
        <p:spPr>
          <a:xfrm>
            <a:off x="720000" y="1584150"/>
            <a:ext cx="3793500" cy="22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437450"/>
            <a:ext cx="37935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249400" y="978200"/>
            <a:ext cx="3174600" cy="3174600"/>
          </a:xfrm>
          <a:prstGeom prst="rect">
            <a:avLst/>
          </a:prstGeom>
          <a:noFill/>
          <a:ln cap="sq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7"/>
          <p:cNvSpPr/>
          <p:nvPr/>
        </p:nvSpPr>
        <p:spPr>
          <a:xfrm>
            <a:off x="5685245" y="271005"/>
            <a:ext cx="408469" cy="263277"/>
          </a:xfrm>
          <a:custGeom>
            <a:rect b="b" l="l" r="r" t="t"/>
            <a:pathLst>
              <a:path extrusionOk="0" h="7683" w="1192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76" name="Google Shape;76;p7"/>
            <p:cNvCxnSpPr/>
            <p:nvPr/>
          </p:nvCxnSpPr>
          <p:spPr>
            <a:xfrm>
              <a:off x="0" y="48028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/>
          <p:nvPr>
            <p:ph type="title"/>
          </p:nvPr>
        </p:nvSpPr>
        <p:spPr>
          <a:xfrm>
            <a:off x="1347650" y="1486600"/>
            <a:ext cx="64485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8"/>
          <p:cNvSpPr txBox="1"/>
          <p:nvPr>
            <p:ph idx="1" type="subTitle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83" name="Google Shape;83;p8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4210481" y="2291825"/>
            <a:ext cx="42159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4210504" y="1529250"/>
            <a:ext cx="42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1" name="Google Shape;91;p9"/>
          <p:cNvSpPr txBox="1"/>
          <p:nvPr>
            <p:ph idx="2" type="subTitle"/>
          </p:nvPr>
        </p:nvSpPr>
        <p:spPr>
          <a:xfrm>
            <a:off x="6302375" y="103450"/>
            <a:ext cx="2121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" name="Google Shape;92;p9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93" name="Google Shape;93;p9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9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9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>
            <p:ph idx="2" type="pic"/>
          </p:nvPr>
        </p:nvSpPr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2224075" y="3126875"/>
            <a:ext cx="4695900" cy="1234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ctrTitle"/>
          </p:nvPr>
        </p:nvSpPr>
        <p:spPr>
          <a:xfrm>
            <a:off x="2322150" y="1654225"/>
            <a:ext cx="44997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</a:t>
            </a:r>
            <a:r>
              <a:rPr lang="en"/>
              <a:t>Dream</a:t>
            </a:r>
            <a:endParaRPr/>
          </a:p>
        </p:txBody>
      </p:sp>
      <p:sp>
        <p:nvSpPr>
          <p:cNvPr id="166" name="Google Shape;166;p18"/>
          <p:cNvSpPr txBox="1"/>
          <p:nvPr>
            <p:ph idx="2" type="subTitle"/>
          </p:nvPr>
        </p:nvSpPr>
        <p:spPr>
          <a:xfrm>
            <a:off x="2322150" y="2532325"/>
            <a:ext cx="4499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Sokmontrey Sythat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Bello Olaseni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Jay Ajudiya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Yash Sawant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Social Engineering Attack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788325" y="1528193"/>
            <a:ext cx="1138500" cy="1138500"/>
          </a:xfrm>
          <a:prstGeom prst="donut">
            <a:avLst>
              <a:gd fmla="val 138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flipH="1">
            <a:off x="3788325" y="1528193"/>
            <a:ext cx="1138500" cy="1138500"/>
          </a:xfrm>
          <a:prstGeom prst="blockArc">
            <a:avLst>
              <a:gd fmla="val 16916721" name="adj1"/>
              <a:gd fmla="val 16239447" name="adj2"/>
              <a:gd fmla="val 13205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3724275" y="1909343"/>
            <a:ext cx="1266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98</a:t>
            </a: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%</a:t>
            </a:r>
            <a:endParaRPr sz="220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144225" y="2742975"/>
            <a:ext cx="242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Of Cyber attacks are 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3A3B"/>
                </a:solidFill>
                <a:latin typeface="DM Sans"/>
                <a:ea typeface="DM Sans"/>
                <a:cs typeface="DM Sans"/>
                <a:sym typeface="DM Sans"/>
              </a:rPr>
              <a:t>Social Engineering attack</a:t>
            </a:r>
            <a:endParaRPr sz="1600">
              <a:solidFill>
                <a:srgbClr val="EC3A3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909550" y="2742975"/>
            <a:ext cx="2943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Increases in </a:t>
            </a:r>
            <a:r>
              <a:rPr lang="en" sz="1600">
                <a:solidFill>
                  <a:srgbClr val="EC3A3B"/>
                </a:solidFill>
                <a:latin typeface="DM Sans"/>
                <a:ea typeface="DM Sans"/>
                <a:cs typeface="DM Sans"/>
                <a:sym typeface="DM Sans"/>
              </a:rPr>
              <a:t>Phishing attack </a:t>
            </a:r>
            <a:endParaRPr sz="1600">
              <a:solidFill>
                <a:srgbClr val="EC3A3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during COVID-19 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pandemic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19988" y="2742987"/>
            <a:ext cx="2085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Lost in America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3A3B"/>
                </a:solidFill>
                <a:latin typeface="DM Sans"/>
                <a:ea typeface="DM Sans"/>
                <a:cs typeface="DM Sans"/>
                <a:sym typeface="DM Sans"/>
              </a:rPr>
              <a:t>2022 alone</a:t>
            </a:r>
            <a:endParaRPr sz="1600">
              <a:solidFill>
                <a:srgbClr val="EC3A3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78" name="Google Shape;178;p19"/>
          <p:cNvGrpSpPr/>
          <p:nvPr/>
        </p:nvGrpSpPr>
        <p:grpSpPr>
          <a:xfrm>
            <a:off x="1193478" y="1410342"/>
            <a:ext cx="1266612" cy="1209354"/>
            <a:chOff x="7390435" y="3680868"/>
            <a:chExt cx="372073" cy="355243"/>
          </a:xfrm>
        </p:grpSpPr>
        <p:sp>
          <p:nvSpPr>
            <p:cNvPr id="179" name="Google Shape;179;p19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9"/>
          <p:cNvSpPr txBox="1"/>
          <p:nvPr/>
        </p:nvSpPr>
        <p:spPr>
          <a:xfrm>
            <a:off x="1193475" y="2402662"/>
            <a:ext cx="1138500" cy="3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$</a:t>
            </a: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10.3B</a:t>
            </a:r>
            <a:endParaRPr sz="220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6226060" y="1410348"/>
            <a:ext cx="2310282" cy="1374222"/>
            <a:chOff x="238125" y="732525"/>
            <a:chExt cx="7130500" cy="4241425"/>
          </a:xfrm>
        </p:grpSpPr>
        <p:sp>
          <p:nvSpPr>
            <p:cNvPr id="187" name="Google Shape;187;p19"/>
            <p:cNvSpPr/>
            <p:nvPr/>
          </p:nvSpPr>
          <p:spPr>
            <a:xfrm>
              <a:off x="3175800" y="1003350"/>
              <a:ext cx="3741725" cy="3331975"/>
            </a:xfrm>
            <a:custGeom>
              <a:rect b="b" l="l" r="r" t="t"/>
              <a:pathLst>
                <a:path extrusionOk="0" h="133279" w="149669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167575" y="993250"/>
              <a:ext cx="3759100" cy="3349975"/>
            </a:xfrm>
            <a:custGeom>
              <a:rect b="b" l="l" r="r" t="t"/>
              <a:pathLst>
                <a:path extrusionOk="0" h="133999" w="150364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467225" y="3815075"/>
              <a:ext cx="177425" cy="289800"/>
            </a:xfrm>
            <a:custGeom>
              <a:rect b="b" l="l" r="r" t="t"/>
              <a:pathLst>
                <a:path extrusionOk="0" h="11592" w="7097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458375" y="3806875"/>
              <a:ext cx="194800" cy="307475"/>
            </a:xfrm>
            <a:custGeom>
              <a:rect b="b" l="l" r="r" t="t"/>
              <a:pathLst>
                <a:path extrusionOk="0" h="12299" w="7792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04725" y="3312525"/>
              <a:ext cx="45475" cy="78625"/>
            </a:xfrm>
            <a:custGeom>
              <a:rect b="b" l="l" r="r" t="t"/>
              <a:pathLst>
                <a:path extrusionOk="0" h="3145" w="1819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296500" y="3296100"/>
              <a:ext cx="62525" cy="105475"/>
            </a:xfrm>
            <a:custGeom>
              <a:rect b="b" l="l" r="r" t="t"/>
              <a:pathLst>
                <a:path extrusionOk="0" h="4219" w="2501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643750" y="3420800"/>
              <a:ext cx="232675" cy="252250"/>
            </a:xfrm>
            <a:custGeom>
              <a:rect b="b" l="l" r="r" t="t"/>
              <a:pathLst>
                <a:path extrusionOk="0" h="10090" w="9307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628275" y="3412900"/>
              <a:ext cx="256350" cy="268025"/>
            </a:xfrm>
            <a:custGeom>
              <a:rect b="b" l="l" r="r" t="t"/>
              <a:pathLst>
                <a:path extrusionOk="0" h="10721" w="10254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873550" y="3662925"/>
              <a:ext cx="284775" cy="73250"/>
            </a:xfrm>
            <a:custGeom>
              <a:rect b="b" l="l" r="r" t="t"/>
              <a:pathLst>
                <a:path extrusionOk="0" h="2930" w="11391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859050" y="3654075"/>
              <a:ext cx="342200" cy="90000"/>
            </a:xfrm>
            <a:custGeom>
              <a:rect b="b" l="l" r="r" t="t"/>
              <a:pathLst>
                <a:path extrusionOk="0" h="3600" w="13688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185775" y="3706475"/>
              <a:ext cx="137975" cy="31600"/>
            </a:xfrm>
            <a:custGeom>
              <a:rect b="b" l="l" r="r" t="t"/>
              <a:pathLst>
                <a:path extrusionOk="0" h="1264" w="5519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156100" y="3698600"/>
              <a:ext cx="203625" cy="47675"/>
            </a:xfrm>
            <a:custGeom>
              <a:rect b="b" l="l" r="r" t="t"/>
              <a:pathLst>
                <a:path extrusionOk="0" h="1907" w="8145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158300" y="3493725"/>
              <a:ext cx="139875" cy="161950"/>
            </a:xfrm>
            <a:custGeom>
              <a:rect b="b" l="l" r="r" t="t"/>
              <a:pathLst>
                <a:path extrusionOk="0" h="6478" w="5595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149775" y="3484875"/>
              <a:ext cx="165125" cy="188175"/>
            </a:xfrm>
            <a:custGeom>
              <a:rect b="b" l="l" r="r" t="t"/>
              <a:pathLst>
                <a:path extrusionOk="0" h="7527" w="6605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945525" y="3367450"/>
              <a:ext cx="213125" cy="254775"/>
            </a:xfrm>
            <a:custGeom>
              <a:rect b="b" l="l" r="r" t="t"/>
              <a:pathLst>
                <a:path extrusionOk="0" h="10191" w="8525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936075" y="3355775"/>
              <a:ext cx="232350" cy="278450"/>
            </a:xfrm>
            <a:custGeom>
              <a:rect b="b" l="l" r="r" t="t"/>
              <a:pathLst>
                <a:path extrusionOk="0" h="11138" w="9294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429775" y="3529075"/>
              <a:ext cx="453650" cy="254450"/>
            </a:xfrm>
            <a:custGeom>
              <a:rect b="b" l="l" r="r" t="t"/>
              <a:pathLst>
                <a:path extrusionOk="0" h="10178" w="18146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416200" y="3519925"/>
              <a:ext cx="483325" cy="271500"/>
            </a:xfrm>
            <a:custGeom>
              <a:rect b="b" l="l" r="r" t="t"/>
              <a:pathLst>
                <a:path extrusionOk="0" h="10860" w="19333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992575" y="3785400"/>
              <a:ext cx="867500" cy="764650"/>
            </a:xfrm>
            <a:custGeom>
              <a:rect b="b" l="l" r="r" t="t"/>
              <a:pathLst>
                <a:path extrusionOk="0" h="30586" w="3470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985000" y="3768350"/>
              <a:ext cx="883600" cy="789850"/>
            </a:xfrm>
            <a:custGeom>
              <a:rect b="b" l="l" r="r" t="t"/>
              <a:pathLst>
                <a:path extrusionOk="0" h="31594" w="35344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75950" y="4616250"/>
              <a:ext cx="97550" cy="109575"/>
            </a:xfrm>
            <a:custGeom>
              <a:rect b="b" l="l" r="r" t="t"/>
              <a:pathLst>
                <a:path extrusionOk="0" h="4383" w="3902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568050" y="4609625"/>
              <a:ext cx="115875" cy="126600"/>
            </a:xfrm>
            <a:custGeom>
              <a:rect b="b" l="l" r="r" t="t"/>
              <a:pathLst>
                <a:path extrusionOk="0" h="5064" w="4635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995150" y="4713800"/>
              <a:ext cx="195750" cy="190700"/>
            </a:xfrm>
            <a:custGeom>
              <a:rect b="b" l="l" r="r" t="t"/>
              <a:pathLst>
                <a:path extrusionOk="0" h="7628" w="783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985700" y="4705900"/>
              <a:ext cx="213100" cy="209650"/>
            </a:xfrm>
            <a:custGeom>
              <a:rect b="b" l="l" r="r" t="t"/>
              <a:pathLst>
                <a:path extrusionOk="0" h="8386" w="8524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223700" y="4478300"/>
              <a:ext cx="126625" cy="235850"/>
            </a:xfrm>
            <a:custGeom>
              <a:rect b="b" l="l" r="r" t="t"/>
              <a:pathLst>
                <a:path extrusionOk="0" h="9434" w="5065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7219600" y="4466625"/>
              <a:ext cx="149025" cy="258875"/>
            </a:xfrm>
            <a:custGeom>
              <a:rect b="b" l="l" r="r" t="t"/>
              <a:pathLst>
                <a:path extrusionOk="0" h="10355" w="5961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134625" y="2921400"/>
              <a:ext cx="43275" cy="96300"/>
            </a:xfrm>
            <a:custGeom>
              <a:rect b="b" l="l" r="r" t="t"/>
              <a:pathLst>
                <a:path extrusionOk="0" h="3852" w="1731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126725" y="2909725"/>
              <a:ext cx="59375" cy="122825"/>
            </a:xfrm>
            <a:custGeom>
              <a:rect b="b" l="l" r="r" t="t"/>
              <a:pathLst>
                <a:path extrusionOk="0" h="4913" w="2375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917450" y="3060600"/>
              <a:ext cx="65350" cy="60650"/>
            </a:xfrm>
            <a:custGeom>
              <a:rect b="b" l="l" r="r" t="t"/>
              <a:pathLst>
                <a:path extrusionOk="0" h="2426" w="2614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908275" y="3050825"/>
              <a:ext cx="86225" cy="78325"/>
            </a:xfrm>
            <a:custGeom>
              <a:rect b="b" l="l" r="r" t="t"/>
              <a:pathLst>
                <a:path extrusionOk="0" h="3133" w="3449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168100" y="3083025"/>
              <a:ext cx="108300" cy="173650"/>
            </a:xfrm>
            <a:custGeom>
              <a:rect b="b" l="l" r="r" t="t"/>
              <a:pathLst>
                <a:path extrusionOk="0" h="6946" w="4332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159575" y="3067875"/>
              <a:ext cx="125650" cy="204275"/>
            </a:xfrm>
            <a:custGeom>
              <a:rect b="b" l="l" r="r" t="t"/>
              <a:pathLst>
                <a:path extrusionOk="0" h="8171" w="5026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241950" y="3244650"/>
              <a:ext cx="111475" cy="160375"/>
            </a:xfrm>
            <a:custGeom>
              <a:rect b="b" l="l" r="r" t="t"/>
              <a:pathLst>
                <a:path extrusionOk="0" h="6415" w="4459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6225225" y="3228550"/>
              <a:ext cx="138600" cy="187525"/>
            </a:xfrm>
            <a:custGeom>
              <a:rect b="b" l="l" r="r" t="t"/>
              <a:pathLst>
                <a:path extrusionOk="0" h="7501" w="5544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6323400" y="2434950"/>
              <a:ext cx="220375" cy="347575"/>
            </a:xfrm>
            <a:custGeom>
              <a:rect b="b" l="l" r="r" t="t"/>
              <a:pathLst>
                <a:path extrusionOk="0" h="13903" w="8815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314250" y="2424850"/>
              <a:ext cx="238050" cy="377575"/>
            </a:xfrm>
            <a:custGeom>
              <a:rect b="b" l="l" r="r" t="t"/>
              <a:pathLst>
                <a:path extrusionOk="0" h="15103" w="9522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470500" y="2285950"/>
              <a:ext cx="89675" cy="141450"/>
            </a:xfrm>
            <a:custGeom>
              <a:rect b="b" l="l" r="r" t="t"/>
              <a:pathLst>
                <a:path extrusionOk="0" h="5658" w="3587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462300" y="2274900"/>
              <a:ext cx="105775" cy="160375"/>
            </a:xfrm>
            <a:custGeom>
              <a:rect b="b" l="l" r="r" t="t"/>
              <a:pathLst>
                <a:path extrusionOk="0" h="6415" w="4231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378950" y="1950375"/>
              <a:ext cx="126300" cy="303725"/>
            </a:xfrm>
            <a:custGeom>
              <a:rect b="b" l="l" r="r" t="t"/>
              <a:pathLst>
                <a:path extrusionOk="0" h="12149" w="5052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370425" y="1934925"/>
              <a:ext cx="145575" cy="327050"/>
            </a:xfrm>
            <a:custGeom>
              <a:rect b="b" l="l" r="r" t="t"/>
              <a:pathLst>
                <a:path extrusionOk="0" h="13082" w="5823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626075" y="893825"/>
              <a:ext cx="145875" cy="113350"/>
            </a:xfrm>
            <a:custGeom>
              <a:rect b="b" l="l" r="r" t="t"/>
              <a:pathLst>
                <a:path extrusionOk="0" h="4534" w="5835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617225" y="885625"/>
              <a:ext cx="162600" cy="131025"/>
            </a:xfrm>
            <a:custGeom>
              <a:rect b="b" l="l" r="r" t="t"/>
              <a:pathLst>
                <a:path extrusionOk="0" h="5241" w="6504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828725" y="897925"/>
              <a:ext cx="80850" cy="36650"/>
            </a:xfrm>
            <a:custGeom>
              <a:rect b="b" l="l" r="r" t="t"/>
              <a:pathLst>
                <a:path extrusionOk="0" h="1466" w="3234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814525" y="890350"/>
              <a:ext cx="111475" cy="53700"/>
            </a:xfrm>
            <a:custGeom>
              <a:rect b="b" l="l" r="r" t="t"/>
              <a:pathLst>
                <a:path extrusionOk="0" h="2148" w="4459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765925" y="1013475"/>
              <a:ext cx="80825" cy="48625"/>
            </a:xfrm>
            <a:custGeom>
              <a:rect b="b" l="l" r="r" t="t"/>
              <a:pathLst>
                <a:path extrusionOk="0" h="1945" w="3233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5752975" y="1004300"/>
              <a:ext cx="113025" cy="68225"/>
            </a:xfrm>
            <a:custGeom>
              <a:rect b="b" l="l" r="r" t="t"/>
              <a:pathLst>
                <a:path extrusionOk="0" h="2729" w="4521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952100" y="890350"/>
              <a:ext cx="78950" cy="112725"/>
            </a:xfrm>
            <a:custGeom>
              <a:rect b="b" l="l" r="r" t="t"/>
              <a:pathLst>
                <a:path extrusionOk="0" h="4509" w="3158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944200" y="878675"/>
              <a:ext cx="94750" cy="137975"/>
            </a:xfrm>
            <a:custGeom>
              <a:rect b="b" l="l" r="r" t="t"/>
              <a:pathLst>
                <a:path extrusionOk="0" h="5519" w="379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770275" y="799125"/>
              <a:ext cx="164800" cy="161950"/>
            </a:xfrm>
            <a:custGeom>
              <a:rect b="b" l="l" r="r" t="t"/>
              <a:pathLst>
                <a:path extrusionOk="0" h="6478" w="6592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761750" y="785550"/>
              <a:ext cx="184075" cy="183425"/>
            </a:xfrm>
            <a:custGeom>
              <a:rect b="b" l="l" r="r" t="t"/>
              <a:pathLst>
                <a:path extrusionOk="0" h="7337" w="7363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392100" y="1174150"/>
              <a:ext cx="165750" cy="386075"/>
            </a:xfrm>
            <a:custGeom>
              <a:rect b="b" l="l" r="r" t="t"/>
              <a:pathLst>
                <a:path extrusionOk="0" h="15443" w="663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383875" y="1161200"/>
              <a:ext cx="181875" cy="406925"/>
            </a:xfrm>
            <a:custGeom>
              <a:rect b="b" l="l" r="r" t="t"/>
              <a:pathLst>
                <a:path extrusionOk="0" h="16277" w="7275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327950" y="2153675"/>
              <a:ext cx="78950" cy="116200"/>
            </a:xfrm>
            <a:custGeom>
              <a:rect b="b" l="l" r="r" t="t"/>
              <a:pathLst>
                <a:path extrusionOk="0" h="4648" w="3158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20050" y="2144525"/>
              <a:ext cx="94725" cy="134825"/>
            </a:xfrm>
            <a:custGeom>
              <a:rect b="b" l="l" r="r" t="t"/>
              <a:pathLst>
                <a:path extrusionOk="0" h="5393" w="3789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404025" y="2057075"/>
              <a:ext cx="144925" cy="252250"/>
            </a:xfrm>
            <a:custGeom>
              <a:rect b="b" l="l" r="r" t="t"/>
              <a:pathLst>
                <a:path extrusionOk="0" h="10090" w="5797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394250" y="2048250"/>
              <a:ext cx="162600" cy="270550"/>
            </a:xfrm>
            <a:custGeom>
              <a:rect b="b" l="l" r="r" t="t"/>
              <a:pathLst>
                <a:path extrusionOk="0" h="10822" w="6504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658775" y="1084500"/>
              <a:ext cx="236775" cy="215300"/>
            </a:xfrm>
            <a:custGeom>
              <a:rect b="b" l="l" r="r" t="t"/>
              <a:pathLst>
                <a:path extrusionOk="0" h="8612" w="9471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645200" y="1074400"/>
              <a:ext cx="260450" cy="239600"/>
            </a:xfrm>
            <a:custGeom>
              <a:rect b="b" l="l" r="r" t="t"/>
              <a:pathLst>
                <a:path extrusionOk="0" h="9584" w="10418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780950" y="1045975"/>
              <a:ext cx="134825" cy="91250"/>
            </a:xfrm>
            <a:custGeom>
              <a:rect b="b" l="l" r="r" t="t"/>
              <a:pathLst>
                <a:path extrusionOk="0" h="3650" w="5393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768950" y="1035550"/>
              <a:ext cx="156600" cy="111475"/>
            </a:xfrm>
            <a:custGeom>
              <a:rect b="b" l="l" r="r" t="t"/>
              <a:pathLst>
                <a:path extrusionOk="0" h="4459" w="6264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098775" y="1751200"/>
              <a:ext cx="166375" cy="133550"/>
            </a:xfrm>
            <a:custGeom>
              <a:rect b="b" l="l" r="r" t="t"/>
              <a:pathLst>
                <a:path extrusionOk="0" h="5342" w="6655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089925" y="1740150"/>
              <a:ext cx="182800" cy="153450"/>
            </a:xfrm>
            <a:custGeom>
              <a:rect b="b" l="l" r="r" t="t"/>
              <a:pathLst>
                <a:path extrusionOk="0" h="6138" w="7312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793250" y="2636350"/>
              <a:ext cx="57175" cy="35700"/>
            </a:xfrm>
            <a:custGeom>
              <a:rect b="b" l="l" r="r" t="t"/>
              <a:pathLst>
                <a:path extrusionOk="0" h="1428" w="2287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768950" y="2626875"/>
              <a:ext cx="95675" cy="59375"/>
            </a:xfrm>
            <a:custGeom>
              <a:rect b="b" l="l" r="r" t="t"/>
              <a:pathLst>
                <a:path extrusionOk="0" h="2375" w="3827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702975" y="2517025"/>
              <a:ext cx="43275" cy="68200"/>
            </a:xfrm>
            <a:custGeom>
              <a:rect b="b" l="l" r="r" t="t"/>
              <a:pathLst>
                <a:path extrusionOk="0" h="2728" w="1731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694450" y="2505025"/>
              <a:ext cx="62850" cy="88100"/>
            </a:xfrm>
            <a:custGeom>
              <a:rect b="b" l="l" r="r" t="t"/>
              <a:pathLst>
                <a:path extrusionOk="0" h="3524" w="2514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696975" y="2570375"/>
              <a:ext cx="25275" cy="78000"/>
            </a:xfrm>
            <a:custGeom>
              <a:rect b="b" l="l" r="r" t="t"/>
              <a:pathLst>
                <a:path extrusionOk="0" h="3120" w="1011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688775" y="2563750"/>
              <a:ext cx="43275" cy="92500"/>
            </a:xfrm>
            <a:custGeom>
              <a:rect b="b" l="l" r="r" t="t"/>
              <a:pathLst>
                <a:path extrusionOk="0" h="3700" w="1731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360850" y="1623350"/>
              <a:ext cx="47375" cy="27475"/>
            </a:xfrm>
            <a:custGeom>
              <a:rect b="b" l="l" r="r" t="t"/>
              <a:pathLst>
                <a:path extrusionOk="0" h="1099" w="1895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347900" y="1615450"/>
              <a:ext cx="74200" cy="44550"/>
            </a:xfrm>
            <a:custGeom>
              <a:rect b="b" l="l" r="r" t="t"/>
              <a:pathLst>
                <a:path extrusionOk="0" h="1782" w="2968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445000" y="785850"/>
              <a:ext cx="922425" cy="1196450"/>
            </a:xfrm>
            <a:custGeom>
              <a:rect b="b" l="l" r="r" t="t"/>
              <a:pathLst>
                <a:path extrusionOk="0" h="47858" w="36897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437100" y="777350"/>
              <a:ext cx="939800" cy="1218525"/>
            </a:xfrm>
            <a:custGeom>
              <a:rect b="b" l="l" r="r" t="t"/>
              <a:pathLst>
                <a:path extrusionOk="0" h="48741" w="37592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067150" y="740400"/>
              <a:ext cx="667350" cy="530050"/>
            </a:xfrm>
            <a:custGeom>
              <a:rect b="b" l="l" r="r" t="t"/>
              <a:pathLst>
                <a:path extrusionOk="0" h="21202" w="26694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2057975" y="732525"/>
              <a:ext cx="685375" cy="546450"/>
            </a:xfrm>
            <a:custGeom>
              <a:rect b="b" l="l" r="r" t="t"/>
              <a:pathLst>
                <a:path extrusionOk="0" h="21858" w="27415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007475" y="1152350"/>
              <a:ext cx="49275" cy="59075"/>
            </a:xfrm>
            <a:custGeom>
              <a:rect b="b" l="l" r="r" t="t"/>
              <a:pathLst>
                <a:path extrusionOk="0" h="2363" w="1971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1995800" y="1140375"/>
              <a:ext cx="70100" cy="82100"/>
            </a:xfrm>
            <a:custGeom>
              <a:rect b="b" l="l" r="r" t="t"/>
              <a:pathLst>
                <a:path extrusionOk="0" h="3284" w="2804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092700" y="954125"/>
              <a:ext cx="54950" cy="101675"/>
            </a:xfrm>
            <a:custGeom>
              <a:rect b="b" l="l" r="r" t="t"/>
              <a:pathLst>
                <a:path extrusionOk="0" h="4067" w="2198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084500" y="938325"/>
              <a:ext cx="73900" cy="125350"/>
            </a:xfrm>
            <a:custGeom>
              <a:rect b="b" l="l" r="r" t="t"/>
              <a:pathLst>
                <a:path extrusionOk="0" h="5014" w="2956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999575" y="874575"/>
              <a:ext cx="83050" cy="141750"/>
            </a:xfrm>
            <a:custGeom>
              <a:rect b="b" l="l" r="r" t="t"/>
              <a:pathLst>
                <a:path extrusionOk="0" h="5670" w="3322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989175" y="864475"/>
              <a:ext cx="101025" cy="173625"/>
            </a:xfrm>
            <a:custGeom>
              <a:rect b="b" l="l" r="r" t="t"/>
              <a:pathLst>
                <a:path extrusionOk="0" h="6945" w="4041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924775" y="1047875"/>
              <a:ext cx="106400" cy="104500"/>
            </a:xfrm>
            <a:custGeom>
              <a:rect b="b" l="l" r="r" t="t"/>
              <a:pathLst>
                <a:path extrusionOk="0" h="4180" w="4256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916875" y="1036500"/>
              <a:ext cx="124100" cy="128500"/>
            </a:xfrm>
            <a:custGeom>
              <a:rect b="b" l="l" r="r" t="t"/>
              <a:pathLst>
                <a:path extrusionOk="0" h="5140" w="4964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706650" y="1016300"/>
              <a:ext cx="192575" cy="136400"/>
            </a:xfrm>
            <a:custGeom>
              <a:rect b="b" l="l" r="r" t="t"/>
              <a:pathLst>
                <a:path extrusionOk="0" h="5456" w="7703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697800" y="1004950"/>
              <a:ext cx="209625" cy="156600"/>
            </a:xfrm>
            <a:custGeom>
              <a:rect b="b" l="l" r="r" t="t"/>
              <a:pathLst>
                <a:path extrusionOk="0" h="6264" w="8385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40975" y="919700"/>
              <a:ext cx="161975" cy="96625"/>
            </a:xfrm>
            <a:custGeom>
              <a:rect b="b" l="l" r="r" t="t"/>
              <a:pathLst>
                <a:path extrusionOk="0" h="3865" w="6479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629625" y="910875"/>
              <a:ext cx="184375" cy="113650"/>
            </a:xfrm>
            <a:custGeom>
              <a:rect b="b" l="l" r="r" t="t"/>
              <a:pathLst>
                <a:path extrusionOk="0" h="4546" w="7375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843950" y="961050"/>
              <a:ext cx="72950" cy="40125"/>
            </a:xfrm>
            <a:custGeom>
              <a:rect b="b" l="l" r="r" t="t"/>
              <a:pathLst>
                <a:path extrusionOk="0" h="1605" w="2918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833850" y="953475"/>
              <a:ext cx="102950" cy="58125"/>
            </a:xfrm>
            <a:custGeom>
              <a:rect b="b" l="l" r="r" t="t"/>
              <a:pathLst>
                <a:path extrusionOk="0" h="2325" w="4118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900150" y="882450"/>
              <a:ext cx="40425" cy="51500"/>
            </a:xfrm>
            <a:custGeom>
              <a:rect b="b" l="l" r="r" t="t"/>
              <a:pathLst>
                <a:path extrusionOk="0" h="2060" w="1617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889725" y="873000"/>
              <a:ext cx="58750" cy="77975"/>
            </a:xfrm>
            <a:custGeom>
              <a:rect b="b" l="l" r="r" t="t"/>
              <a:pathLst>
                <a:path extrusionOk="0" h="3119" w="235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439900" y="1099950"/>
              <a:ext cx="185325" cy="192275"/>
            </a:xfrm>
            <a:custGeom>
              <a:rect b="b" l="l" r="r" t="t"/>
              <a:pathLst>
                <a:path extrusionOk="0" h="7691" w="7413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431375" y="1091425"/>
              <a:ext cx="201725" cy="208700"/>
            </a:xfrm>
            <a:custGeom>
              <a:rect b="b" l="l" r="r" t="t"/>
              <a:pathLst>
                <a:path extrusionOk="0" h="8348" w="8069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14700" y="1211400"/>
              <a:ext cx="329275" cy="270225"/>
            </a:xfrm>
            <a:custGeom>
              <a:rect b="b" l="l" r="r" t="t"/>
              <a:pathLst>
                <a:path extrusionOk="0" h="10809" w="13171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506825" y="1202875"/>
              <a:ext cx="349150" cy="287600"/>
            </a:xfrm>
            <a:custGeom>
              <a:rect b="b" l="l" r="r" t="t"/>
              <a:pathLst>
                <a:path extrusionOk="0" h="11504" w="13966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43950" y="1219275"/>
              <a:ext cx="96625" cy="163875"/>
            </a:xfrm>
            <a:custGeom>
              <a:rect b="b" l="l" r="r" t="t"/>
              <a:pathLst>
                <a:path extrusionOk="0" h="6555" w="3865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835425" y="1205075"/>
              <a:ext cx="113050" cy="190700"/>
            </a:xfrm>
            <a:custGeom>
              <a:rect b="b" l="l" r="r" t="t"/>
              <a:pathLst>
                <a:path extrusionOk="0" h="7628" w="4522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794700" y="1458875"/>
              <a:ext cx="74850" cy="69800"/>
            </a:xfrm>
            <a:custGeom>
              <a:rect b="b" l="l" r="r" t="t"/>
              <a:pathLst>
                <a:path extrusionOk="0" h="2792" w="2994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782075" y="1445925"/>
              <a:ext cx="98850" cy="90625"/>
            </a:xfrm>
            <a:custGeom>
              <a:rect b="b" l="l" r="r" t="t"/>
              <a:pathLst>
                <a:path extrusionOk="0" h="3625" w="3954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41275" y="1079650"/>
              <a:ext cx="2559200" cy="3887025"/>
            </a:xfrm>
            <a:custGeom>
              <a:rect b="b" l="l" r="r" t="t"/>
              <a:pathLst>
                <a:path extrusionOk="0" h="155481" w="102368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38125" y="1071925"/>
              <a:ext cx="2568675" cy="3902025"/>
            </a:xfrm>
            <a:custGeom>
              <a:rect b="b" l="l" r="r" t="t"/>
              <a:pathLst>
                <a:path extrusionOk="0" h="156081" w="102747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940550" y="1654925"/>
              <a:ext cx="124725" cy="149650"/>
            </a:xfrm>
            <a:custGeom>
              <a:rect b="b" l="l" r="r" t="t"/>
              <a:pathLst>
                <a:path extrusionOk="0" h="5986" w="4989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932650" y="1641650"/>
              <a:ext cx="145575" cy="179325"/>
            </a:xfrm>
            <a:custGeom>
              <a:rect b="b" l="l" r="r" t="t"/>
              <a:pathLst>
                <a:path extrusionOk="0" h="7173" w="5823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19475" y="1292525"/>
              <a:ext cx="410075" cy="583375"/>
            </a:xfrm>
            <a:custGeom>
              <a:rect b="b" l="l" r="r" t="t"/>
              <a:pathLst>
                <a:path extrusionOk="0" h="23335" w="16403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011275" y="1270725"/>
              <a:ext cx="427750" cy="619075"/>
            </a:xfrm>
            <a:custGeom>
              <a:rect b="b" l="l" r="r" t="t"/>
              <a:pathLst>
                <a:path extrusionOk="0" h="24763" w="1711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342725" y="2272700"/>
              <a:ext cx="102300" cy="109875"/>
            </a:xfrm>
            <a:custGeom>
              <a:rect b="b" l="l" r="r" t="t"/>
              <a:pathLst>
                <a:path extrusionOk="0" h="4395" w="4092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334825" y="2250600"/>
              <a:ext cx="118400" cy="142075"/>
            </a:xfrm>
            <a:custGeom>
              <a:rect b="b" l="l" r="r" t="t"/>
              <a:pathLst>
                <a:path extrusionOk="0" h="5683" w="4736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713900" y="3010725"/>
              <a:ext cx="224775" cy="69925"/>
            </a:xfrm>
            <a:custGeom>
              <a:rect b="b" l="l" r="r" t="t"/>
              <a:pathLst>
                <a:path extrusionOk="0" h="2797" w="8991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691475" y="3002850"/>
              <a:ext cx="265200" cy="86825"/>
            </a:xfrm>
            <a:custGeom>
              <a:rect b="b" l="l" r="r" t="t"/>
              <a:pathLst>
                <a:path extrusionOk="0" h="3473" w="10608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938650" y="3067875"/>
              <a:ext cx="120300" cy="55275"/>
            </a:xfrm>
            <a:custGeom>
              <a:rect b="b" l="l" r="r" t="t"/>
              <a:pathLst>
                <a:path extrusionOk="0" h="2211" w="4812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916875" y="3059350"/>
              <a:ext cx="152175" cy="75475"/>
            </a:xfrm>
            <a:custGeom>
              <a:rect b="b" l="l" r="r" t="t"/>
              <a:pathLst>
                <a:path extrusionOk="0" h="3019" w="6087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843950" y="3121225"/>
              <a:ext cx="55275" cy="29075"/>
            </a:xfrm>
            <a:custGeom>
              <a:rect b="b" l="l" r="r" t="t"/>
              <a:pathLst>
                <a:path extrusionOk="0" h="1163" w="2211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824375" y="3113325"/>
              <a:ext cx="88750" cy="47700"/>
            </a:xfrm>
            <a:custGeom>
              <a:rect b="b" l="l" r="r" t="t"/>
              <a:pathLst>
                <a:path extrusionOk="0" h="1908" w="355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090500" y="3105425"/>
              <a:ext cx="65050" cy="33175"/>
            </a:xfrm>
            <a:custGeom>
              <a:rect b="b" l="l" r="r" t="t"/>
              <a:pathLst>
                <a:path extrusionOk="0" h="1327" w="2602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077875" y="3094075"/>
              <a:ext cx="106725" cy="54325"/>
            </a:xfrm>
            <a:custGeom>
              <a:rect b="b" l="l" r="r" t="t"/>
              <a:pathLst>
                <a:path extrusionOk="0" h="2173" w="4269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9"/>
          <p:cNvSpPr txBox="1"/>
          <p:nvPr/>
        </p:nvSpPr>
        <p:spPr>
          <a:xfrm>
            <a:off x="6747900" y="1909343"/>
            <a:ext cx="12666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220%</a:t>
            </a:r>
            <a:endParaRPr sz="220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1375275" y="445025"/>
            <a:ext cx="6393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Monas </a:t>
            </a:r>
            <a:r>
              <a:rPr lang="en">
                <a:solidFill>
                  <a:schemeClr val="dk2"/>
                </a:solidFill>
              </a:rPr>
              <a:t>Guard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2332500" y="1014425"/>
            <a:ext cx="44790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Social Engineering Attack Detector</a:t>
            </a:r>
            <a:endParaRPr sz="2000">
              <a:solidFill>
                <a:srgbClr val="EC3A3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8" name="Google Shape;3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50" y="2639625"/>
            <a:ext cx="5264474" cy="299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39" y="2639624"/>
            <a:ext cx="5264460" cy="29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575" y="2206300"/>
            <a:ext cx="6027325" cy="34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2968925" y="522225"/>
            <a:ext cx="4015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Browser </a:t>
            </a:r>
            <a:r>
              <a:rPr lang="en">
                <a:solidFill>
                  <a:schemeClr val="dk2"/>
                </a:solidFill>
              </a:rPr>
              <a:t>Plug-In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2159280" y="587588"/>
            <a:ext cx="679200" cy="576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rPr>
              <a:t>01</a:t>
            </a:r>
            <a:endParaRPr sz="3100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317" name="Google Shape;3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677237" y="2218736"/>
            <a:ext cx="3526799" cy="7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 txBox="1"/>
          <p:nvPr/>
        </p:nvSpPr>
        <p:spPr>
          <a:xfrm>
            <a:off x="1670175" y="1409163"/>
            <a:ext cx="4479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Available on any website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 protection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9" name="Google Shape;3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37" y="2163375"/>
            <a:ext cx="4453218" cy="25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/>
          <p:nvPr/>
        </p:nvSpPr>
        <p:spPr>
          <a:xfrm>
            <a:off x="4188900" y="549000"/>
            <a:ext cx="766200" cy="576000"/>
          </a:xfrm>
          <a:prstGeom prst="rect">
            <a:avLst/>
          </a:prstGeom>
          <a:solidFill>
            <a:srgbClr val="628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rPr>
              <a:t>02</a:t>
            </a:r>
            <a:endParaRPr sz="3100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1315500" y="3395475"/>
            <a:ext cx="6513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Context Awareness + Evolve overtime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2"/>
          <p:cNvSpPr txBox="1"/>
          <p:nvPr>
            <p:ph type="title"/>
          </p:nvPr>
        </p:nvSpPr>
        <p:spPr>
          <a:xfrm>
            <a:off x="1375200" y="1798575"/>
            <a:ext cx="6393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LLM</a:t>
            </a:r>
            <a:endParaRPr sz="6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25" y="936025"/>
            <a:ext cx="6236351" cy="32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Social Engineering Attack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466388" y="1471693"/>
            <a:ext cx="1138500" cy="1138500"/>
          </a:xfrm>
          <a:prstGeom prst="donut">
            <a:avLst>
              <a:gd fmla="val 138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 flipH="1">
            <a:off x="2466388" y="1471693"/>
            <a:ext cx="1138500" cy="1138500"/>
          </a:xfrm>
          <a:prstGeom prst="blockArc">
            <a:avLst>
              <a:gd fmla="val 19970184" name="adj1"/>
              <a:gd fmla="val 16219109" name="adj2"/>
              <a:gd fmla="val 14447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2402338" y="1852843"/>
            <a:ext cx="1266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80</a:t>
            </a: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%</a:t>
            </a:r>
            <a:endParaRPr sz="220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1822288" y="2686475"/>
            <a:ext cx="242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Improved </a:t>
            </a: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accuracy</a:t>
            </a:r>
            <a:endParaRPr sz="16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5539113" y="1471693"/>
            <a:ext cx="1138500" cy="1138500"/>
          </a:xfrm>
          <a:prstGeom prst="donut">
            <a:avLst>
              <a:gd fmla="val 1387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 flipH="1">
            <a:off x="5539113" y="1471693"/>
            <a:ext cx="1138500" cy="1138500"/>
          </a:xfrm>
          <a:prstGeom prst="blockArc">
            <a:avLst>
              <a:gd fmla="val 1866916" name="adj1"/>
              <a:gd fmla="val 16219109" name="adj2"/>
              <a:gd fmla="val 14447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5475063" y="1852843"/>
            <a:ext cx="1266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70%</a:t>
            </a:r>
            <a:endParaRPr sz="2200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4895013" y="2686475"/>
            <a:ext cx="2426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Reduced Chance of </a:t>
            </a:r>
            <a:r>
              <a:rPr lang="en" sz="1600">
                <a:solidFill>
                  <a:srgbClr val="EC3A3B"/>
                </a:solidFill>
                <a:latin typeface="DM Sans"/>
                <a:ea typeface="DM Sans"/>
                <a:cs typeface="DM Sans"/>
                <a:sym typeface="DM Sans"/>
              </a:rPr>
              <a:t>Phishing</a:t>
            </a:r>
            <a:endParaRPr sz="1600">
              <a:solidFill>
                <a:srgbClr val="EC3A3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720000" y="22837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6 ways to Spot Suspicious Content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355" name="Google Shape;355;p26"/>
          <p:cNvSpPr txBox="1"/>
          <p:nvPr/>
        </p:nvSpPr>
        <p:spPr>
          <a:xfrm>
            <a:off x="923400" y="1008733"/>
            <a:ext cx="7297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pSp>
        <p:nvGrpSpPr>
          <p:cNvPr id="356" name="Google Shape;356;p26"/>
          <p:cNvGrpSpPr/>
          <p:nvPr/>
        </p:nvGrpSpPr>
        <p:grpSpPr>
          <a:xfrm>
            <a:off x="6338400" y="1492531"/>
            <a:ext cx="2085602" cy="840194"/>
            <a:chOff x="6338400" y="1492531"/>
            <a:chExt cx="2085602" cy="840194"/>
          </a:xfrm>
        </p:grpSpPr>
        <p:sp>
          <p:nvSpPr>
            <p:cNvPr id="357" name="Google Shape;357;p26"/>
            <p:cNvSpPr txBox="1"/>
            <p:nvPr/>
          </p:nvSpPr>
          <p:spPr>
            <a:xfrm>
              <a:off x="6338402" y="1492531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Domine"/>
                  <a:ea typeface="Domine"/>
                  <a:cs typeface="Domine"/>
                  <a:sym typeface="Domine"/>
                </a:rPr>
                <a:t>Attatchments</a:t>
              </a:r>
              <a:endPara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358" name="Google Shape;358;p26"/>
            <p:cNvSpPr txBox="1"/>
            <p:nvPr/>
          </p:nvSpPr>
          <p:spPr>
            <a:xfrm>
              <a:off x="6338400" y="1844925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Suspicious attatchments</a:t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720000" y="1492532"/>
            <a:ext cx="2085600" cy="840193"/>
            <a:chOff x="720000" y="1492532"/>
            <a:chExt cx="2085600" cy="840193"/>
          </a:xfrm>
        </p:grpSpPr>
        <p:sp>
          <p:nvSpPr>
            <p:cNvPr id="360" name="Google Shape;360;p26"/>
            <p:cNvSpPr txBox="1"/>
            <p:nvPr/>
          </p:nvSpPr>
          <p:spPr>
            <a:xfrm>
              <a:off x="720000" y="1492532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Domine"/>
                  <a:ea typeface="Domine"/>
                  <a:cs typeface="Domine"/>
                  <a:sym typeface="Domine"/>
                </a:rPr>
                <a:t>Grammar</a:t>
              </a:r>
              <a:endPara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361" name="Google Shape;361;p26"/>
            <p:cNvSpPr txBox="1"/>
            <p:nvPr/>
          </p:nvSpPr>
          <p:spPr>
            <a:xfrm>
              <a:off x="720000" y="1844925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Sites with Bad Grammar and Spelling Mistakes </a:t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62" name="Google Shape;362;p26"/>
          <p:cNvSpPr/>
          <p:nvPr/>
        </p:nvSpPr>
        <p:spPr>
          <a:xfrm>
            <a:off x="3019781" y="1668728"/>
            <a:ext cx="487800" cy="4878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4EF"/>
                </a:solidFill>
                <a:latin typeface="Domine"/>
                <a:ea typeface="Domine"/>
                <a:cs typeface="Domine"/>
                <a:sym typeface="Domine"/>
              </a:rPr>
              <a:t>1</a:t>
            </a:r>
            <a:endParaRPr>
              <a:solidFill>
                <a:srgbClr val="FBF4E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5636419" y="1668728"/>
            <a:ext cx="487800" cy="4878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4EF"/>
                </a:solidFill>
                <a:latin typeface="Domine"/>
                <a:ea typeface="Domine"/>
                <a:cs typeface="Domine"/>
                <a:sym typeface="Domine"/>
              </a:rPr>
              <a:t>2</a:t>
            </a:r>
            <a:endParaRPr>
              <a:solidFill>
                <a:srgbClr val="FBF4E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pSp>
        <p:nvGrpSpPr>
          <p:cNvPr id="364" name="Google Shape;364;p26"/>
          <p:cNvGrpSpPr/>
          <p:nvPr/>
        </p:nvGrpSpPr>
        <p:grpSpPr>
          <a:xfrm>
            <a:off x="720000" y="2517381"/>
            <a:ext cx="2085600" cy="1024919"/>
            <a:chOff x="720000" y="2517381"/>
            <a:chExt cx="2085600" cy="1024919"/>
          </a:xfrm>
        </p:grpSpPr>
        <p:sp>
          <p:nvSpPr>
            <p:cNvPr id="365" name="Google Shape;365;p26"/>
            <p:cNvSpPr txBox="1"/>
            <p:nvPr/>
          </p:nvSpPr>
          <p:spPr>
            <a:xfrm>
              <a:off x="720000" y="2517381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Domine"/>
                  <a:ea typeface="Domine"/>
                  <a:cs typeface="Domine"/>
                  <a:sym typeface="Domine"/>
                </a:rPr>
                <a:t>Payment </a:t>
              </a:r>
              <a:endPara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366" name="Google Shape;366;p26"/>
            <p:cNvSpPr txBox="1"/>
            <p:nvPr/>
          </p:nvSpPr>
          <p:spPr>
            <a:xfrm>
              <a:off x="720000" y="2869699"/>
              <a:ext cx="20856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Sites requesting payment credentials</a:t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6"/>
          <p:cNvGrpSpPr/>
          <p:nvPr/>
        </p:nvGrpSpPr>
        <p:grpSpPr>
          <a:xfrm>
            <a:off x="6331850" y="2517375"/>
            <a:ext cx="2326500" cy="840127"/>
            <a:chOff x="6338400" y="2517375"/>
            <a:chExt cx="2326500" cy="840127"/>
          </a:xfrm>
        </p:grpSpPr>
        <p:sp>
          <p:nvSpPr>
            <p:cNvPr id="368" name="Google Shape;368;p26"/>
            <p:cNvSpPr txBox="1"/>
            <p:nvPr/>
          </p:nvSpPr>
          <p:spPr>
            <a:xfrm>
              <a:off x="6338400" y="2517375"/>
              <a:ext cx="2326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Domine"/>
                  <a:ea typeface="Domine"/>
                  <a:cs typeface="Domine"/>
                  <a:sym typeface="Domine"/>
                </a:rPr>
                <a:t>Inconsistencies</a:t>
              </a:r>
              <a:endPara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6338400" y="2869702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Inconsistent content and domain names</a:t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70" name="Google Shape;370;p26"/>
          <p:cNvSpPr/>
          <p:nvPr/>
        </p:nvSpPr>
        <p:spPr>
          <a:xfrm>
            <a:off x="5636419" y="2693541"/>
            <a:ext cx="487800" cy="4878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4EF"/>
                </a:solidFill>
                <a:latin typeface="Domine"/>
                <a:ea typeface="Domine"/>
                <a:cs typeface="Domine"/>
                <a:sym typeface="Domine"/>
              </a:rPr>
              <a:t>3</a:t>
            </a:r>
            <a:endParaRPr>
              <a:solidFill>
                <a:srgbClr val="FBF4E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019781" y="2693541"/>
            <a:ext cx="487800" cy="4878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4EF"/>
                </a:solidFill>
                <a:latin typeface="Domine"/>
                <a:ea typeface="Domine"/>
                <a:cs typeface="Domine"/>
                <a:sym typeface="Domine"/>
              </a:rPr>
              <a:t>6</a:t>
            </a:r>
            <a:endParaRPr>
              <a:solidFill>
                <a:srgbClr val="FBF4E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grpSp>
        <p:nvGrpSpPr>
          <p:cNvPr id="372" name="Google Shape;372;p26"/>
          <p:cNvGrpSpPr/>
          <p:nvPr/>
        </p:nvGrpSpPr>
        <p:grpSpPr>
          <a:xfrm>
            <a:off x="720000" y="3542157"/>
            <a:ext cx="2085600" cy="840068"/>
            <a:chOff x="720000" y="3542157"/>
            <a:chExt cx="2085600" cy="840068"/>
          </a:xfrm>
        </p:grpSpPr>
        <p:sp>
          <p:nvSpPr>
            <p:cNvPr id="373" name="Google Shape;373;p26"/>
            <p:cNvSpPr txBox="1"/>
            <p:nvPr/>
          </p:nvSpPr>
          <p:spPr>
            <a:xfrm>
              <a:off x="720000" y="3542157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Domine"/>
                  <a:ea typeface="Domine"/>
                  <a:cs typeface="Domine"/>
                  <a:sym typeface="Domine"/>
                </a:rPr>
                <a:t>Unrealistic</a:t>
              </a:r>
              <a:endPara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720000" y="3894425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Too Good to be true Emails</a:t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6338400" y="3542157"/>
            <a:ext cx="2085602" cy="840068"/>
            <a:chOff x="6338400" y="3542157"/>
            <a:chExt cx="2085602" cy="840068"/>
          </a:xfrm>
        </p:grpSpPr>
        <p:sp>
          <p:nvSpPr>
            <p:cNvPr id="376" name="Google Shape;376;p26"/>
            <p:cNvSpPr txBox="1"/>
            <p:nvPr/>
          </p:nvSpPr>
          <p:spPr>
            <a:xfrm>
              <a:off x="6338402" y="3542157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Domine"/>
                  <a:ea typeface="Domine"/>
                  <a:cs typeface="Domine"/>
                  <a:sym typeface="Domine"/>
                </a:rPr>
                <a:t>Links</a:t>
              </a:r>
              <a:endPara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endParaRPr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6338400" y="3894425"/>
              <a:ext cx="20856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Usually contain suspicious links</a:t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78" name="Google Shape;378;p26"/>
          <p:cNvSpPr/>
          <p:nvPr/>
        </p:nvSpPr>
        <p:spPr>
          <a:xfrm>
            <a:off x="3019781" y="3718291"/>
            <a:ext cx="487800" cy="4878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4EF"/>
                </a:solidFill>
                <a:latin typeface="Domine"/>
                <a:ea typeface="Domine"/>
                <a:cs typeface="Domine"/>
                <a:sym typeface="Domine"/>
              </a:rPr>
              <a:t>5</a:t>
            </a:r>
            <a:endParaRPr>
              <a:solidFill>
                <a:srgbClr val="FBF4E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79" name="Google Shape;379;p26"/>
          <p:cNvSpPr/>
          <p:nvPr/>
        </p:nvSpPr>
        <p:spPr>
          <a:xfrm>
            <a:off x="5636419" y="3718291"/>
            <a:ext cx="487800" cy="4878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F4EF"/>
                </a:solidFill>
                <a:latin typeface="Domine"/>
                <a:ea typeface="Domine"/>
                <a:cs typeface="Domine"/>
                <a:sym typeface="Domine"/>
              </a:rPr>
              <a:t>4</a:t>
            </a:r>
            <a:endParaRPr>
              <a:solidFill>
                <a:srgbClr val="FBF4EF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4100875" y="2467950"/>
            <a:ext cx="1063200" cy="1024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26"/>
          <p:cNvCxnSpPr>
            <a:stCxn id="362" idx="6"/>
            <a:endCxn id="363" idx="2"/>
          </p:cNvCxnSpPr>
          <p:nvPr/>
        </p:nvCxnSpPr>
        <p:spPr>
          <a:xfrm>
            <a:off x="3507581" y="1912628"/>
            <a:ext cx="21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6"/>
          <p:cNvCxnSpPr>
            <a:stCxn id="363" idx="4"/>
            <a:endCxn id="370" idx="0"/>
          </p:cNvCxnSpPr>
          <p:nvPr/>
        </p:nvCxnSpPr>
        <p:spPr>
          <a:xfrm>
            <a:off x="5880319" y="2156528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6"/>
          <p:cNvCxnSpPr>
            <a:stCxn id="379" idx="0"/>
            <a:endCxn id="370" idx="4"/>
          </p:cNvCxnSpPr>
          <p:nvPr/>
        </p:nvCxnSpPr>
        <p:spPr>
          <a:xfrm rot="10800000">
            <a:off x="5880319" y="3181291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6"/>
          <p:cNvCxnSpPr/>
          <p:nvPr/>
        </p:nvCxnSpPr>
        <p:spPr>
          <a:xfrm rot="10800000">
            <a:off x="3507594" y="4117191"/>
            <a:ext cx="212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6"/>
          <p:cNvCxnSpPr>
            <a:stCxn id="371" idx="4"/>
            <a:endCxn id="378" idx="0"/>
          </p:cNvCxnSpPr>
          <p:nvPr/>
        </p:nvCxnSpPr>
        <p:spPr>
          <a:xfrm>
            <a:off x="3263681" y="3181341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6"/>
          <p:cNvCxnSpPr>
            <a:stCxn id="362" idx="4"/>
            <a:endCxn id="371" idx="0"/>
          </p:cNvCxnSpPr>
          <p:nvPr/>
        </p:nvCxnSpPr>
        <p:spPr>
          <a:xfrm>
            <a:off x="3263681" y="2156528"/>
            <a:ext cx="0" cy="5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6"/>
          <p:cNvGrpSpPr/>
          <p:nvPr/>
        </p:nvGrpSpPr>
        <p:grpSpPr>
          <a:xfrm>
            <a:off x="4338048" y="2667768"/>
            <a:ext cx="461329" cy="536063"/>
            <a:chOff x="4314903" y="2719935"/>
            <a:chExt cx="461329" cy="536063"/>
          </a:xfrm>
        </p:grpSpPr>
        <p:grpSp>
          <p:nvGrpSpPr>
            <p:cNvPr id="388" name="Google Shape;388;p26"/>
            <p:cNvGrpSpPr/>
            <p:nvPr/>
          </p:nvGrpSpPr>
          <p:grpSpPr>
            <a:xfrm>
              <a:off x="4314903" y="2719935"/>
              <a:ext cx="122074" cy="245153"/>
              <a:chOff x="3984950" y="3213600"/>
              <a:chExt cx="239925" cy="481825"/>
            </a:xfrm>
          </p:grpSpPr>
          <p:sp>
            <p:nvSpPr>
              <p:cNvPr id="389" name="Google Shape;389;p26"/>
              <p:cNvSpPr/>
              <p:nvPr/>
            </p:nvSpPr>
            <p:spPr>
              <a:xfrm>
                <a:off x="3984950" y="3213600"/>
                <a:ext cx="239925" cy="481825"/>
              </a:xfrm>
              <a:custGeom>
                <a:rect b="b" l="l" r="r" t="t"/>
                <a:pathLst>
                  <a:path extrusionOk="0" h="19273" w="9597">
                    <a:moveTo>
                      <a:pt x="4800" y="3355"/>
                    </a:moveTo>
                    <a:cubicBezTo>
                      <a:pt x="5110" y="3355"/>
                      <a:pt x="5363" y="3608"/>
                      <a:pt x="5363" y="3918"/>
                    </a:cubicBezTo>
                    <a:lnTo>
                      <a:pt x="5363" y="12121"/>
                    </a:lnTo>
                    <a:cubicBezTo>
                      <a:pt x="6556" y="12407"/>
                      <a:pt x="7345" y="13542"/>
                      <a:pt x="7203" y="14759"/>
                    </a:cubicBezTo>
                    <a:cubicBezTo>
                      <a:pt x="7059" y="15978"/>
                      <a:pt x="6026" y="16897"/>
                      <a:pt x="4800" y="16897"/>
                    </a:cubicBezTo>
                    <a:cubicBezTo>
                      <a:pt x="3571" y="16897"/>
                      <a:pt x="2539" y="15978"/>
                      <a:pt x="2394" y="14759"/>
                    </a:cubicBezTo>
                    <a:cubicBezTo>
                      <a:pt x="2253" y="13542"/>
                      <a:pt x="3042" y="12407"/>
                      <a:pt x="4234" y="12121"/>
                    </a:cubicBezTo>
                    <a:lnTo>
                      <a:pt x="4234" y="3918"/>
                    </a:lnTo>
                    <a:cubicBezTo>
                      <a:pt x="4234" y="3608"/>
                      <a:pt x="4487" y="3355"/>
                      <a:pt x="4800" y="3355"/>
                    </a:cubicBezTo>
                    <a:close/>
                    <a:moveTo>
                      <a:pt x="4800" y="1"/>
                    </a:moveTo>
                    <a:cubicBezTo>
                      <a:pt x="3219" y="1"/>
                      <a:pt x="1939" y="1281"/>
                      <a:pt x="1939" y="2861"/>
                    </a:cubicBezTo>
                    <a:lnTo>
                      <a:pt x="1939" y="10567"/>
                    </a:lnTo>
                    <a:cubicBezTo>
                      <a:pt x="723" y="11501"/>
                      <a:pt x="9" y="12943"/>
                      <a:pt x="0" y="14476"/>
                    </a:cubicBezTo>
                    <a:cubicBezTo>
                      <a:pt x="0" y="17123"/>
                      <a:pt x="2150" y="19273"/>
                      <a:pt x="4800" y="19273"/>
                    </a:cubicBezTo>
                    <a:cubicBezTo>
                      <a:pt x="7450" y="19273"/>
                      <a:pt x="9597" y="17123"/>
                      <a:pt x="9597" y="14476"/>
                    </a:cubicBezTo>
                    <a:cubicBezTo>
                      <a:pt x="9597" y="13651"/>
                      <a:pt x="9395" y="12844"/>
                      <a:pt x="9007" y="12118"/>
                    </a:cubicBezTo>
                    <a:cubicBezTo>
                      <a:pt x="8679" y="11510"/>
                      <a:pt x="8221" y="10980"/>
                      <a:pt x="7664" y="10567"/>
                    </a:cubicBezTo>
                    <a:lnTo>
                      <a:pt x="7661" y="2861"/>
                    </a:lnTo>
                    <a:cubicBezTo>
                      <a:pt x="7661" y="1281"/>
                      <a:pt x="6378" y="1"/>
                      <a:pt x="4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4072650" y="3543175"/>
                <a:ext cx="64525" cy="64625"/>
              </a:xfrm>
              <a:custGeom>
                <a:rect b="b" l="l" r="r" t="t"/>
                <a:pathLst>
                  <a:path extrusionOk="0" h="2585" w="2581">
                    <a:moveTo>
                      <a:pt x="1292" y="1"/>
                    </a:moveTo>
                    <a:cubicBezTo>
                      <a:pt x="578" y="1"/>
                      <a:pt x="0" y="579"/>
                      <a:pt x="0" y="1293"/>
                    </a:cubicBezTo>
                    <a:cubicBezTo>
                      <a:pt x="0" y="2006"/>
                      <a:pt x="578" y="2585"/>
                      <a:pt x="1292" y="2585"/>
                    </a:cubicBezTo>
                    <a:cubicBezTo>
                      <a:pt x="2003" y="2585"/>
                      <a:pt x="2581" y="2006"/>
                      <a:pt x="2581" y="1293"/>
                    </a:cubicBezTo>
                    <a:cubicBezTo>
                      <a:pt x="2581" y="579"/>
                      <a:pt x="2003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91" name="Google Shape;391;p26"/>
            <p:cNvGrpSpPr/>
            <p:nvPr/>
          </p:nvGrpSpPr>
          <p:grpSpPr>
            <a:xfrm>
              <a:off x="4436980" y="2916745"/>
              <a:ext cx="339253" cy="339253"/>
              <a:chOff x="5049725" y="3806450"/>
              <a:chExt cx="481825" cy="481825"/>
            </a:xfrm>
          </p:grpSpPr>
          <p:sp>
            <p:nvSpPr>
              <p:cNvPr id="392" name="Google Shape;392;p26"/>
              <p:cNvSpPr/>
              <p:nvPr/>
            </p:nvSpPr>
            <p:spPr>
              <a:xfrm>
                <a:off x="5361150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5191775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5049725" y="3806450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0" y="8901"/>
                      <a:pt x="6686" y="9073"/>
                      <a:pt x="6246" y="9073"/>
                    </a:cubicBezTo>
                    <a:cubicBezTo>
                      <a:pt x="6028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3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0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9636" y="10196"/>
                    </a:moveTo>
                    <a:cubicBezTo>
                      <a:pt x="11955" y="10196"/>
                      <a:pt x="13981" y="11765"/>
                      <a:pt x="14557" y="14012"/>
                    </a:cubicBezTo>
                    <a:cubicBezTo>
                      <a:pt x="14635" y="14316"/>
                      <a:pt x="14454" y="14623"/>
                      <a:pt x="14153" y="14701"/>
                    </a:cubicBezTo>
                    <a:cubicBezTo>
                      <a:pt x="14107" y="14713"/>
                      <a:pt x="14060" y="14718"/>
                      <a:pt x="14014" y="14718"/>
                    </a:cubicBezTo>
                    <a:cubicBezTo>
                      <a:pt x="13760" y="14718"/>
                      <a:pt x="13530" y="14550"/>
                      <a:pt x="13464" y="14295"/>
                    </a:cubicBezTo>
                    <a:cubicBezTo>
                      <a:pt x="13015" y="12548"/>
                      <a:pt x="11440" y="11326"/>
                      <a:pt x="9636" y="11326"/>
                    </a:cubicBezTo>
                    <a:cubicBezTo>
                      <a:pt x="7833" y="11326"/>
                      <a:pt x="6258" y="12548"/>
                      <a:pt x="5809" y="14295"/>
                    </a:cubicBezTo>
                    <a:cubicBezTo>
                      <a:pt x="5743" y="14550"/>
                      <a:pt x="5512" y="14718"/>
                      <a:pt x="5260" y="14718"/>
                    </a:cubicBezTo>
                    <a:cubicBezTo>
                      <a:pt x="5215" y="14718"/>
                      <a:pt x="5169" y="14713"/>
                      <a:pt x="5122" y="14701"/>
                    </a:cubicBezTo>
                    <a:cubicBezTo>
                      <a:pt x="4818" y="14623"/>
                      <a:pt x="4638" y="14316"/>
                      <a:pt x="4716" y="14012"/>
                    </a:cubicBezTo>
                    <a:cubicBezTo>
                      <a:pt x="5291" y="11765"/>
                      <a:pt x="7318" y="10196"/>
                      <a:pt x="9636" y="10196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27" y="0"/>
                      <a:pt x="9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xiety Treatment Center Infographics by Slidesgo">
  <a:themeElements>
    <a:clrScheme name="Simple Light">
      <a:dk1>
        <a:srgbClr val="000E3F"/>
      </a:dk1>
      <a:lt1>
        <a:srgbClr val="FBF4EF"/>
      </a:lt1>
      <a:dk2>
        <a:srgbClr val="6280FF"/>
      </a:dk2>
      <a:lt2>
        <a:srgbClr val="FDCB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