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2"/>
  </p:notesMasterIdLst>
  <p:sldIdLst>
    <p:sldId id="256" r:id="rId2"/>
    <p:sldId id="297" r:id="rId3"/>
    <p:sldId id="298" r:id="rId4"/>
    <p:sldId id="261" r:id="rId5"/>
    <p:sldId id="296" r:id="rId6"/>
    <p:sldId id="266" r:id="rId7"/>
    <p:sldId id="268" r:id="rId8"/>
    <p:sldId id="295" r:id="rId9"/>
    <p:sldId id="299" r:id="rId10"/>
    <p:sldId id="278" r:id="rId11"/>
  </p:sldIdLst>
  <p:sldSz cx="9144000" cy="5143500" type="screen16x9"/>
  <p:notesSz cx="6858000" cy="9144000"/>
  <p:embeddedFontLst>
    <p:embeddedFont>
      <p:font typeface="Frank Ruhl Libre" pitchFamily="2" charset="-79"/>
      <p:regular r:id="rId13"/>
      <p:bold r:id="rId14"/>
    </p:embeddedFont>
    <p:embeddedFont>
      <p:font typeface="Frank Ruhl Libre Light" panose="020F0302020204030204" pitchFamily="34" charset="0"/>
      <p:regular r:id="rId15"/>
      <p:bold r:id="rId16"/>
    </p:embeddedFont>
    <p:embeddedFont>
      <p:font typeface="Franklin Gothic Book" panose="020B0503020102020204" pitchFamily="34" charset="0"/>
      <p:regular r:id="rId17"/>
      <p:italic r:id="rId18"/>
    </p:embeddedFont>
    <p:embeddedFont>
      <p:font typeface="Franklin Gothic Medium" panose="020B0603020102020204" pitchFamily="34" charset="0"/>
      <p:regular r:id="rId19"/>
      <p:italic r:id="rId20"/>
    </p:embeddedFont>
    <p:embeddedFont>
      <p:font typeface="IBM Plex Sans Condensed" panose="020F0502020204030204" pitchFamily="34"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66E5F7E-F312-4DFA-A5A2-B25B56E66BE7}">
  <a:tblStyle styleId="{A66E5F7E-F312-4DFA-A5A2-B25B56E66BE7}"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ADA92BD-C3C7-4A1A-BC61-64B288FEAE3C}"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715"/>
  </p:normalViewPr>
  <p:slideViewPr>
    <p:cSldViewPr snapToGrid="0" snapToObjects="1">
      <p:cViewPr>
        <p:scale>
          <a:sx n="150" d="100"/>
          <a:sy n="150" d="100"/>
        </p:scale>
        <p:origin x="520" y="3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573775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10"/>
        <p:cNvGrpSpPr/>
        <p:nvPr/>
      </p:nvGrpSpPr>
      <p:grpSpPr>
        <a:xfrm>
          <a:off x="0" y="0"/>
          <a:ext cx="0" cy="0"/>
          <a:chOff x="0" y="0"/>
          <a:chExt cx="0" cy="0"/>
        </a:xfrm>
      </p:grpSpPr>
      <p:sp>
        <p:nvSpPr>
          <p:cNvPr id="11" name="Google Shape;11;p2"/>
          <p:cNvSpPr/>
          <p:nvPr/>
        </p:nvSpPr>
        <p:spPr>
          <a:xfrm>
            <a:off x="0" y="604500"/>
            <a:ext cx="6087300" cy="3934500"/>
          </a:xfrm>
          <a:prstGeom prst="rect">
            <a:avLst/>
          </a:prstGeom>
          <a:solidFill>
            <a:schemeClr val="lt1"/>
          </a:solidFill>
          <a:ln>
            <a:noFill/>
          </a:ln>
          <a:effectLst>
            <a:outerShdw blurRad="285750" dist="9525" dir="5400000" algn="bl" rotWithShape="0">
              <a:srgbClr val="010E1B">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1998100" y="604500"/>
            <a:ext cx="3597600" cy="3934500"/>
          </a:xfrm>
          <a:prstGeom prst="rect">
            <a:avLst/>
          </a:prstGeom>
        </p:spPr>
        <p:txBody>
          <a:bodyPr spcFirstLastPara="1" wrap="square" lIns="0" tIns="0" rIns="0" bIns="0" anchor="ctr" anchorCtr="0">
            <a:noAutofit/>
          </a:bodyPr>
          <a:lstStyle>
            <a:lvl1pPr lvl="0" algn="l">
              <a:spcBef>
                <a:spcPts val="0"/>
              </a:spcBef>
              <a:spcAft>
                <a:spcPts val="0"/>
              </a:spcAft>
              <a:buSzPts val="3600"/>
              <a:buNone/>
              <a:defRPr sz="3600"/>
            </a:lvl1pPr>
            <a:lvl2pPr lvl="1" algn="l">
              <a:spcBef>
                <a:spcPts val="0"/>
              </a:spcBef>
              <a:spcAft>
                <a:spcPts val="0"/>
              </a:spcAft>
              <a:buSzPts val="3600"/>
              <a:buNone/>
              <a:defRPr sz="3600"/>
            </a:lvl2pPr>
            <a:lvl3pPr lvl="2" algn="l">
              <a:spcBef>
                <a:spcPts val="0"/>
              </a:spcBef>
              <a:spcAft>
                <a:spcPts val="0"/>
              </a:spcAft>
              <a:buSzPts val="3600"/>
              <a:buNone/>
              <a:defRPr sz="3600"/>
            </a:lvl3pPr>
            <a:lvl4pPr lvl="3" algn="l">
              <a:spcBef>
                <a:spcPts val="0"/>
              </a:spcBef>
              <a:spcAft>
                <a:spcPts val="0"/>
              </a:spcAft>
              <a:buSzPts val="3600"/>
              <a:buNone/>
              <a:defRPr sz="3600"/>
            </a:lvl4pPr>
            <a:lvl5pPr lvl="4" algn="l">
              <a:spcBef>
                <a:spcPts val="0"/>
              </a:spcBef>
              <a:spcAft>
                <a:spcPts val="0"/>
              </a:spcAft>
              <a:buSzPts val="3600"/>
              <a:buNone/>
              <a:defRPr sz="3600"/>
            </a:lvl5pPr>
            <a:lvl6pPr lvl="5" algn="l">
              <a:spcBef>
                <a:spcPts val="0"/>
              </a:spcBef>
              <a:spcAft>
                <a:spcPts val="0"/>
              </a:spcAft>
              <a:buSzPts val="3600"/>
              <a:buNone/>
              <a:defRPr sz="3600"/>
            </a:lvl6pPr>
            <a:lvl7pPr lvl="6" algn="l">
              <a:spcBef>
                <a:spcPts val="0"/>
              </a:spcBef>
              <a:spcAft>
                <a:spcPts val="0"/>
              </a:spcAft>
              <a:buSzPts val="3600"/>
              <a:buNone/>
              <a:defRPr sz="3600"/>
            </a:lvl7pPr>
            <a:lvl8pPr lvl="7" algn="l">
              <a:spcBef>
                <a:spcPts val="0"/>
              </a:spcBef>
              <a:spcAft>
                <a:spcPts val="0"/>
              </a:spcAft>
              <a:buSzPts val="3600"/>
              <a:buNone/>
              <a:defRPr sz="3600"/>
            </a:lvl8pPr>
            <a:lvl9pPr lvl="8" algn="l">
              <a:spcBef>
                <a:spcPts val="0"/>
              </a:spcBef>
              <a:spcAft>
                <a:spcPts val="0"/>
              </a:spcAft>
              <a:buSzPts val="3600"/>
              <a:buNone/>
              <a:defRPr sz="3600"/>
            </a:lvl9pPr>
          </a:lstStyle>
          <a:p>
            <a:endParaRPr/>
          </a:p>
        </p:txBody>
      </p:sp>
      <p:cxnSp>
        <p:nvCxnSpPr>
          <p:cNvPr id="13" name="Google Shape;13;p2"/>
          <p:cNvCxnSpPr/>
          <p:nvPr/>
        </p:nvCxnSpPr>
        <p:spPr>
          <a:xfrm>
            <a:off x="1524459" y="1797900"/>
            <a:ext cx="0" cy="1547700"/>
          </a:xfrm>
          <a:prstGeom prst="straightConnector1">
            <a:avLst/>
          </a:prstGeom>
          <a:noFill/>
          <a:ln w="9525" cap="flat" cmpd="sng">
            <a:solidFill>
              <a:schemeClr val="lt2"/>
            </a:solidFill>
            <a:prstDash val="solid"/>
            <a:round/>
            <a:headEnd type="none" w="med" len="med"/>
            <a:tailEnd type="none"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5"/>
        <p:cNvGrpSpPr/>
        <p:nvPr/>
      </p:nvGrpSpPr>
      <p:grpSpPr>
        <a:xfrm>
          <a:off x="0" y="0"/>
          <a:ext cx="0" cy="0"/>
          <a:chOff x="0" y="0"/>
          <a:chExt cx="0" cy="0"/>
        </a:xfrm>
      </p:grpSpPr>
      <p:sp>
        <p:nvSpPr>
          <p:cNvPr id="26" name="Google Shape;26;p5"/>
          <p:cNvSpPr/>
          <p:nvPr/>
        </p:nvSpPr>
        <p:spPr>
          <a:xfrm>
            <a:off x="0" y="604500"/>
            <a:ext cx="7928100" cy="3934500"/>
          </a:xfrm>
          <a:prstGeom prst="rect">
            <a:avLst/>
          </a:prstGeom>
          <a:solidFill>
            <a:schemeClr val="lt1"/>
          </a:solidFill>
          <a:ln>
            <a:noFill/>
          </a:ln>
          <a:effectLst>
            <a:outerShdw blurRad="285750" dist="9525" dir="5400000" algn="bl" rotWithShape="0">
              <a:srgbClr val="010E1B">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 name="Google Shape;27;p5"/>
          <p:cNvCxnSpPr/>
          <p:nvPr/>
        </p:nvCxnSpPr>
        <p:spPr>
          <a:xfrm>
            <a:off x="1946716" y="1026000"/>
            <a:ext cx="0" cy="3091500"/>
          </a:xfrm>
          <a:prstGeom prst="straightConnector1">
            <a:avLst/>
          </a:prstGeom>
          <a:noFill/>
          <a:ln w="9525" cap="flat" cmpd="sng">
            <a:solidFill>
              <a:schemeClr val="lt2"/>
            </a:solidFill>
            <a:prstDash val="solid"/>
            <a:round/>
            <a:headEnd type="none" w="med" len="med"/>
            <a:tailEnd type="none" w="med" len="med"/>
          </a:ln>
        </p:spPr>
      </p:cxnSp>
      <p:sp>
        <p:nvSpPr>
          <p:cNvPr id="28" name="Google Shape;28;p5"/>
          <p:cNvSpPr txBox="1">
            <a:spLocks noGrp="1"/>
          </p:cNvSpPr>
          <p:nvPr>
            <p:ph type="title"/>
          </p:nvPr>
        </p:nvSpPr>
        <p:spPr>
          <a:xfrm>
            <a:off x="291300" y="1026000"/>
            <a:ext cx="1341900" cy="3091500"/>
          </a:xfrm>
          <a:prstGeom prst="rect">
            <a:avLst/>
          </a:prstGeom>
        </p:spPr>
        <p:txBody>
          <a:bodyPr spcFirstLastPara="1" wrap="square" lIns="0" tIns="0" rIns="0" bIns="0" anchor="t" anchorCtr="0">
            <a:noAutofit/>
          </a:bodyPr>
          <a:lstStyle>
            <a:lvl1pPr lvl="0">
              <a:spcBef>
                <a:spcPts val="0"/>
              </a:spcBef>
              <a:spcAft>
                <a:spcPts val="0"/>
              </a:spcAft>
              <a:buSzPts val="1600"/>
              <a:buNone/>
              <a:defRPr/>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a:endParaRPr/>
          </a:p>
        </p:txBody>
      </p:sp>
      <p:sp>
        <p:nvSpPr>
          <p:cNvPr id="29" name="Google Shape;29;p5"/>
          <p:cNvSpPr txBox="1">
            <a:spLocks noGrp="1"/>
          </p:cNvSpPr>
          <p:nvPr>
            <p:ph type="body" idx="1"/>
          </p:nvPr>
        </p:nvSpPr>
        <p:spPr>
          <a:xfrm>
            <a:off x="2191200" y="1026000"/>
            <a:ext cx="5345700" cy="3091500"/>
          </a:xfrm>
          <a:prstGeom prst="rect">
            <a:avLst/>
          </a:prstGeom>
        </p:spPr>
        <p:txBody>
          <a:bodyPr spcFirstLastPara="1" wrap="square" lIns="0" tIns="0" rIns="0" bIns="0" anchor="t" anchorCtr="0">
            <a:noAutofit/>
          </a:bodyPr>
          <a:lstStyle>
            <a:lvl1pPr marL="457200" lvl="0" indent="-317500">
              <a:spcBef>
                <a:spcPts val="0"/>
              </a:spcBef>
              <a:spcAft>
                <a:spcPts val="0"/>
              </a:spcAft>
              <a:buSzPts val="1400"/>
              <a:buChar char="◎"/>
              <a:defRPr/>
            </a:lvl1pPr>
            <a:lvl2pPr marL="914400" lvl="1" indent="-317500">
              <a:spcBef>
                <a:spcPts val="800"/>
              </a:spcBef>
              <a:spcAft>
                <a:spcPts val="0"/>
              </a:spcAft>
              <a:buSzPts val="1400"/>
              <a:buChar char="◎"/>
              <a:defRPr/>
            </a:lvl2pPr>
            <a:lvl3pPr marL="1371600" lvl="2" indent="-355600">
              <a:spcBef>
                <a:spcPts val="800"/>
              </a:spcBef>
              <a:spcAft>
                <a:spcPts val="0"/>
              </a:spcAft>
              <a:buSzPts val="2000"/>
              <a:buChar char="■"/>
              <a:defRPr/>
            </a:lvl3pPr>
            <a:lvl4pPr marL="1828800" lvl="3" indent="-355600">
              <a:spcBef>
                <a:spcPts val="800"/>
              </a:spcBef>
              <a:spcAft>
                <a:spcPts val="0"/>
              </a:spcAft>
              <a:buSzPts val="2000"/>
              <a:buChar char="●"/>
              <a:defRPr/>
            </a:lvl4pPr>
            <a:lvl5pPr marL="2286000" lvl="4" indent="-355600">
              <a:spcBef>
                <a:spcPts val="800"/>
              </a:spcBef>
              <a:spcAft>
                <a:spcPts val="0"/>
              </a:spcAft>
              <a:buSzPts val="2000"/>
              <a:buChar char="○"/>
              <a:defRPr/>
            </a:lvl5pPr>
            <a:lvl6pPr marL="2743200" lvl="5" indent="-355600">
              <a:spcBef>
                <a:spcPts val="800"/>
              </a:spcBef>
              <a:spcAft>
                <a:spcPts val="0"/>
              </a:spcAft>
              <a:buSzPts val="2000"/>
              <a:buChar char="■"/>
              <a:defRPr/>
            </a:lvl6pPr>
            <a:lvl7pPr marL="3200400" lvl="6" indent="-355600">
              <a:spcBef>
                <a:spcPts val="800"/>
              </a:spcBef>
              <a:spcAft>
                <a:spcPts val="0"/>
              </a:spcAft>
              <a:buSzPts val="2000"/>
              <a:buChar char="●"/>
              <a:defRPr/>
            </a:lvl7pPr>
            <a:lvl8pPr marL="3657600" lvl="7" indent="-355600">
              <a:spcBef>
                <a:spcPts val="800"/>
              </a:spcBef>
              <a:spcAft>
                <a:spcPts val="0"/>
              </a:spcAft>
              <a:buSzPts val="2000"/>
              <a:buChar char="○"/>
              <a:defRPr/>
            </a:lvl8pPr>
            <a:lvl9pPr marL="4114800" lvl="8" indent="-355600">
              <a:spcBef>
                <a:spcPts val="800"/>
              </a:spcBef>
              <a:spcAft>
                <a:spcPts val="800"/>
              </a:spcAft>
              <a:buSzPts val="2000"/>
              <a:buChar char="■"/>
              <a:defRPr/>
            </a:lvl9pPr>
          </a:lstStyle>
          <a:p>
            <a:endParaRPr/>
          </a:p>
        </p:txBody>
      </p:sp>
      <p:sp>
        <p:nvSpPr>
          <p:cNvPr id="30" name="Google Shape;30;p5"/>
          <p:cNvSpPr txBox="1">
            <a:spLocks noGrp="1"/>
          </p:cNvSpPr>
          <p:nvPr>
            <p:ph type="sldNum" idx="12"/>
          </p:nvPr>
        </p:nvSpPr>
        <p:spPr>
          <a:xfrm>
            <a:off x="8453425" y="-60"/>
            <a:ext cx="548700" cy="51435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2"/>
        <p:cNvGrpSpPr/>
        <p:nvPr/>
      </p:nvGrpSpPr>
      <p:grpSpPr>
        <a:xfrm>
          <a:off x="0" y="0"/>
          <a:ext cx="0" cy="0"/>
          <a:chOff x="0" y="0"/>
          <a:chExt cx="0" cy="0"/>
        </a:xfrm>
      </p:grpSpPr>
      <p:sp>
        <p:nvSpPr>
          <p:cNvPr id="53" name="Google Shape;53;p9"/>
          <p:cNvSpPr/>
          <p:nvPr/>
        </p:nvSpPr>
        <p:spPr>
          <a:xfrm>
            <a:off x="0" y="604500"/>
            <a:ext cx="7928100" cy="3934500"/>
          </a:xfrm>
          <a:prstGeom prst="rect">
            <a:avLst/>
          </a:prstGeom>
          <a:solidFill>
            <a:schemeClr val="lt1"/>
          </a:solidFill>
          <a:ln>
            <a:noFill/>
          </a:ln>
          <a:effectLst>
            <a:outerShdw blurRad="285750" dist="9525" dir="5400000" algn="bl" rotWithShape="0">
              <a:srgbClr val="010E1B">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4" name="Google Shape;54;p9"/>
          <p:cNvCxnSpPr/>
          <p:nvPr/>
        </p:nvCxnSpPr>
        <p:spPr>
          <a:xfrm>
            <a:off x="1946716" y="1026000"/>
            <a:ext cx="0" cy="3091500"/>
          </a:xfrm>
          <a:prstGeom prst="straightConnector1">
            <a:avLst/>
          </a:prstGeom>
          <a:noFill/>
          <a:ln w="9525" cap="flat" cmpd="sng">
            <a:solidFill>
              <a:schemeClr val="lt2"/>
            </a:solidFill>
            <a:prstDash val="solid"/>
            <a:round/>
            <a:headEnd type="none" w="med" len="med"/>
            <a:tailEnd type="none" w="med" len="med"/>
          </a:ln>
        </p:spPr>
      </p:cxnSp>
      <p:sp>
        <p:nvSpPr>
          <p:cNvPr id="55" name="Google Shape;55;p9"/>
          <p:cNvSpPr txBox="1">
            <a:spLocks noGrp="1"/>
          </p:cNvSpPr>
          <p:nvPr>
            <p:ph type="title"/>
          </p:nvPr>
        </p:nvSpPr>
        <p:spPr>
          <a:xfrm>
            <a:off x="291300" y="1026000"/>
            <a:ext cx="1341900" cy="3091500"/>
          </a:xfrm>
          <a:prstGeom prst="rect">
            <a:avLst/>
          </a:prstGeom>
        </p:spPr>
        <p:txBody>
          <a:bodyPr spcFirstLastPara="1" wrap="square" lIns="0" tIns="0" rIns="0" bIns="0" anchor="t" anchorCtr="0">
            <a:noAutofit/>
          </a:bodyPr>
          <a:lstStyle>
            <a:lvl1pPr lvl="0">
              <a:spcBef>
                <a:spcPts val="0"/>
              </a:spcBef>
              <a:spcAft>
                <a:spcPts val="0"/>
              </a:spcAft>
              <a:buSzPts val="1600"/>
              <a:buNone/>
              <a:defRPr/>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a:endParaRPr/>
          </a:p>
        </p:txBody>
      </p:sp>
      <p:sp>
        <p:nvSpPr>
          <p:cNvPr id="56" name="Google Shape;56;p9"/>
          <p:cNvSpPr txBox="1">
            <a:spLocks noGrp="1"/>
          </p:cNvSpPr>
          <p:nvPr>
            <p:ph type="sldNum" idx="12"/>
          </p:nvPr>
        </p:nvSpPr>
        <p:spPr>
          <a:xfrm>
            <a:off x="8453425" y="-60"/>
            <a:ext cx="548700" cy="51435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6"/>
        <p:cNvGrpSpPr/>
        <p:nvPr/>
      </p:nvGrpSpPr>
      <p:grpSpPr>
        <a:xfrm>
          <a:off x="0" y="0"/>
          <a:ext cx="0" cy="0"/>
          <a:chOff x="0" y="0"/>
          <a:chExt cx="0" cy="0"/>
        </a:xfrm>
      </p:grpSpPr>
      <p:sp>
        <p:nvSpPr>
          <p:cNvPr id="67" name="Google Shape;67;p12"/>
          <p:cNvSpPr txBox="1">
            <a:spLocks noGrp="1"/>
          </p:cNvSpPr>
          <p:nvPr>
            <p:ph type="sldNum" idx="12"/>
          </p:nvPr>
        </p:nvSpPr>
        <p:spPr>
          <a:xfrm>
            <a:off x="8453425" y="-60"/>
            <a:ext cx="548700" cy="51435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accent1"/>
        </a:solidFill>
        <a:effectLst/>
      </p:bgPr>
    </p:bg>
    <p:spTree>
      <p:nvGrpSpPr>
        <p:cNvPr id="1" name="Shape 5"/>
        <p:cNvGrpSpPr/>
        <p:nvPr/>
      </p:nvGrpSpPr>
      <p:grpSpPr>
        <a:xfrm>
          <a:off x="0" y="0"/>
          <a:ext cx="0" cy="0"/>
          <a:chOff x="0" y="0"/>
          <a:chExt cx="0" cy="0"/>
        </a:xfrm>
      </p:grpSpPr>
      <p:pic>
        <p:nvPicPr>
          <p:cNvPr id="6" name="Google Shape;6;p1"/>
          <p:cNvPicPr preferRelativeResize="0"/>
          <p:nvPr/>
        </p:nvPicPr>
        <p:blipFill>
          <a:blip r:embed="rId6">
            <a:alphaModFix/>
          </a:blip>
          <a:stretch>
            <a:fillRect/>
          </a:stretch>
        </p:blipFill>
        <p:spPr>
          <a:xfrm>
            <a:off x="0" y="11300"/>
            <a:ext cx="9144000" cy="5143500"/>
          </a:xfrm>
          <a:prstGeom prst="rect">
            <a:avLst/>
          </a:prstGeom>
          <a:noFill/>
          <a:ln>
            <a:noFill/>
          </a:ln>
        </p:spPr>
      </p:pic>
      <p:sp>
        <p:nvSpPr>
          <p:cNvPr id="7" name="Google Shape;7;p1"/>
          <p:cNvSpPr txBox="1">
            <a:spLocks noGrp="1"/>
          </p:cNvSpPr>
          <p:nvPr>
            <p:ph type="title"/>
          </p:nvPr>
        </p:nvSpPr>
        <p:spPr>
          <a:xfrm>
            <a:off x="291300" y="1026000"/>
            <a:ext cx="1341900" cy="3091500"/>
          </a:xfrm>
          <a:prstGeom prst="rect">
            <a:avLst/>
          </a:prstGeom>
          <a:noFill/>
          <a:ln>
            <a:noFill/>
          </a:ln>
        </p:spPr>
        <p:txBody>
          <a:bodyPr spcFirstLastPara="1" wrap="square" lIns="0" tIns="0" rIns="0" bIns="0" anchor="t" anchorCtr="0">
            <a:noAutofit/>
          </a:bodyPr>
          <a:lstStyle>
            <a:lvl1pPr lvl="0" algn="r">
              <a:spcBef>
                <a:spcPts val="0"/>
              </a:spcBef>
              <a:spcAft>
                <a:spcPts val="0"/>
              </a:spcAft>
              <a:buClr>
                <a:schemeClr val="accent1"/>
              </a:buClr>
              <a:buSzPts val="1600"/>
              <a:buFont typeface="IBM Plex Sans Condensed"/>
              <a:buNone/>
              <a:defRPr sz="1600" b="1">
                <a:solidFill>
                  <a:schemeClr val="accent1"/>
                </a:solidFill>
                <a:latin typeface="IBM Plex Sans Condensed"/>
                <a:ea typeface="IBM Plex Sans Condensed"/>
                <a:cs typeface="IBM Plex Sans Condensed"/>
                <a:sym typeface="IBM Plex Sans Condensed"/>
              </a:defRPr>
            </a:lvl1pPr>
            <a:lvl2pPr lvl="1" algn="r">
              <a:spcBef>
                <a:spcPts val="0"/>
              </a:spcBef>
              <a:spcAft>
                <a:spcPts val="0"/>
              </a:spcAft>
              <a:buClr>
                <a:schemeClr val="accent1"/>
              </a:buClr>
              <a:buSzPts val="1600"/>
              <a:buFont typeface="IBM Plex Sans Condensed"/>
              <a:buNone/>
              <a:defRPr sz="1600" b="1">
                <a:solidFill>
                  <a:schemeClr val="accent1"/>
                </a:solidFill>
                <a:latin typeface="IBM Plex Sans Condensed"/>
                <a:ea typeface="IBM Plex Sans Condensed"/>
                <a:cs typeface="IBM Plex Sans Condensed"/>
                <a:sym typeface="IBM Plex Sans Condensed"/>
              </a:defRPr>
            </a:lvl2pPr>
            <a:lvl3pPr lvl="2" algn="r">
              <a:spcBef>
                <a:spcPts val="0"/>
              </a:spcBef>
              <a:spcAft>
                <a:spcPts val="0"/>
              </a:spcAft>
              <a:buClr>
                <a:schemeClr val="accent1"/>
              </a:buClr>
              <a:buSzPts val="1600"/>
              <a:buFont typeface="IBM Plex Sans Condensed"/>
              <a:buNone/>
              <a:defRPr sz="1600" b="1">
                <a:solidFill>
                  <a:schemeClr val="accent1"/>
                </a:solidFill>
                <a:latin typeface="IBM Plex Sans Condensed"/>
                <a:ea typeface="IBM Plex Sans Condensed"/>
                <a:cs typeface="IBM Plex Sans Condensed"/>
                <a:sym typeface="IBM Plex Sans Condensed"/>
              </a:defRPr>
            </a:lvl3pPr>
            <a:lvl4pPr lvl="3" algn="r">
              <a:spcBef>
                <a:spcPts val="0"/>
              </a:spcBef>
              <a:spcAft>
                <a:spcPts val="0"/>
              </a:spcAft>
              <a:buClr>
                <a:schemeClr val="accent1"/>
              </a:buClr>
              <a:buSzPts val="1600"/>
              <a:buFont typeface="IBM Plex Sans Condensed"/>
              <a:buNone/>
              <a:defRPr sz="1600" b="1">
                <a:solidFill>
                  <a:schemeClr val="accent1"/>
                </a:solidFill>
                <a:latin typeface="IBM Plex Sans Condensed"/>
                <a:ea typeface="IBM Plex Sans Condensed"/>
                <a:cs typeface="IBM Plex Sans Condensed"/>
                <a:sym typeface="IBM Plex Sans Condensed"/>
              </a:defRPr>
            </a:lvl4pPr>
            <a:lvl5pPr lvl="4" algn="r">
              <a:spcBef>
                <a:spcPts val="0"/>
              </a:spcBef>
              <a:spcAft>
                <a:spcPts val="0"/>
              </a:spcAft>
              <a:buClr>
                <a:schemeClr val="accent1"/>
              </a:buClr>
              <a:buSzPts val="1600"/>
              <a:buFont typeface="IBM Plex Sans Condensed"/>
              <a:buNone/>
              <a:defRPr sz="1600" b="1">
                <a:solidFill>
                  <a:schemeClr val="accent1"/>
                </a:solidFill>
                <a:latin typeface="IBM Plex Sans Condensed"/>
                <a:ea typeface="IBM Plex Sans Condensed"/>
                <a:cs typeface="IBM Plex Sans Condensed"/>
                <a:sym typeface="IBM Plex Sans Condensed"/>
              </a:defRPr>
            </a:lvl5pPr>
            <a:lvl6pPr lvl="5" algn="r">
              <a:spcBef>
                <a:spcPts val="0"/>
              </a:spcBef>
              <a:spcAft>
                <a:spcPts val="0"/>
              </a:spcAft>
              <a:buClr>
                <a:schemeClr val="accent1"/>
              </a:buClr>
              <a:buSzPts val="1600"/>
              <a:buFont typeface="IBM Plex Sans Condensed"/>
              <a:buNone/>
              <a:defRPr sz="1600" b="1">
                <a:solidFill>
                  <a:schemeClr val="accent1"/>
                </a:solidFill>
                <a:latin typeface="IBM Plex Sans Condensed"/>
                <a:ea typeface="IBM Plex Sans Condensed"/>
                <a:cs typeface="IBM Plex Sans Condensed"/>
                <a:sym typeface="IBM Plex Sans Condensed"/>
              </a:defRPr>
            </a:lvl6pPr>
            <a:lvl7pPr lvl="6" algn="r">
              <a:spcBef>
                <a:spcPts val="0"/>
              </a:spcBef>
              <a:spcAft>
                <a:spcPts val="0"/>
              </a:spcAft>
              <a:buClr>
                <a:schemeClr val="accent1"/>
              </a:buClr>
              <a:buSzPts val="1600"/>
              <a:buFont typeface="IBM Plex Sans Condensed"/>
              <a:buNone/>
              <a:defRPr sz="1600" b="1">
                <a:solidFill>
                  <a:schemeClr val="accent1"/>
                </a:solidFill>
                <a:latin typeface="IBM Plex Sans Condensed"/>
                <a:ea typeface="IBM Plex Sans Condensed"/>
                <a:cs typeface="IBM Plex Sans Condensed"/>
                <a:sym typeface="IBM Plex Sans Condensed"/>
              </a:defRPr>
            </a:lvl7pPr>
            <a:lvl8pPr lvl="7" algn="r">
              <a:spcBef>
                <a:spcPts val="0"/>
              </a:spcBef>
              <a:spcAft>
                <a:spcPts val="0"/>
              </a:spcAft>
              <a:buClr>
                <a:schemeClr val="accent1"/>
              </a:buClr>
              <a:buSzPts val="1600"/>
              <a:buFont typeface="IBM Plex Sans Condensed"/>
              <a:buNone/>
              <a:defRPr sz="1600" b="1">
                <a:solidFill>
                  <a:schemeClr val="accent1"/>
                </a:solidFill>
                <a:latin typeface="IBM Plex Sans Condensed"/>
                <a:ea typeface="IBM Plex Sans Condensed"/>
                <a:cs typeface="IBM Plex Sans Condensed"/>
                <a:sym typeface="IBM Plex Sans Condensed"/>
              </a:defRPr>
            </a:lvl8pPr>
            <a:lvl9pPr lvl="8" algn="r">
              <a:spcBef>
                <a:spcPts val="0"/>
              </a:spcBef>
              <a:spcAft>
                <a:spcPts val="0"/>
              </a:spcAft>
              <a:buClr>
                <a:schemeClr val="accent1"/>
              </a:buClr>
              <a:buSzPts val="1600"/>
              <a:buFont typeface="IBM Plex Sans Condensed"/>
              <a:buNone/>
              <a:defRPr sz="1600" b="1">
                <a:solidFill>
                  <a:schemeClr val="accent1"/>
                </a:solidFill>
                <a:latin typeface="IBM Plex Sans Condensed"/>
                <a:ea typeface="IBM Plex Sans Condensed"/>
                <a:cs typeface="IBM Plex Sans Condensed"/>
                <a:sym typeface="IBM Plex Sans Condensed"/>
              </a:defRPr>
            </a:lvl9pPr>
          </a:lstStyle>
          <a:p>
            <a:endParaRPr/>
          </a:p>
        </p:txBody>
      </p:sp>
      <p:sp>
        <p:nvSpPr>
          <p:cNvPr id="8" name="Google Shape;8;p1"/>
          <p:cNvSpPr txBox="1">
            <a:spLocks noGrp="1"/>
          </p:cNvSpPr>
          <p:nvPr>
            <p:ph type="body" idx="1"/>
          </p:nvPr>
        </p:nvSpPr>
        <p:spPr>
          <a:xfrm>
            <a:off x="2191200" y="1026000"/>
            <a:ext cx="5345700" cy="3091500"/>
          </a:xfrm>
          <a:prstGeom prst="rect">
            <a:avLst/>
          </a:prstGeom>
          <a:noFill/>
          <a:ln>
            <a:noFill/>
          </a:ln>
        </p:spPr>
        <p:txBody>
          <a:bodyPr spcFirstLastPara="1" wrap="square" lIns="0" tIns="0" rIns="0" bIns="0" anchor="t" anchorCtr="0">
            <a:noAutofit/>
          </a:bodyPr>
          <a:lstStyle>
            <a:lvl1pPr marL="457200" lvl="0" indent="-317500">
              <a:lnSpc>
                <a:spcPct val="114000"/>
              </a:lnSpc>
              <a:spcBef>
                <a:spcPts val="0"/>
              </a:spcBef>
              <a:spcAft>
                <a:spcPts val="0"/>
              </a:spcAft>
              <a:buClr>
                <a:schemeClr val="lt2"/>
              </a:buClr>
              <a:buSzPts val="1400"/>
              <a:buFont typeface="Frank Ruhl Libre Light"/>
              <a:buChar char="◎"/>
              <a:defRPr sz="2000">
                <a:solidFill>
                  <a:schemeClr val="dk2"/>
                </a:solidFill>
                <a:latin typeface="Frank Ruhl Libre Light"/>
                <a:ea typeface="Frank Ruhl Libre Light"/>
                <a:cs typeface="Frank Ruhl Libre Light"/>
                <a:sym typeface="Frank Ruhl Libre Light"/>
              </a:defRPr>
            </a:lvl1pPr>
            <a:lvl2pPr marL="914400" lvl="1" indent="-317500">
              <a:lnSpc>
                <a:spcPct val="114000"/>
              </a:lnSpc>
              <a:spcBef>
                <a:spcPts val="800"/>
              </a:spcBef>
              <a:spcAft>
                <a:spcPts val="0"/>
              </a:spcAft>
              <a:buClr>
                <a:schemeClr val="lt2"/>
              </a:buClr>
              <a:buSzPts val="1400"/>
              <a:buFont typeface="Frank Ruhl Libre Light"/>
              <a:buChar char="◎"/>
              <a:defRPr sz="2000">
                <a:solidFill>
                  <a:schemeClr val="dk2"/>
                </a:solidFill>
                <a:latin typeface="Frank Ruhl Libre Light"/>
                <a:ea typeface="Frank Ruhl Libre Light"/>
                <a:cs typeface="Frank Ruhl Libre Light"/>
                <a:sym typeface="Frank Ruhl Libre Light"/>
              </a:defRPr>
            </a:lvl2pPr>
            <a:lvl3pPr marL="1371600" lvl="2" indent="-355600">
              <a:lnSpc>
                <a:spcPct val="114000"/>
              </a:lnSpc>
              <a:spcBef>
                <a:spcPts val="800"/>
              </a:spcBef>
              <a:spcAft>
                <a:spcPts val="0"/>
              </a:spcAft>
              <a:buClr>
                <a:schemeClr val="lt2"/>
              </a:buClr>
              <a:buSzPts val="2000"/>
              <a:buFont typeface="Frank Ruhl Libre Light"/>
              <a:buChar char="■"/>
              <a:defRPr sz="2000">
                <a:solidFill>
                  <a:schemeClr val="dk2"/>
                </a:solidFill>
                <a:latin typeface="Frank Ruhl Libre Light"/>
                <a:ea typeface="Frank Ruhl Libre Light"/>
                <a:cs typeface="Frank Ruhl Libre Light"/>
                <a:sym typeface="Frank Ruhl Libre Light"/>
              </a:defRPr>
            </a:lvl3pPr>
            <a:lvl4pPr marL="1828800" lvl="3" indent="-355600">
              <a:lnSpc>
                <a:spcPct val="114000"/>
              </a:lnSpc>
              <a:spcBef>
                <a:spcPts val="800"/>
              </a:spcBef>
              <a:spcAft>
                <a:spcPts val="0"/>
              </a:spcAft>
              <a:buClr>
                <a:schemeClr val="dk2"/>
              </a:buClr>
              <a:buSzPts val="2000"/>
              <a:buFont typeface="Frank Ruhl Libre Light"/>
              <a:buChar char="●"/>
              <a:defRPr sz="2000">
                <a:solidFill>
                  <a:schemeClr val="dk2"/>
                </a:solidFill>
                <a:latin typeface="Frank Ruhl Libre Light"/>
                <a:ea typeface="Frank Ruhl Libre Light"/>
                <a:cs typeface="Frank Ruhl Libre Light"/>
                <a:sym typeface="Frank Ruhl Libre Light"/>
              </a:defRPr>
            </a:lvl4pPr>
            <a:lvl5pPr marL="2286000" lvl="4" indent="-355600">
              <a:lnSpc>
                <a:spcPct val="114000"/>
              </a:lnSpc>
              <a:spcBef>
                <a:spcPts val="800"/>
              </a:spcBef>
              <a:spcAft>
                <a:spcPts val="0"/>
              </a:spcAft>
              <a:buClr>
                <a:schemeClr val="dk2"/>
              </a:buClr>
              <a:buSzPts val="2000"/>
              <a:buFont typeface="Frank Ruhl Libre Light"/>
              <a:buChar char="○"/>
              <a:defRPr sz="2000">
                <a:solidFill>
                  <a:schemeClr val="dk2"/>
                </a:solidFill>
                <a:latin typeface="Frank Ruhl Libre Light"/>
                <a:ea typeface="Frank Ruhl Libre Light"/>
                <a:cs typeface="Frank Ruhl Libre Light"/>
                <a:sym typeface="Frank Ruhl Libre Light"/>
              </a:defRPr>
            </a:lvl5pPr>
            <a:lvl6pPr marL="2743200" lvl="5" indent="-355600">
              <a:lnSpc>
                <a:spcPct val="114000"/>
              </a:lnSpc>
              <a:spcBef>
                <a:spcPts val="800"/>
              </a:spcBef>
              <a:spcAft>
                <a:spcPts val="0"/>
              </a:spcAft>
              <a:buClr>
                <a:schemeClr val="dk2"/>
              </a:buClr>
              <a:buSzPts val="2000"/>
              <a:buFont typeface="Frank Ruhl Libre Light"/>
              <a:buChar char="■"/>
              <a:defRPr sz="2000">
                <a:solidFill>
                  <a:schemeClr val="dk2"/>
                </a:solidFill>
                <a:latin typeface="Frank Ruhl Libre Light"/>
                <a:ea typeface="Frank Ruhl Libre Light"/>
                <a:cs typeface="Frank Ruhl Libre Light"/>
                <a:sym typeface="Frank Ruhl Libre Light"/>
              </a:defRPr>
            </a:lvl6pPr>
            <a:lvl7pPr marL="3200400" lvl="6" indent="-355600">
              <a:lnSpc>
                <a:spcPct val="114000"/>
              </a:lnSpc>
              <a:spcBef>
                <a:spcPts val="800"/>
              </a:spcBef>
              <a:spcAft>
                <a:spcPts val="0"/>
              </a:spcAft>
              <a:buClr>
                <a:schemeClr val="dk2"/>
              </a:buClr>
              <a:buSzPts val="2000"/>
              <a:buFont typeface="Frank Ruhl Libre Light"/>
              <a:buChar char="●"/>
              <a:defRPr sz="2000">
                <a:solidFill>
                  <a:schemeClr val="dk2"/>
                </a:solidFill>
                <a:latin typeface="Frank Ruhl Libre Light"/>
                <a:ea typeface="Frank Ruhl Libre Light"/>
                <a:cs typeface="Frank Ruhl Libre Light"/>
                <a:sym typeface="Frank Ruhl Libre Light"/>
              </a:defRPr>
            </a:lvl7pPr>
            <a:lvl8pPr marL="3657600" lvl="7" indent="-355600">
              <a:lnSpc>
                <a:spcPct val="114000"/>
              </a:lnSpc>
              <a:spcBef>
                <a:spcPts val="800"/>
              </a:spcBef>
              <a:spcAft>
                <a:spcPts val="0"/>
              </a:spcAft>
              <a:buClr>
                <a:schemeClr val="dk2"/>
              </a:buClr>
              <a:buSzPts val="2000"/>
              <a:buFont typeface="Frank Ruhl Libre Light"/>
              <a:buChar char="○"/>
              <a:defRPr sz="2000">
                <a:solidFill>
                  <a:schemeClr val="dk2"/>
                </a:solidFill>
                <a:latin typeface="Frank Ruhl Libre Light"/>
                <a:ea typeface="Frank Ruhl Libre Light"/>
                <a:cs typeface="Frank Ruhl Libre Light"/>
                <a:sym typeface="Frank Ruhl Libre Light"/>
              </a:defRPr>
            </a:lvl8pPr>
            <a:lvl9pPr marL="4114800" lvl="8" indent="-355600">
              <a:lnSpc>
                <a:spcPct val="114000"/>
              </a:lnSpc>
              <a:spcBef>
                <a:spcPts val="800"/>
              </a:spcBef>
              <a:spcAft>
                <a:spcPts val="800"/>
              </a:spcAft>
              <a:buClr>
                <a:schemeClr val="dk2"/>
              </a:buClr>
              <a:buSzPts val="2000"/>
              <a:buFont typeface="Frank Ruhl Libre Light"/>
              <a:buChar char="■"/>
              <a:defRPr sz="2000">
                <a:solidFill>
                  <a:schemeClr val="dk2"/>
                </a:solidFill>
                <a:latin typeface="Frank Ruhl Libre Light"/>
                <a:ea typeface="Frank Ruhl Libre Light"/>
                <a:cs typeface="Frank Ruhl Libre Light"/>
                <a:sym typeface="Frank Ruhl Libre Light"/>
              </a:defRPr>
            </a:lvl9pPr>
          </a:lstStyle>
          <a:p>
            <a:endParaRPr/>
          </a:p>
        </p:txBody>
      </p:sp>
      <p:sp>
        <p:nvSpPr>
          <p:cNvPr id="9" name="Google Shape;9;p1"/>
          <p:cNvSpPr txBox="1">
            <a:spLocks noGrp="1"/>
          </p:cNvSpPr>
          <p:nvPr>
            <p:ph type="sldNum" idx="12"/>
          </p:nvPr>
        </p:nvSpPr>
        <p:spPr>
          <a:xfrm>
            <a:off x="8453425" y="-60"/>
            <a:ext cx="548700" cy="5143500"/>
          </a:xfrm>
          <a:prstGeom prst="rect">
            <a:avLst/>
          </a:prstGeom>
          <a:noFill/>
          <a:ln>
            <a:noFill/>
          </a:ln>
        </p:spPr>
        <p:txBody>
          <a:bodyPr spcFirstLastPara="1" wrap="square" lIns="0" tIns="0" rIns="0" bIns="0" anchor="ctr" anchorCtr="0">
            <a:noAutofit/>
          </a:bodyPr>
          <a:lstStyle>
            <a:lvl1pPr lvl="0" algn="r">
              <a:buNone/>
              <a:defRPr sz="1100">
                <a:solidFill>
                  <a:schemeClr val="lt1"/>
                </a:solidFill>
                <a:latin typeface="IBM Plex Sans Condensed"/>
                <a:ea typeface="IBM Plex Sans Condensed"/>
                <a:cs typeface="IBM Plex Sans Condensed"/>
                <a:sym typeface="IBM Plex Sans Condensed"/>
              </a:defRPr>
            </a:lvl1pPr>
            <a:lvl2pPr lvl="1" algn="r">
              <a:buNone/>
              <a:defRPr sz="1100">
                <a:solidFill>
                  <a:schemeClr val="lt1"/>
                </a:solidFill>
                <a:latin typeface="IBM Plex Sans Condensed"/>
                <a:ea typeface="IBM Plex Sans Condensed"/>
                <a:cs typeface="IBM Plex Sans Condensed"/>
                <a:sym typeface="IBM Plex Sans Condensed"/>
              </a:defRPr>
            </a:lvl2pPr>
            <a:lvl3pPr lvl="2" algn="r">
              <a:buNone/>
              <a:defRPr sz="1100">
                <a:solidFill>
                  <a:schemeClr val="lt1"/>
                </a:solidFill>
                <a:latin typeface="IBM Plex Sans Condensed"/>
                <a:ea typeface="IBM Plex Sans Condensed"/>
                <a:cs typeface="IBM Plex Sans Condensed"/>
                <a:sym typeface="IBM Plex Sans Condensed"/>
              </a:defRPr>
            </a:lvl3pPr>
            <a:lvl4pPr lvl="3" algn="r">
              <a:buNone/>
              <a:defRPr sz="1100">
                <a:solidFill>
                  <a:schemeClr val="lt1"/>
                </a:solidFill>
                <a:latin typeface="IBM Plex Sans Condensed"/>
                <a:ea typeface="IBM Plex Sans Condensed"/>
                <a:cs typeface="IBM Plex Sans Condensed"/>
                <a:sym typeface="IBM Plex Sans Condensed"/>
              </a:defRPr>
            </a:lvl4pPr>
            <a:lvl5pPr lvl="4" algn="r">
              <a:buNone/>
              <a:defRPr sz="1100">
                <a:solidFill>
                  <a:schemeClr val="lt1"/>
                </a:solidFill>
                <a:latin typeface="IBM Plex Sans Condensed"/>
                <a:ea typeface="IBM Plex Sans Condensed"/>
                <a:cs typeface="IBM Plex Sans Condensed"/>
                <a:sym typeface="IBM Plex Sans Condensed"/>
              </a:defRPr>
            </a:lvl5pPr>
            <a:lvl6pPr lvl="5" algn="r">
              <a:buNone/>
              <a:defRPr sz="1100">
                <a:solidFill>
                  <a:schemeClr val="lt1"/>
                </a:solidFill>
                <a:latin typeface="IBM Plex Sans Condensed"/>
                <a:ea typeface="IBM Plex Sans Condensed"/>
                <a:cs typeface="IBM Plex Sans Condensed"/>
                <a:sym typeface="IBM Plex Sans Condensed"/>
              </a:defRPr>
            </a:lvl6pPr>
            <a:lvl7pPr lvl="6" algn="r">
              <a:buNone/>
              <a:defRPr sz="1100">
                <a:solidFill>
                  <a:schemeClr val="lt1"/>
                </a:solidFill>
                <a:latin typeface="IBM Plex Sans Condensed"/>
                <a:ea typeface="IBM Plex Sans Condensed"/>
                <a:cs typeface="IBM Plex Sans Condensed"/>
                <a:sym typeface="IBM Plex Sans Condensed"/>
              </a:defRPr>
            </a:lvl7pPr>
            <a:lvl8pPr lvl="7" algn="r">
              <a:buNone/>
              <a:defRPr sz="1100">
                <a:solidFill>
                  <a:schemeClr val="lt1"/>
                </a:solidFill>
                <a:latin typeface="IBM Plex Sans Condensed"/>
                <a:ea typeface="IBM Plex Sans Condensed"/>
                <a:cs typeface="IBM Plex Sans Condensed"/>
                <a:sym typeface="IBM Plex Sans Condensed"/>
              </a:defRPr>
            </a:lvl8pPr>
            <a:lvl9pPr lvl="8" algn="r">
              <a:buNone/>
              <a:defRPr sz="1100">
                <a:solidFill>
                  <a:schemeClr val="lt1"/>
                </a:solidFill>
                <a:latin typeface="IBM Plex Sans Condensed"/>
                <a:ea typeface="IBM Plex Sans Condensed"/>
                <a:cs typeface="IBM Plex Sans Condensed"/>
                <a:sym typeface="IBM Plex Sans Condense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5" r:id="rId3"/>
    <p:sldLayoutId id="2147483658"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3"/>
          <p:cNvSpPr txBox="1">
            <a:spLocks noGrp="1"/>
          </p:cNvSpPr>
          <p:nvPr>
            <p:ph type="ctrTitle"/>
          </p:nvPr>
        </p:nvSpPr>
        <p:spPr>
          <a:xfrm>
            <a:off x="1879859" y="973118"/>
            <a:ext cx="3701134" cy="1571141"/>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3200" dirty="0"/>
              <a:t>Student Performance Analysis &amp; Prediction</a:t>
            </a:r>
            <a:endParaRPr sz="3200" dirty="0"/>
          </a:p>
        </p:txBody>
      </p:sp>
      <p:grpSp>
        <p:nvGrpSpPr>
          <p:cNvPr id="12" name="Google Shape;850;p48">
            <a:extLst>
              <a:ext uri="{FF2B5EF4-FFF2-40B4-BE49-F238E27FC236}">
                <a16:creationId xmlns:a16="http://schemas.microsoft.com/office/drawing/2014/main" id="{C0FE12BB-A085-4443-958D-52F4B43A90B4}"/>
              </a:ext>
            </a:extLst>
          </p:cNvPr>
          <p:cNvGrpSpPr/>
          <p:nvPr/>
        </p:nvGrpSpPr>
        <p:grpSpPr>
          <a:xfrm>
            <a:off x="540693" y="2390813"/>
            <a:ext cx="518135" cy="376036"/>
            <a:chOff x="3932350" y="3714775"/>
            <a:chExt cx="439650" cy="319075"/>
          </a:xfrm>
        </p:grpSpPr>
        <p:sp>
          <p:nvSpPr>
            <p:cNvPr id="13" name="Google Shape;851;p48">
              <a:extLst>
                <a:ext uri="{FF2B5EF4-FFF2-40B4-BE49-F238E27FC236}">
                  <a16:creationId xmlns:a16="http://schemas.microsoft.com/office/drawing/2014/main" id="{B4403C1D-FF94-F54D-9C76-5CAFB9E54195}"/>
                </a:ext>
              </a:extLst>
            </p:cNvPr>
            <p:cNvSpPr/>
            <p:nvPr/>
          </p:nvSpPr>
          <p:spPr>
            <a:xfrm>
              <a:off x="3932350" y="3714775"/>
              <a:ext cx="439650" cy="319075"/>
            </a:xfrm>
            <a:custGeom>
              <a:avLst/>
              <a:gdLst/>
              <a:ahLst/>
              <a:cxnLst/>
              <a:rect l="l" t="t" r="r" b="b"/>
              <a:pathLst>
                <a:path w="17586" h="12763" fill="none" extrusionOk="0">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w="9525" cap="rnd" cmpd="sng">
              <a:solidFill>
                <a:srgbClr val="1D3E7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852;p48">
              <a:extLst>
                <a:ext uri="{FF2B5EF4-FFF2-40B4-BE49-F238E27FC236}">
                  <a16:creationId xmlns:a16="http://schemas.microsoft.com/office/drawing/2014/main" id="{42EF6BF5-CEC2-BF42-950B-FDDF2D9C288E}"/>
                </a:ext>
              </a:extLst>
            </p:cNvPr>
            <p:cNvSpPr/>
            <p:nvPr/>
          </p:nvSpPr>
          <p:spPr>
            <a:xfrm>
              <a:off x="3970100" y="3862750"/>
              <a:ext cx="77350" cy="132750"/>
            </a:xfrm>
            <a:custGeom>
              <a:avLst/>
              <a:gdLst/>
              <a:ahLst/>
              <a:cxnLst/>
              <a:rect l="l" t="t" r="r" b="b"/>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9525" cap="rnd" cmpd="sng">
              <a:solidFill>
                <a:srgbClr val="1D3E7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853;p48">
              <a:extLst>
                <a:ext uri="{FF2B5EF4-FFF2-40B4-BE49-F238E27FC236}">
                  <a16:creationId xmlns:a16="http://schemas.microsoft.com/office/drawing/2014/main" id="{C4B95FD5-514B-6C4D-A410-22617399E319}"/>
                </a:ext>
              </a:extLst>
            </p:cNvPr>
            <p:cNvSpPr/>
            <p:nvPr/>
          </p:nvSpPr>
          <p:spPr>
            <a:xfrm>
              <a:off x="4278800" y="3862750"/>
              <a:ext cx="77350" cy="132750"/>
            </a:xfrm>
            <a:custGeom>
              <a:avLst/>
              <a:gdLst/>
              <a:ahLst/>
              <a:cxnLst/>
              <a:rect l="l" t="t" r="r" b="b"/>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9525" cap="rnd" cmpd="sng">
              <a:solidFill>
                <a:srgbClr val="1D3E7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854;p48">
              <a:extLst>
                <a:ext uri="{FF2B5EF4-FFF2-40B4-BE49-F238E27FC236}">
                  <a16:creationId xmlns:a16="http://schemas.microsoft.com/office/drawing/2014/main" id="{BD4D661B-940E-8647-BEF0-B43242C20D2B}"/>
                </a:ext>
              </a:extLst>
            </p:cNvPr>
            <p:cNvSpPr/>
            <p:nvPr/>
          </p:nvSpPr>
          <p:spPr>
            <a:xfrm>
              <a:off x="4073000" y="3716600"/>
              <a:ext cx="77350" cy="278900"/>
            </a:xfrm>
            <a:custGeom>
              <a:avLst/>
              <a:gdLst/>
              <a:ahLst/>
              <a:cxnLst/>
              <a:rect l="l" t="t" r="r" b="b"/>
              <a:pathLst>
                <a:path w="3094" h="11156" fill="none" extrusionOk="0">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w="9525" cap="rnd" cmpd="sng">
              <a:solidFill>
                <a:srgbClr val="1D3E7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855;p48">
              <a:extLst>
                <a:ext uri="{FF2B5EF4-FFF2-40B4-BE49-F238E27FC236}">
                  <a16:creationId xmlns:a16="http://schemas.microsoft.com/office/drawing/2014/main" id="{28A13CAA-B92B-FB4C-A9C8-B16DBDA09100}"/>
                </a:ext>
              </a:extLst>
            </p:cNvPr>
            <p:cNvSpPr/>
            <p:nvPr/>
          </p:nvSpPr>
          <p:spPr>
            <a:xfrm>
              <a:off x="4175900" y="3787250"/>
              <a:ext cx="77350" cy="208250"/>
            </a:xfrm>
            <a:custGeom>
              <a:avLst/>
              <a:gdLst/>
              <a:ahLst/>
              <a:cxnLst/>
              <a:rect l="l" t="t" r="r" b="b"/>
              <a:pathLst>
                <a:path w="3094" h="8330" fill="none" extrusionOk="0">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w="9525" cap="rnd" cmpd="sng">
              <a:solidFill>
                <a:srgbClr val="1D3E7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 name="Google Shape;72;p13">
            <a:extLst>
              <a:ext uri="{FF2B5EF4-FFF2-40B4-BE49-F238E27FC236}">
                <a16:creationId xmlns:a16="http://schemas.microsoft.com/office/drawing/2014/main" id="{99BF4889-CF2D-E340-86D2-10C3AD99A037}"/>
              </a:ext>
            </a:extLst>
          </p:cNvPr>
          <p:cNvSpPr txBox="1">
            <a:spLocks/>
          </p:cNvSpPr>
          <p:nvPr/>
        </p:nvSpPr>
        <p:spPr>
          <a:xfrm>
            <a:off x="1879859" y="3294998"/>
            <a:ext cx="3701134" cy="99322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600"/>
              <a:buFont typeface="IBM Plex Sans Condensed"/>
              <a:buNone/>
              <a:defRPr sz="3600" b="1" i="0" u="none" strike="noStrike" cap="none">
                <a:solidFill>
                  <a:schemeClr val="accent1"/>
                </a:solidFill>
                <a:latin typeface="IBM Plex Sans Condensed"/>
                <a:ea typeface="IBM Plex Sans Condensed"/>
                <a:cs typeface="IBM Plex Sans Condensed"/>
                <a:sym typeface="IBM Plex Sans Condensed"/>
              </a:defRPr>
            </a:lvl1pPr>
            <a:lvl2pPr marR="0" lvl="1" algn="l" rtl="0">
              <a:lnSpc>
                <a:spcPct val="100000"/>
              </a:lnSpc>
              <a:spcBef>
                <a:spcPts val="0"/>
              </a:spcBef>
              <a:spcAft>
                <a:spcPts val="0"/>
              </a:spcAft>
              <a:buClr>
                <a:schemeClr val="accent1"/>
              </a:buClr>
              <a:buSzPts val="3600"/>
              <a:buFont typeface="IBM Plex Sans Condensed"/>
              <a:buNone/>
              <a:defRPr sz="3600" b="1" i="0" u="none" strike="noStrike" cap="none">
                <a:solidFill>
                  <a:schemeClr val="accent1"/>
                </a:solidFill>
                <a:latin typeface="IBM Plex Sans Condensed"/>
                <a:ea typeface="IBM Plex Sans Condensed"/>
                <a:cs typeface="IBM Plex Sans Condensed"/>
                <a:sym typeface="IBM Plex Sans Condensed"/>
              </a:defRPr>
            </a:lvl2pPr>
            <a:lvl3pPr marR="0" lvl="2" algn="l" rtl="0">
              <a:lnSpc>
                <a:spcPct val="100000"/>
              </a:lnSpc>
              <a:spcBef>
                <a:spcPts val="0"/>
              </a:spcBef>
              <a:spcAft>
                <a:spcPts val="0"/>
              </a:spcAft>
              <a:buClr>
                <a:schemeClr val="accent1"/>
              </a:buClr>
              <a:buSzPts val="3600"/>
              <a:buFont typeface="IBM Plex Sans Condensed"/>
              <a:buNone/>
              <a:defRPr sz="3600" b="1" i="0" u="none" strike="noStrike" cap="none">
                <a:solidFill>
                  <a:schemeClr val="accent1"/>
                </a:solidFill>
                <a:latin typeface="IBM Plex Sans Condensed"/>
                <a:ea typeface="IBM Plex Sans Condensed"/>
                <a:cs typeface="IBM Plex Sans Condensed"/>
                <a:sym typeface="IBM Plex Sans Condensed"/>
              </a:defRPr>
            </a:lvl3pPr>
            <a:lvl4pPr marR="0" lvl="3" algn="l" rtl="0">
              <a:lnSpc>
                <a:spcPct val="100000"/>
              </a:lnSpc>
              <a:spcBef>
                <a:spcPts val="0"/>
              </a:spcBef>
              <a:spcAft>
                <a:spcPts val="0"/>
              </a:spcAft>
              <a:buClr>
                <a:schemeClr val="accent1"/>
              </a:buClr>
              <a:buSzPts val="3600"/>
              <a:buFont typeface="IBM Plex Sans Condensed"/>
              <a:buNone/>
              <a:defRPr sz="3600" b="1" i="0" u="none" strike="noStrike" cap="none">
                <a:solidFill>
                  <a:schemeClr val="accent1"/>
                </a:solidFill>
                <a:latin typeface="IBM Plex Sans Condensed"/>
                <a:ea typeface="IBM Plex Sans Condensed"/>
                <a:cs typeface="IBM Plex Sans Condensed"/>
                <a:sym typeface="IBM Plex Sans Condensed"/>
              </a:defRPr>
            </a:lvl4pPr>
            <a:lvl5pPr marR="0" lvl="4" algn="l" rtl="0">
              <a:lnSpc>
                <a:spcPct val="100000"/>
              </a:lnSpc>
              <a:spcBef>
                <a:spcPts val="0"/>
              </a:spcBef>
              <a:spcAft>
                <a:spcPts val="0"/>
              </a:spcAft>
              <a:buClr>
                <a:schemeClr val="accent1"/>
              </a:buClr>
              <a:buSzPts val="3600"/>
              <a:buFont typeface="IBM Plex Sans Condensed"/>
              <a:buNone/>
              <a:defRPr sz="3600" b="1" i="0" u="none" strike="noStrike" cap="none">
                <a:solidFill>
                  <a:schemeClr val="accent1"/>
                </a:solidFill>
                <a:latin typeface="IBM Plex Sans Condensed"/>
                <a:ea typeface="IBM Plex Sans Condensed"/>
                <a:cs typeface="IBM Plex Sans Condensed"/>
                <a:sym typeface="IBM Plex Sans Condensed"/>
              </a:defRPr>
            </a:lvl5pPr>
            <a:lvl6pPr marR="0" lvl="5" algn="l" rtl="0">
              <a:lnSpc>
                <a:spcPct val="100000"/>
              </a:lnSpc>
              <a:spcBef>
                <a:spcPts val="0"/>
              </a:spcBef>
              <a:spcAft>
                <a:spcPts val="0"/>
              </a:spcAft>
              <a:buClr>
                <a:schemeClr val="accent1"/>
              </a:buClr>
              <a:buSzPts val="3600"/>
              <a:buFont typeface="IBM Plex Sans Condensed"/>
              <a:buNone/>
              <a:defRPr sz="3600" b="1" i="0" u="none" strike="noStrike" cap="none">
                <a:solidFill>
                  <a:schemeClr val="accent1"/>
                </a:solidFill>
                <a:latin typeface="IBM Plex Sans Condensed"/>
                <a:ea typeface="IBM Plex Sans Condensed"/>
                <a:cs typeface="IBM Plex Sans Condensed"/>
                <a:sym typeface="IBM Plex Sans Condensed"/>
              </a:defRPr>
            </a:lvl6pPr>
            <a:lvl7pPr marR="0" lvl="6" algn="l" rtl="0">
              <a:lnSpc>
                <a:spcPct val="100000"/>
              </a:lnSpc>
              <a:spcBef>
                <a:spcPts val="0"/>
              </a:spcBef>
              <a:spcAft>
                <a:spcPts val="0"/>
              </a:spcAft>
              <a:buClr>
                <a:schemeClr val="accent1"/>
              </a:buClr>
              <a:buSzPts val="3600"/>
              <a:buFont typeface="IBM Plex Sans Condensed"/>
              <a:buNone/>
              <a:defRPr sz="3600" b="1" i="0" u="none" strike="noStrike" cap="none">
                <a:solidFill>
                  <a:schemeClr val="accent1"/>
                </a:solidFill>
                <a:latin typeface="IBM Plex Sans Condensed"/>
                <a:ea typeface="IBM Plex Sans Condensed"/>
                <a:cs typeface="IBM Plex Sans Condensed"/>
                <a:sym typeface="IBM Plex Sans Condensed"/>
              </a:defRPr>
            </a:lvl7pPr>
            <a:lvl8pPr marR="0" lvl="7" algn="l" rtl="0">
              <a:lnSpc>
                <a:spcPct val="100000"/>
              </a:lnSpc>
              <a:spcBef>
                <a:spcPts val="0"/>
              </a:spcBef>
              <a:spcAft>
                <a:spcPts val="0"/>
              </a:spcAft>
              <a:buClr>
                <a:schemeClr val="accent1"/>
              </a:buClr>
              <a:buSzPts val="3600"/>
              <a:buFont typeface="IBM Plex Sans Condensed"/>
              <a:buNone/>
              <a:defRPr sz="3600" b="1" i="0" u="none" strike="noStrike" cap="none">
                <a:solidFill>
                  <a:schemeClr val="accent1"/>
                </a:solidFill>
                <a:latin typeface="IBM Plex Sans Condensed"/>
                <a:ea typeface="IBM Plex Sans Condensed"/>
                <a:cs typeface="IBM Plex Sans Condensed"/>
                <a:sym typeface="IBM Plex Sans Condensed"/>
              </a:defRPr>
            </a:lvl8pPr>
            <a:lvl9pPr marR="0" lvl="8" algn="l" rtl="0">
              <a:lnSpc>
                <a:spcPct val="100000"/>
              </a:lnSpc>
              <a:spcBef>
                <a:spcPts val="0"/>
              </a:spcBef>
              <a:spcAft>
                <a:spcPts val="0"/>
              </a:spcAft>
              <a:buClr>
                <a:schemeClr val="accent1"/>
              </a:buClr>
              <a:buSzPts val="3600"/>
              <a:buFont typeface="IBM Plex Sans Condensed"/>
              <a:buNone/>
              <a:defRPr sz="3600" b="1" i="0" u="none" strike="noStrike" cap="none">
                <a:solidFill>
                  <a:schemeClr val="accent1"/>
                </a:solidFill>
                <a:latin typeface="IBM Plex Sans Condensed"/>
                <a:ea typeface="IBM Plex Sans Condensed"/>
                <a:cs typeface="IBM Plex Sans Condensed"/>
                <a:sym typeface="IBM Plex Sans Condensed"/>
              </a:defRPr>
            </a:lvl9pPr>
          </a:lstStyle>
          <a:p>
            <a:r>
              <a:rPr lang="en-IN" sz="1400" b="0" dirty="0">
                <a:solidFill>
                  <a:schemeClr val="bg2"/>
                </a:solidFill>
                <a:latin typeface="Franklin Gothic Book" panose="020B0503020102020204" pitchFamily="34" charset="0"/>
              </a:rPr>
              <a:t>Divij Shah | 19BCP037</a:t>
            </a:r>
          </a:p>
          <a:p>
            <a:endParaRPr lang="en-IN" sz="400" b="0" dirty="0">
              <a:solidFill>
                <a:schemeClr val="bg2"/>
              </a:solidFill>
              <a:latin typeface="Franklin Gothic Book" panose="020B0503020102020204" pitchFamily="34" charset="0"/>
            </a:endParaRPr>
          </a:p>
          <a:p>
            <a:r>
              <a:rPr lang="en-IN" sz="1400" b="0" dirty="0">
                <a:solidFill>
                  <a:schemeClr val="bg2"/>
                </a:solidFill>
                <a:latin typeface="Franklin Gothic Book" panose="020B0503020102020204" pitchFamily="34" charset="0"/>
              </a:rPr>
              <a:t>Shram Kadia | 19BCP122</a:t>
            </a:r>
          </a:p>
          <a:p>
            <a:endParaRPr lang="en-IN" sz="400" b="0" dirty="0">
              <a:solidFill>
                <a:schemeClr val="bg2"/>
              </a:solidFill>
              <a:latin typeface="Franklin Gothic Book" panose="020B0503020102020204" pitchFamily="34" charset="0"/>
            </a:endParaRPr>
          </a:p>
          <a:p>
            <a:r>
              <a:rPr lang="en-IN" sz="1400" b="0" dirty="0">
                <a:solidFill>
                  <a:schemeClr val="bg2"/>
                </a:solidFill>
                <a:latin typeface="Franklin Gothic Book" panose="020B0503020102020204" pitchFamily="34" charset="0"/>
              </a:rPr>
              <a:t>Smit Vekaria | 19BCP132</a:t>
            </a:r>
          </a:p>
        </p:txBody>
      </p:sp>
      <p:sp>
        <p:nvSpPr>
          <p:cNvPr id="19" name="Google Shape;72;p13">
            <a:extLst>
              <a:ext uri="{FF2B5EF4-FFF2-40B4-BE49-F238E27FC236}">
                <a16:creationId xmlns:a16="http://schemas.microsoft.com/office/drawing/2014/main" id="{EB215E4C-8C6D-0545-8032-2F2E3C4160CF}"/>
              </a:ext>
            </a:extLst>
          </p:cNvPr>
          <p:cNvSpPr txBox="1">
            <a:spLocks/>
          </p:cNvSpPr>
          <p:nvPr/>
        </p:nvSpPr>
        <p:spPr>
          <a:xfrm>
            <a:off x="1879859" y="2739641"/>
            <a:ext cx="3701134" cy="359975"/>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600"/>
              <a:buFont typeface="IBM Plex Sans Condensed"/>
              <a:buNone/>
              <a:defRPr sz="3600" b="1" i="0" u="none" strike="noStrike" cap="none">
                <a:solidFill>
                  <a:schemeClr val="accent1"/>
                </a:solidFill>
                <a:latin typeface="IBM Plex Sans Condensed"/>
                <a:ea typeface="IBM Plex Sans Condensed"/>
                <a:cs typeface="IBM Plex Sans Condensed"/>
                <a:sym typeface="IBM Plex Sans Condensed"/>
              </a:defRPr>
            </a:lvl1pPr>
            <a:lvl2pPr marR="0" lvl="1" algn="l" rtl="0">
              <a:lnSpc>
                <a:spcPct val="100000"/>
              </a:lnSpc>
              <a:spcBef>
                <a:spcPts val="0"/>
              </a:spcBef>
              <a:spcAft>
                <a:spcPts val="0"/>
              </a:spcAft>
              <a:buClr>
                <a:schemeClr val="accent1"/>
              </a:buClr>
              <a:buSzPts val="3600"/>
              <a:buFont typeface="IBM Plex Sans Condensed"/>
              <a:buNone/>
              <a:defRPr sz="3600" b="1" i="0" u="none" strike="noStrike" cap="none">
                <a:solidFill>
                  <a:schemeClr val="accent1"/>
                </a:solidFill>
                <a:latin typeface="IBM Plex Sans Condensed"/>
                <a:ea typeface="IBM Plex Sans Condensed"/>
                <a:cs typeface="IBM Plex Sans Condensed"/>
                <a:sym typeface="IBM Plex Sans Condensed"/>
              </a:defRPr>
            </a:lvl2pPr>
            <a:lvl3pPr marR="0" lvl="2" algn="l" rtl="0">
              <a:lnSpc>
                <a:spcPct val="100000"/>
              </a:lnSpc>
              <a:spcBef>
                <a:spcPts val="0"/>
              </a:spcBef>
              <a:spcAft>
                <a:spcPts val="0"/>
              </a:spcAft>
              <a:buClr>
                <a:schemeClr val="accent1"/>
              </a:buClr>
              <a:buSzPts val="3600"/>
              <a:buFont typeface="IBM Plex Sans Condensed"/>
              <a:buNone/>
              <a:defRPr sz="3600" b="1" i="0" u="none" strike="noStrike" cap="none">
                <a:solidFill>
                  <a:schemeClr val="accent1"/>
                </a:solidFill>
                <a:latin typeface="IBM Plex Sans Condensed"/>
                <a:ea typeface="IBM Plex Sans Condensed"/>
                <a:cs typeface="IBM Plex Sans Condensed"/>
                <a:sym typeface="IBM Plex Sans Condensed"/>
              </a:defRPr>
            </a:lvl3pPr>
            <a:lvl4pPr marR="0" lvl="3" algn="l" rtl="0">
              <a:lnSpc>
                <a:spcPct val="100000"/>
              </a:lnSpc>
              <a:spcBef>
                <a:spcPts val="0"/>
              </a:spcBef>
              <a:spcAft>
                <a:spcPts val="0"/>
              </a:spcAft>
              <a:buClr>
                <a:schemeClr val="accent1"/>
              </a:buClr>
              <a:buSzPts val="3600"/>
              <a:buFont typeface="IBM Plex Sans Condensed"/>
              <a:buNone/>
              <a:defRPr sz="3600" b="1" i="0" u="none" strike="noStrike" cap="none">
                <a:solidFill>
                  <a:schemeClr val="accent1"/>
                </a:solidFill>
                <a:latin typeface="IBM Plex Sans Condensed"/>
                <a:ea typeface="IBM Plex Sans Condensed"/>
                <a:cs typeface="IBM Plex Sans Condensed"/>
                <a:sym typeface="IBM Plex Sans Condensed"/>
              </a:defRPr>
            </a:lvl4pPr>
            <a:lvl5pPr marR="0" lvl="4" algn="l" rtl="0">
              <a:lnSpc>
                <a:spcPct val="100000"/>
              </a:lnSpc>
              <a:spcBef>
                <a:spcPts val="0"/>
              </a:spcBef>
              <a:spcAft>
                <a:spcPts val="0"/>
              </a:spcAft>
              <a:buClr>
                <a:schemeClr val="accent1"/>
              </a:buClr>
              <a:buSzPts val="3600"/>
              <a:buFont typeface="IBM Plex Sans Condensed"/>
              <a:buNone/>
              <a:defRPr sz="3600" b="1" i="0" u="none" strike="noStrike" cap="none">
                <a:solidFill>
                  <a:schemeClr val="accent1"/>
                </a:solidFill>
                <a:latin typeface="IBM Plex Sans Condensed"/>
                <a:ea typeface="IBM Plex Sans Condensed"/>
                <a:cs typeface="IBM Plex Sans Condensed"/>
                <a:sym typeface="IBM Plex Sans Condensed"/>
              </a:defRPr>
            </a:lvl5pPr>
            <a:lvl6pPr marR="0" lvl="5" algn="l" rtl="0">
              <a:lnSpc>
                <a:spcPct val="100000"/>
              </a:lnSpc>
              <a:spcBef>
                <a:spcPts val="0"/>
              </a:spcBef>
              <a:spcAft>
                <a:spcPts val="0"/>
              </a:spcAft>
              <a:buClr>
                <a:schemeClr val="accent1"/>
              </a:buClr>
              <a:buSzPts val="3600"/>
              <a:buFont typeface="IBM Plex Sans Condensed"/>
              <a:buNone/>
              <a:defRPr sz="3600" b="1" i="0" u="none" strike="noStrike" cap="none">
                <a:solidFill>
                  <a:schemeClr val="accent1"/>
                </a:solidFill>
                <a:latin typeface="IBM Plex Sans Condensed"/>
                <a:ea typeface="IBM Plex Sans Condensed"/>
                <a:cs typeface="IBM Plex Sans Condensed"/>
                <a:sym typeface="IBM Plex Sans Condensed"/>
              </a:defRPr>
            </a:lvl6pPr>
            <a:lvl7pPr marR="0" lvl="6" algn="l" rtl="0">
              <a:lnSpc>
                <a:spcPct val="100000"/>
              </a:lnSpc>
              <a:spcBef>
                <a:spcPts val="0"/>
              </a:spcBef>
              <a:spcAft>
                <a:spcPts val="0"/>
              </a:spcAft>
              <a:buClr>
                <a:schemeClr val="accent1"/>
              </a:buClr>
              <a:buSzPts val="3600"/>
              <a:buFont typeface="IBM Plex Sans Condensed"/>
              <a:buNone/>
              <a:defRPr sz="3600" b="1" i="0" u="none" strike="noStrike" cap="none">
                <a:solidFill>
                  <a:schemeClr val="accent1"/>
                </a:solidFill>
                <a:latin typeface="IBM Plex Sans Condensed"/>
                <a:ea typeface="IBM Plex Sans Condensed"/>
                <a:cs typeface="IBM Plex Sans Condensed"/>
                <a:sym typeface="IBM Plex Sans Condensed"/>
              </a:defRPr>
            </a:lvl7pPr>
            <a:lvl8pPr marR="0" lvl="7" algn="l" rtl="0">
              <a:lnSpc>
                <a:spcPct val="100000"/>
              </a:lnSpc>
              <a:spcBef>
                <a:spcPts val="0"/>
              </a:spcBef>
              <a:spcAft>
                <a:spcPts val="0"/>
              </a:spcAft>
              <a:buClr>
                <a:schemeClr val="accent1"/>
              </a:buClr>
              <a:buSzPts val="3600"/>
              <a:buFont typeface="IBM Plex Sans Condensed"/>
              <a:buNone/>
              <a:defRPr sz="3600" b="1" i="0" u="none" strike="noStrike" cap="none">
                <a:solidFill>
                  <a:schemeClr val="accent1"/>
                </a:solidFill>
                <a:latin typeface="IBM Plex Sans Condensed"/>
                <a:ea typeface="IBM Plex Sans Condensed"/>
                <a:cs typeface="IBM Plex Sans Condensed"/>
                <a:sym typeface="IBM Plex Sans Condensed"/>
              </a:defRPr>
            </a:lvl8pPr>
            <a:lvl9pPr marR="0" lvl="8" algn="l" rtl="0">
              <a:lnSpc>
                <a:spcPct val="100000"/>
              </a:lnSpc>
              <a:spcBef>
                <a:spcPts val="0"/>
              </a:spcBef>
              <a:spcAft>
                <a:spcPts val="0"/>
              </a:spcAft>
              <a:buClr>
                <a:schemeClr val="accent1"/>
              </a:buClr>
              <a:buSzPts val="3600"/>
              <a:buFont typeface="IBM Plex Sans Condensed"/>
              <a:buNone/>
              <a:defRPr sz="3600" b="1" i="0" u="none" strike="noStrike" cap="none">
                <a:solidFill>
                  <a:schemeClr val="accent1"/>
                </a:solidFill>
                <a:latin typeface="IBM Plex Sans Condensed"/>
                <a:ea typeface="IBM Plex Sans Condensed"/>
                <a:cs typeface="IBM Plex Sans Condensed"/>
                <a:sym typeface="IBM Plex Sans Condensed"/>
              </a:defRPr>
            </a:lvl9pPr>
          </a:lstStyle>
          <a:p>
            <a:r>
              <a:rPr lang="en-IN" sz="1600" b="0" dirty="0">
                <a:solidFill>
                  <a:schemeClr val="accent2"/>
                </a:solidFill>
                <a:latin typeface="Franklin Gothic Medium" panose="020B0603020102020204" pitchFamily="34" charset="0"/>
              </a:rPr>
              <a:t>Group ID : DMP28</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35"/>
          <p:cNvSpPr txBox="1">
            <a:spLocks noGrp="1"/>
          </p:cNvSpPr>
          <p:nvPr>
            <p:ph type="sldNum" idx="12"/>
          </p:nvPr>
        </p:nvSpPr>
        <p:spPr>
          <a:xfrm>
            <a:off x="8453425" y="-60"/>
            <a:ext cx="548700" cy="51435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10</a:t>
            </a:fld>
            <a:endParaRPr/>
          </a:p>
        </p:txBody>
      </p:sp>
      <p:sp>
        <p:nvSpPr>
          <p:cNvPr id="336" name="Google Shape;336;p35"/>
          <p:cNvSpPr txBox="1">
            <a:spLocks noGrp="1"/>
          </p:cNvSpPr>
          <p:nvPr>
            <p:ph type="ctrTitle" idx="4294967295"/>
          </p:nvPr>
        </p:nvSpPr>
        <p:spPr>
          <a:xfrm>
            <a:off x="3743264" y="2134125"/>
            <a:ext cx="4494900" cy="389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2400">
                <a:solidFill>
                  <a:srgbClr val="FDF6DA"/>
                </a:solidFill>
              </a:rPr>
              <a:t>THANKS!</a:t>
            </a:r>
            <a:endParaRPr sz="2400">
              <a:solidFill>
                <a:srgbClr val="FDF6DA"/>
              </a:solidFill>
            </a:endParaRPr>
          </a:p>
        </p:txBody>
      </p:sp>
      <p:sp>
        <p:nvSpPr>
          <p:cNvPr id="337" name="Google Shape;337;p35"/>
          <p:cNvSpPr txBox="1">
            <a:spLocks noGrp="1"/>
          </p:cNvSpPr>
          <p:nvPr>
            <p:ph type="subTitle" idx="4294967295"/>
          </p:nvPr>
        </p:nvSpPr>
        <p:spPr>
          <a:xfrm>
            <a:off x="3743264" y="2571750"/>
            <a:ext cx="4494900" cy="315825"/>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1800" b="1" dirty="0">
                <a:solidFill>
                  <a:schemeClr val="lt1"/>
                </a:solidFill>
                <a:latin typeface="Frank Ruhl Libre"/>
                <a:ea typeface="Frank Ruhl Libre"/>
                <a:cs typeface="Frank Ruhl Libre"/>
                <a:sym typeface="Frank Ruhl Libre"/>
              </a:rPr>
              <a:t>Any questions?</a:t>
            </a:r>
            <a:endParaRPr sz="1800" b="1" dirty="0">
              <a:solidFill>
                <a:schemeClr val="lt1"/>
              </a:solidFill>
              <a:latin typeface="Frank Ruhl Libre"/>
              <a:ea typeface="Frank Ruhl Libre"/>
              <a:cs typeface="Frank Ruhl Libre"/>
              <a:sym typeface="Frank Ruhl Libre"/>
            </a:endParaRPr>
          </a:p>
        </p:txBody>
      </p:sp>
      <p:pic>
        <p:nvPicPr>
          <p:cNvPr id="338" name="Google Shape;338;p35"/>
          <p:cNvPicPr preferRelativeResize="0"/>
          <p:nvPr/>
        </p:nvPicPr>
        <p:blipFill rotWithShape="1">
          <a:blip r:embed="rId3">
            <a:alphaModFix/>
          </a:blip>
          <a:srcRect/>
          <a:stretch/>
        </p:blipFill>
        <p:spPr>
          <a:xfrm>
            <a:off x="685800" y="1173450"/>
            <a:ext cx="2796600" cy="2796600"/>
          </a:xfrm>
          <a:prstGeom prst="octagon">
            <a:avLst>
              <a:gd name="adj" fmla="val 29289"/>
            </a:avLst>
          </a:prstGeom>
          <a:noFill/>
          <a:ln w="76200" cap="flat" cmpd="thinThick">
            <a:solidFill>
              <a:srgbClr val="FFFFFF"/>
            </a:solidFill>
            <a:prstDash val="solid"/>
            <a:miter lim="8000"/>
            <a:headEnd type="none" w="sm" len="sm"/>
            <a:tailEnd type="none" w="sm" len="sm"/>
          </a:ln>
          <a:effectLst>
            <a:outerShdw blurRad="285750" dist="9525" algn="bl" rotWithShape="0">
              <a:srgbClr val="010E1B">
                <a:alpha val="50000"/>
              </a:srgbClr>
            </a:outerShdw>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94F85E8-8A1C-C641-9867-461935C36F06}"/>
              </a:ext>
            </a:extLst>
          </p:cNvPr>
          <p:cNvSpPr>
            <a:spLocks noGrp="1"/>
          </p:cNvSpPr>
          <p:nvPr>
            <p:ph type="title"/>
          </p:nvPr>
        </p:nvSpPr>
        <p:spPr>
          <a:xfrm>
            <a:off x="291300" y="1026000"/>
            <a:ext cx="1410500" cy="3091500"/>
          </a:xfrm>
        </p:spPr>
        <p:txBody>
          <a:bodyPr/>
          <a:lstStyle/>
          <a:p>
            <a:r>
              <a:rPr lang="en-US" dirty="0"/>
              <a:t>INTRODUCTION</a:t>
            </a:r>
          </a:p>
        </p:txBody>
      </p:sp>
      <p:sp>
        <p:nvSpPr>
          <p:cNvPr id="5" name="Text Placeholder 4">
            <a:extLst>
              <a:ext uri="{FF2B5EF4-FFF2-40B4-BE49-F238E27FC236}">
                <a16:creationId xmlns:a16="http://schemas.microsoft.com/office/drawing/2014/main" id="{BF4C85F8-511F-7B47-9B66-F1F520E6A144}"/>
              </a:ext>
            </a:extLst>
          </p:cNvPr>
          <p:cNvSpPr>
            <a:spLocks noGrp="1"/>
          </p:cNvSpPr>
          <p:nvPr>
            <p:ph type="body" idx="1"/>
          </p:nvPr>
        </p:nvSpPr>
        <p:spPr/>
        <p:txBody>
          <a:bodyPr/>
          <a:lstStyle/>
          <a:p>
            <a:pPr marL="139700" indent="0">
              <a:buNone/>
            </a:pPr>
            <a:r>
              <a:rPr lang="en-IN" sz="1600" dirty="0"/>
              <a:t>Education is a key factor for achieving long-term economic progress. However, the poor statistics keep many countries on their tail due to their high student failure and dropping out rates. Over the decades, the education levels throughout the globe have improved systematically by providing ample opportunities for students to grab. On the other hand, throughout the generations student’s sincerity regarding studies have dropped drastically.</a:t>
            </a:r>
          </a:p>
          <a:p>
            <a:pPr marL="139700" indent="0">
              <a:buNone/>
            </a:pPr>
            <a:endParaRPr lang="en-IN" sz="1600" dirty="0"/>
          </a:p>
          <a:p>
            <a:pPr marL="139700" indent="0">
              <a:buNone/>
            </a:pPr>
            <a:r>
              <a:rPr lang="en-IN" sz="1600" dirty="0"/>
              <a:t>We developed a model which will help schools and universities to determine students' performances based on</a:t>
            </a:r>
            <a:endParaRPr lang="en-US" sz="1600" dirty="0"/>
          </a:p>
        </p:txBody>
      </p:sp>
      <p:sp>
        <p:nvSpPr>
          <p:cNvPr id="6" name="Google Shape;117;p18">
            <a:extLst>
              <a:ext uri="{FF2B5EF4-FFF2-40B4-BE49-F238E27FC236}">
                <a16:creationId xmlns:a16="http://schemas.microsoft.com/office/drawing/2014/main" id="{0196F75F-30B1-3248-B3BE-ECD0851D5D3D}"/>
              </a:ext>
            </a:extLst>
          </p:cNvPr>
          <p:cNvSpPr txBox="1">
            <a:spLocks noGrp="1"/>
          </p:cNvSpPr>
          <p:nvPr>
            <p:ph type="sldNum" idx="12"/>
          </p:nvPr>
        </p:nvSpPr>
        <p:spPr>
          <a:xfrm>
            <a:off x="8453425" y="-60"/>
            <a:ext cx="548700" cy="51435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a:t>
            </a:fld>
            <a:endParaRPr dirty="0"/>
          </a:p>
        </p:txBody>
      </p:sp>
    </p:spTree>
    <p:extLst>
      <p:ext uri="{BB962C8B-B14F-4D97-AF65-F5344CB8AC3E}">
        <p14:creationId xmlns:p14="http://schemas.microsoft.com/office/powerpoint/2010/main" val="18901232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94F85E8-8A1C-C641-9867-461935C36F06}"/>
              </a:ext>
            </a:extLst>
          </p:cNvPr>
          <p:cNvSpPr>
            <a:spLocks noGrp="1"/>
          </p:cNvSpPr>
          <p:nvPr>
            <p:ph type="title"/>
          </p:nvPr>
        </p:nvSpPr>
        <p:spPr>
          <a:xfrm>
            <a:off x="291300" y="1026000"/>
            <a:ext cx="1410500" cy="3091500"/>
          </a:xfrm>
        </p:spPr>
        <p:txBody>
          <a:bodyPr/>
          <a:lstStyle/>
          <a:p>
            <a:r>
              <a:rPr lang="en-US" dirty="0"/>
              <a:t>INTRODUCTION</a:t>
            </a:r>
          </a:p>
        </p:txBody>
      </p:sp>
      <p:sp>
        <p:nvSpPr>
          <p:cNvPr id="5" name="Text Placeholder 4">
            <a:extLst>
              <a:ext uri="{FF2B5EF4-FFF2-40B4-BE49-F238E27FC236}">
                <a16:creationId xmlns:a16="http://schemas.microsoft.com/office/drawing/2014/main" id="{BF4C85F8-511F-7B47-9B66-F1F520E6A144}"/>
              </a:ext>
            </a:extLst>
          </p:cNvPr>
          <p:cNvSpPr>
            <a:spLocks noGrp="1"/>
          </p:cNvSpPr>
          <p:nvPr>
            <p:ph type="body" idx="1"/>
          </p:nvPr>
        </p:nvSpPr>
        <p:spPr/>
        <p:txBody>
          <a:bodyPr/>
          <a:lstStyle/>
          <a:p>
            <a:pPr marL="139700" indent="0">
              <a:buNone/>
            </a:pPr>
            <a:r>
              <a:rPr lang="en-IN" sz="1600" dirty="0"/>
              <a:t>their daily behaviour. Using the obtained result, the administration could take steps in the betterment of the students' performances. They could analyse how a particular student is performing and what are the factors that are contributing to it. Using this information they could implement changes in the teaching methodology or they could give more attention to weak performing students and help them at a more intimate level.</a:t>
            </a:r>
            <a:endParaRPr lang="en-US" sz="1200" dirty="0"/>
          </a:p>
        </p:txBody>
      </p:sp>
      <p:sp>
        <p:nvSpPr>
          <p:cNvPr id="6" name="Google Shape;117;p18">
            <a:extLst>
              <a:ext uri="{FF2B5EF4-FFF2-40B4-BE49-F238E27FC236}">
                <a16:creationId xmlns:a16="http://schemas.microsoft.com/office/drawing/2014/main" id="{C2E44A01-E9CF-C940-8534-96DE08BF2E0E}"/>
              </a:ext>
            </a:extLst>
          </p:cNvPr>
          <p:cNvSpPr txBox="1">
            <a:spLocks noGrp="1"/>
          </p:cNvSpPr>
          <p:nvPr>
            <p:ph type="sldNum" idx="12"/>
          </p:nvPr>
        </p:nvSpPr>
        <p:spPr>
          <a:xfrm>
            <a:off x="8453425" y="-60"/>
            <a:ext cx="548700" cy="51435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a:t>
            </a:fld>
            <a:endParaRPr dirty="0"/>
          </a:p>
        </p:txBody>
      </p:sp>
    </p:spTree>
    <p:extLst>
      <p:ext uri="{BB962C8B-B14F-4D97-AF65-F5344CB8AC3E}">
        <p14:creationId xmlns:p14="http://schemas.microsoft.com/office/powerpoint/2010/main" val="10049238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8"/>
          <p:cNvSpPr txBox="1">
            <a:spLocks noGrp="1"/>
          </p:cNvSpPr>
          <p:nvPr>
            <p:ph type="title"/>
          </p:nvPr>
        </p:nvSpPr>
        <p:spPr>
          <a:xfrm>
            <a:off x="291300" y="1026000"/>
            <a:ext cx="1341900" cy="3091500"/>
          </a:xfrm>
          <a:prstGeom prst="rect">
            <a:avLst/>
          </a:prstGeom>
        </p:spPr>
        <p:txBody>
          <a:bodyPr spcFirstLastPara="1" wrap="square" lIns="0" tIns="0" rIns="0" bIns="0" anchor="t" anchorCtr="0">
            <a:noAutofit/>
          </a:bodyPr>
          <a:lstStyle/>
          <a:p>
            <a:pPr marL="0" lvl="0" indent="0" algn="r" rtl="0">
              <a:spcBef>
                <a:spcPts val="0"/>
              </a:spcBef>
              <a:spcAft>
                <a:spcPts val="0"/>
              </a:spcAft>
              <a:buNone/>
            </a:pPr>
            <a:r>
              <a:rPr lang="en" dirty="0"/>
              <a:t>DATASET</a:t>
            </a:r>
            <a:endParaRPr dirty="0"/>
          </a:p>
        </p:txBody>
      </p:sp>
      <p:sp>
        <p:nvSpPr>
          <p:cNvPr id="116" name="Google Shape;116;p18"/>
          <p:cNvSpPr txBox="1">
            <a:spLocks noGrp="1"/>
          </p:cNvSpPr>
          <p:nvPr>
            <p:ph type="body" idx="1"/>
          </p:nvPr>
        </p:nvSpPr>
        <p:spPr>
          <a:xfrm>
            <a:off x="2191200" y="887615"/>
            <a:ext cx="5345700" cy="3091500"/>
          </a:xfrm>
          <a:prstGeom prst="rect">
            <a:avLst/>
          </a:prstGeom>
        </p:spPr>
        <p:txBody>
          <a:bodyPr spcFirstLastPara="1" wrap="square" lIns="0" tIns="0" rIns="0" bIns="0" anchor="t" anchorCtr="0">
            <a:noAutofit/>
          </a:bodyPr>
          <a:lstStyle/>
          <a:p>
            <a:pPr marL="0" lvl="0" indent="0">
              <a:spcBef>
                <a:spcPts val="800"/>
              </a:spcBef>
              <a:spcAft>
                <a:spcPts val="800"/>
              </a:spcAft>
              <a:buNone/>
            </a:pPr>
            <a:r>
              <a:rPr lang="en-IN" sz="1600" dirty="0"/>
              <a:t>We have used a dataset from the UCI machine learning repository. The dataset is named ‘Student performance dataset’ which shows records of performances of high school students. The dataset contains 649 instances and 33 attributes. </a:t>
            </a:r>
          </a:p>
          <a:p>
            <a:pPr marL="0" lvl="0" indent="0">
              <a:spcBef>
                <a:spcPts val="800"/>
              </a:spcBef>
              <a:spcAft>
                <a:spcPts val="800"/>
              </a:spcAft>
              <a:buNone/>
            </a:pPr>
            <a:r>
              <a:rPr lang="en-IN" sz="1600" dirty="0"/>
              <a:t>The data attributes include student grades, demographic, social and school related features. The target attribute G3 has a strong correlation with attributes G2 and G1. This occurs because G3 is the final year grade, while G1 and G2 correspond to the 1st and 2nd period grades.</a:t>
            </a:r>
          </a:p>
          <a:p>
            <a:pPr marL="0" lvl="0" indent="0">
              <a:spcBef>
                <a:spcPts val="800"/>
              </a:spcBef>
              <a:spcAft>
                <a:spcPts val="800"/>
              </a:spcAft>
              <a:buNone/>
            </a:pPr>
            <a:endParaRPr lang="en-IN" sz="1600" dirty="0"/>
          </a:p>
        </p:txBody>
      </p:sp>
      <p:sp>
        <p:nvSpPr>
          <p:cNvPr id="117" name="Google Shape;117;p18"/>
          <p:cNvSpPr txBox="1">
            <a:spLocks noGrp="1"/>
          </p:cNvSpPr>
          <p:nvPr>
            <p:ph type="sldNum" idx="12"/>
          </p:nvPr>
        </p:nvSpPr>
        <p:spPr>
          <a:xfrm>
            <a:off x="8453425" y="-60"/>
            <a:ext cx="548700" cy="51435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4</a:t>
            </a:fld>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C46DF76-E854-A144-97E9-38B620C12ABE}"/>
              </a:ext>
            </a:extLst>
          </p:cNvPr>
          <p:cNvSpPr>
            <a:spLocks noGrp="1"/>
          </p:cNvSpPr>
          <p:nvPr>
            <p:ph type="title"/>
          </p:nvPr>
        </p:nvSpPr>
        <p:spPr/>
        <p:txBody>
          <a:bodyPr/>
          <a:lstStyle/>
          <a:p>
            <a:r>
              <a:rPr lang="en-US" dirty="0"/>
              <a:t>FEATURE</a:t>
            </a:r>
            <a:br>
              <a:rPr lang="en-US" dirty="0"/>
            </a:br>
            <a:r>
              <a:rPr lang="en-US" dirty="0"/>
              <a:t>IMPORTANCE</a:t>
            </a:r>
          </a:p>
        </p:txBody>
      </p:sp>
      <p:sp>
        <p:nvSpPr>
          <p:cNvPr id="4" name="Slide Number Placeholder 3">
            <a:extLst>
              <a:ext uri="{FF2B5EF4-FFF2-40B4-BE49-F238E27FC236}">
                <a16:creationId xmlns:a16="http://schemas.microsoft.com/office/drawing/2014/main" id="{44677527-DA88-264D-B3B6-D5D9C2B1635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pic>
        <p:nvPicPr>
          <p:cNvPr id="6146" name="Picture 2">
            <a:extLst>
              <a:ext uri="{FF2B5EF4-FFF2-40B4-BE49-F238E27FC236}">
                <a16:creationId xmlns:a16="http://schemas.microsoft.com/office/drawing/2014/main" id="{B9072F96-F844-0F41-A1FF-95CA022DF9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0503" y="635706"/>
            <a:ext cx="5402994" cy="38720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99967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3"/>
          <p:cNvSpPr txBox="1">
            <a:spLocks noGrp="1"/>
          </p:cNvSpPr>
          <p:nvPr>
            <p:ph type="sldNum" idx="12"/>
          </p:nvPr>
        </p:nvSpPr>
        <p:spPr>
          <a:xfrm>
            <a:off x="8453425" y="-60"/>
            <a:ext cx="548700" cy="51435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6</a:t>
            </a:fld>
            <a:endParaRPr/>
          </a:p>
        </p:txBody>
      </p:sp>
      <p:sp>
        <p:nvSpPr>
          <p:cNvPr id="168" name="Google Shape;168;p23"/>
          <p:cNvSpPr txBox="1">
            <a:spLocks noGrp="1"/>
          </p:cNvSpPr>
          <p:nvPr>
            <p:ph type="title" idx="4294967295"/>
          </p:nvPr>
        </p:nvSpPr>
        <p:spPr>
          <a:xfrm>
            <a:off x="605325" y="899150"/>
            <a:ext cx="7933200" cy="5403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dirty="0">
                <a:solidFill>
                  <a:schemeClr val="lt1"/>
                </a:solidFill>
              </a:rPr>
              <a:t>ARCHITECUTRE</a:t>
            </a:r>
            <a:endParaRPr dirty="0">
              <a:solidFill>
                <a:schemeClr val="lt1"/>
              </a:solidFill>
            </a:endParaRPr>
          </a:p>
        </p:txBody>
      </p:sp>
      <p:pic>
        <p:nvPicPr>
          <p:cNvPr id="5" name="Picture 2">
            <a:extLst>
              <a:ext uri="{FF2B5EF4-FFF2-40B4-BE49-F238E27FC236}">
                <a16:creationId xmlns:a16="http://schemas.microsoft.com/office/drawing/2014/main" id="{52A595B6-314F-A24F-AF03-3B02229122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5325" y="1824141"/>
            <a:ext cx="7788414" cy="1495097"/>
          </a:xfrm>
          <a:prstGeom prst="rect">
            <a:avLst/>
          </a:prstGeom>
          <a:noFill/>
          <a:extLst>
            <a:ext uri="{909E8E84-426E-40DD-AFC4-6F175D3DCCD1}">
              <a14:hiddenFill xmlns:a14="http://schemas.microsoft.com/office/drawing/2010/main">
                <a:solidFill>
                  <a:srgbClr val="FFFFFF"/>
                </a:solidFill>
              </a14:hiddenFill>
            </a:ext>
          </a:extLst>
        </p:spPr>
      </p:pic>
      <p:cxnSp>
        <p:nvCxnSpPr>
          <p:cNvPr id="3" name="Straight Connector 2">
            <a:extLst>
              <a:ext uri="{FF2B5EF4-FFF2-40B4-BE49-F238E27FC236}">
                <a16:creationId xmlns:a16="http://schemas.microsoft.com/office/drawing/2014/main" id="{263BA664-9C45-964C-A5F4-F0AAA0D0651D}"/>
              </a:ext>
            </a:extLst>
          </p:cNvPr>
          <p:cNvCxnSpPr>
            <a:cxnSpLocks/>
          </p:cNvCxnSpPr>
          <p:nvPr/>
        </p:nvCxnSpPr>
        <p:spPr>
          <a:xfrm>
            <a:off x="605325" y="1210658"/>
            <a:ext cx="1396687" cy="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5"/>
          <p:cNvSpPr txBox="1">
            <a:spLocks noGrp="1"/>
          </p:cNvSpPr>
          <p:nvPr>
            <p:ph type="title"/>
          </p:nvPr>
        </p:nvSpPr>
        <p:spPr>
          <a:xfrm>
            <a:off x="291300" y="1026000"/>
            <a:ext cx="1341900" cy="3091500"/>
          </a:xfrm>
          <a:prstGeom prst="rect">
            <a:avLst/>
          </a:prstGeom>
        </p:spPr>
        <p:txBody>
          <a:bodyPr spcFirstLastPara="1" wrap="square" lIns="0" tIns="0" rIns="0" bIns="0" anchor="t" anchorCtr="0">
            <a:noAutofit/>
          </a:bodyPr>
          <a:lstStyle/>
          <a:p>
            <a:pPr marL="0" lvl="0" indent="0" algn="r" rtl="0">
              <a:spcBef>
                <a:spcPts val="0"/>
              </a:spcBef>
              <a:spcAft>
                <a:spcPts val="0"/>
              </a:spcAft>
              <a:buNone/>
            </a:pPr>
            <a:r>
              <a:rPr lang="en" dirty="0"/>
              <a:t>MODEL ACCURACY</a:t>
            </a:r>
            <a:endParaRPr dirty="0"/>
          </a:p>
        </p:txBody>
      </p:sp>
      <p:graphicFrame>
        <p:nvGraphicFramePr>
          <p:cNvPr id="198" name="Google Shape;198;p25"/>
          <p:cNvGraphicFramePr/>
          <p:nvPr>
            <p:extLst>
              <p:ext uri="{D42A27DB-BD31-4B8C-83A1-F6EECF244321}">
                <p14:modId xmlns:p14="http://schemas.microsoft.com/office/powerpoint/2010/main" val="4285756327"/>
              </p:ext>
            </p:extLst>
          </p:nvPr>
        </p:nvGraphicFramePr>
        <p:xfrm>
          <a:off x="2652096" y="1798815"/>
          <a:ext cx="4177500" cy="1545750"/>
        </p:xfrm>
        <a:graphic>
          <a:graphicData uri="http://schemas.openxmlformats.org/drawingml/2006/table">
            <a:tbl>
              <a:tblPr>
                <a:noFill/>
                <a:tableStyleId>{A66E5F7E-F312-4DFA-A5A2-B25B56E66BE7}</a:tableStyleId>
              </a:tblPr>
              <a:tblGrid>
                <a:gridCol w="1392500">
                  <a:extLst>
                    <a:ext uri="{9D8B030D-6E8A-4147-A177-3AD203B41FA5}">
                      <a16:colId xmlns:a16="http://schemas.microsoft.com/office/drawing/2014/main" val="20000"/>
                    </a:ext>
                  </a:extLst>
                </a:gridCol>
                <a:gridCol w="1392500">
                  <a:extLst>
                    <a:ext uri="{9D8B030D-6E8A-4147-A177-3AD203B41FA5}">
                      <a16:colId xmlns:a16="http://schemas.microsoft.com/office/drawing/2014/main" val="20001"/>
                    </a:ext>
                  </a:extLst>
                </a:gridCol>
                <a:gridCol w="1392500">
                  <a:extLst>
                    <a:ext uri="{9D8B030D-6E8A-4147-A177-3AD203B41FA5}">
                      <a16:colId xmlns:a16="http://schemas.microsoft.com/office/drawing/2014/main" val="20003"/>
                    </a:ext>
                  </a:extLst>
                </a:gridCol>
              </a:tblGrid>
              <a:tr h="772875">
                <a:tc>
                  <a:txBody>
                    <a:bodyPr/>
                    <a:lstStyle/>
                    <a:p>
                      <a:pPr marL="0" lvl="0" indent="0" algn="l" rtl="0">
                        <a:spcBef>
                          <a:spcPts val="0"/>
                        </a:spcBef>
                        <a:spcAft>
                          <a:spcPts val="0"/>
                        </a:spcAft>
                        <a:buNone/>
                      </a:pPr>
                      <a:endParaRPr dirty="0">
                        <a:solidFill>
                          <a:schemeClr val="dk2"/>
                        </a:solidFill>
                        <a:latin typeface="Frank Ruhl Libre Light"/>
                        <a:ea typeface="Frank Ruhl Libre Light"/>
                        <a:cs typeface="Frank Ruhl Libre Light"/>
                        <a:sym typeface="Frank Ruhl Libre Light"/>
                      </a:endParaRPr>
                    </a:p>
                  </a:txBody>
                  <a:tcPr marL="91425" marR="91425" marT="68575" marB="68575" anchor="ctr">
                    <a:lnL w="9525" cap="flat" cmpd="sng">
                      <a:solidFill>
                        <a:srgbClr val="D9DCE6"/>
                      </a:solidFill>
                      <a:prstDash val="solid"/>
                      <a:round/>
                      <a:headEnd type="none" w="sm" len="sm"/>
                      <a:tailEnd type="none" w="sm" len="sm"/>
                    </a:lnL>
                    <a:lnR w="9525" cap="flat" cmpd="sng">
                      <a:solidFill>
                        <a:srgbClr val="D9DCE6">
                          <a:alpha val="0"/>
                        </a:srgbClr>
                      </a:solidFill>
                      <a:prstDash val="solid"/>
                      <a:round/>
                      <a:headEnd type="none" w="sm" len="sm"/>
                      <a:tailEnd type="none" w="sm" len="sm"/>
                    </a:lnR>
                    <a:lnT w="9525" cap="flat" cmpd="sng">
                      <a:solidFill>
                        <a:srgbClr val="D9DCE6"/>
                      </a:solidFill>
                      <a:prstDash val="solid"/>
                      <a:round/>
                      <a:headEnd type="none" w="sm" len="sm"/>
                      <a:tailEnd type="none" w="sm" len="sm"/>
                    </a:lnT>
                    <a:lnB w="9525" cap="flat" cmpd="sng">
                      <a:solidFill>
                        <a:srgbClr val="D9DCE6"/>
                      </a:solidFill>
                      <a:prstDash val="solid"/>
                      <a:round/>
                      <a:headEnd type="none" w="sm" len="sm"/>
                      <a:tailEnd type="none" w="sm" len="sm"/>
                    </a:lnB>
                  </a:tcPr>
                </a:tc>
                <a:tc>
                  <a:txBody>
                    <a:bodyPr/>
                    <a:lstStyle/>
                    <a:p>
                      <a:pPr marL="0" lvl="0" indent="0" algn="ctr" rtl="0">
                        <a:spcBef>
                          <a:spcPts val="0"/>
                        </a:spcBef>
                        <a:spcAft>
                          <a:spcPts val="0"/>
                        </a:spcAft>
                        <a:buNone/>
                      </a:pPr>
                      <a:r>
                        <a:rPr lang="en" dirty="0">
                          <a:solidFill>
                            <a:schemeClr val="dk2"/>
                          </a:solidFill>
                          <a:latin typeface="Frank Ruhl Libre Light"/>
                          <a:ea typeface="Frank Ruhl Libre Light"/>
                          <a:cs typeface="Frank Ruhl Libre Light"/>
                          <a:sym typeface="Frank Ruhl Libre Light"/>
                        </a:rPr>
                        <a:t>BEFORE TUNING</a:t>
                      </a:r>
                      <a:endParaRPr dirty="0">
                        <a:solidFill>
                          <a:schemeClr val="dk2"/>
                        </a:solidFill>
                        <a:latin typeface="Frank Ruhl Libre Light"/>
                        <a:ea typeface="Frank Ruhl Libre Light"/>
                        <a:cs typeface="Frank Ruhl Libre Light"/>
                        <a:sym typeface="Frank Ruhl Libre Light"/>
                      </a:endParaRPr>
                    </a:p>
                  </a:txBody>
                  <a:tcPr marL="91425" marR="91425" marT="68575" marB="68575" anchor="ctr">
                    <a:lnL w="9525" cap="flat" cmpd="sng">
                      <a:solidFill>
                        <a:srgbClr val="D9DCE6">
                          <a:alpha val="0"/>
                        </a:srgbClr>
                      </a:solidFill>
                      <a:prstDash val="solid"/>
                      <a:round/>
                      <a:headEnd type="none" w="sm" len="sm"/>
                      <a:tailEnd type="none" w="sm" len="sm"/>
                    </a:lnL>
                    <a:lnR w="9525" cap="flat" cmpd="sng">
                      <a:solidFill>
                        <a:srgbClr val="D9DCE6">
                          <a:alpha val="0"/>
                        </a:srgbClr>
                      </a:solidFill>
                      <a:prstDash val="solid"/>
                      <a:round/>
                      <a:headEnd type="none" w="sm" len="sm"/>
                      <a:tailEnd type="none" w="sm" len="sm"/>
                    </a:lnR>
                    <a:lnT w="9525" cap="flat" cmpd="sng">
                      <a:solidFill>
                        <a:srgbClr val="D9DCE6"/>
                      </a:solidFill>
                      <a:prstDash val="solid"/>
                      <a:round/>
                      <a:headEnd type="none" w="sm" len="sm"/>
                      <a:tailEnd type="none" w="sm" len="sm"/>
                    </a:lnT>
                    <a:lnB w="9525" cap="flat" cmpd="sng">
                      <a:solidFill>
                        <a:srgbClr val="D9DCE6"/>
                      </a:solidFill>
                      <a:prstDash val="solid"/>
                      <a:round/>
                      <a:headEnd type="none" w="sm" len="sm"/>
                      <a:tailEnd type="none" w="sm" len="sm"/>
                    </a:lnB>
                  </a:tcPr>
                </a:tc>
                <a:tc>
                  <a:txBody>
                    <a:bodyPr/>
                    <a:lstStyle/>
                    <a:p>
                      <a:pPr marL="0" lvl="0" indent="0" algn="ctr" rtl="0">
                        <a:spcBef>
                          <a:spcPts val="0"/>
                        </a:spcBef>
                        <a:spcAft>
                          <a:spcPts val="0"/>
                        </a:spcAft>
                        <a:buNone/>
                      </a:pPr>
                      <a:r>
                        <a:rPr lang="en-IN" dirty="0">
                          <a:solidFill>
                            <a:schemeClr val="dk2"/>
                          </a:solidFill>
                          <a:latin typeface="Frank Ruhl Libre Light"/>
                          <a:ea typeface="Frank Ruhl Libre Light"/>
                          <a:cs typeface="Frank Ruhl Libre Light"/>
                          <a:sym typeface="Frank Ruhl Libre Light"/>
                        </a:rPr>
                        <a:t>AFTER TUNING</a:t>
                      </a:r>
                    </a:p>
                  </a:txBody>
                  <a:tcPr marL="91425" marR="91425" marT="68575" marB="68575" anchor="ctr">
                    <a:lnL w="9525" cap="flat" cmpd="sng" algn="ctr">
                      <a:solidFill>
                        <a:srgbClr val="D9DCE6">
                          <a:alpha val="0"/>
                        </a:srgbClr>
                      </a:solidFill>
                      <a:prstDash val="solid"/>
                      <a:round/>
                      <a:headEnd type="none" w="sm" len="sm"/>
                      <a:tailEnd type="none" w="sm" len="sm"/>
                    </a:lnL>
                    <a:lnR w="9525" cap="flat" cmpd="sng">
                      <a:solidFill>
                        <a:srgbClr val="D9DCE6"/>
                      </a:solidFill>
                      <a:prstDash val="solid"/>
                      <a:round/>
                      <a:headEnd type="none" w="sm" len="sm"/>
                      <a:tailEnd type="none" w="sm" len="sm"/>
                    </a:lnR>
                    <a:lnT w="9525" cap="flat" cmpd="sng">
                      <a:solidFill>
                        <a:srgbClr val="D9DCE6"/>
                      </a:solidFill>
                      <a:prstDash val="solid"/>
                      <a:round/>
                      <a:headEnd type="none" w="sm" len="sm"/>
                      <a:tailEnd type="none" w="sm" len="sm"/>
                    </a:lnT>
                    <a:lnB w="9525" cap="flat" cmpd="sng" algn="ctr">
                      <a:solidFill>
                        <a:srgbClr val="D9DCE6"/>
                      </a:solidFill>
                      <a:prstDash val="solid"/>
                      <a:round/>
                      <a:headEnd type="none" w="sm" len="sm"/>
                      <a:tailEnd type="none" w="sm" len="sm"/>
                    </a:lnB>
                  </a:tcPr>
                </a:tc>
                <a:extLst>
                  <a:ext uri="{0D108BD9-81ED-4DB2-BD59-A6C34878D82A}">
                    <a16:rowId xmlns:a16="http://schemas.microsoft.com/office/drawing/2014/main" val="10000"/>
                  </a:ext>
                </a:extLst>
              </a:tr>
              <a:tr h="772875">
                <a:tc>
                  <a:txBody>
                    <a:bodyPr/>
                    <a:lstStyle/>
                    <a:p>
                      <a:pPr marL="0" lvl="0" indent="0" algn="r" rtl="0">
                        <a:spcBef>
                          <a:spcPts val="0"/>
                        </a:spcBef>
                        <a:spcAft>
                          <a:spcPts val="0"/>
                        </a:spcAft>
                        <a:buNone/>
                      </a:pPr>
                      <a:r>
                        <a:rPr lang="en-IN" dirty="0">
                          <a:solidFill>
                            <a:schemeClr val="dk2"/>
                          </a:solidFill>
                          <a:latin typeface="Frank Ruhl Libre Light"/>
                          <a:ea typeface="Frank Ruhl Libre Light"/>
                          <a:cs typeface="Frank Ruhl Libre Light"/>
                          <a:sym typeface="Frank Ruhl Libre Light"/>
                        </a:rPr>
                        <a:t>RMSE Score</a:t>
                      </a:r>
                    </a:p>
                  </a:txBody>
                  <a:tcPr marL="91425" marR="91425" marT="68575" marB="68575" anchor="ctr">
                    <a:lnL w="9525" cap="flat" cmpd="sng">
                      <a:solidFill>
                        <a:srgbClr val="D9DCE6"/>
                      </a:solidFill>
                      <a:prstDash val="solid"/>
                      <a:round/>
                      <a:headEnd type="none" w="sm" len="sm"/>
                      <a:tailEnd type="none" w="sm" len="sm"/>
                    </a:lnL>
                    <a:lnR w="9525" cap="flat" cmpd="sng" algn="ctr">
                      <a:solidFill>
                        <a:srgbClr val="D9DCE6">
                          <a:alpha val="0"/>
                        </a:srgbClr>
                      </a:solidFill>
                      <a:prstDash val="solid"/>
                      <a:round/>
                      <a:headEnd type="none" w="sm" len="sm"/>
                      <a:tailEnd type="none" w="sm" len="sm"/>
                    </a:lnR>
                    <a:lnT w="9525" cap="flat" cmpd="sng" algn="ctr">
                      <a:solidFill>
                        <a:srgbClr val="D9DCE6"/>
                      </a:solidFill>
                      <a:prstDash val="solid"/>
                      <a:round/>
                      <a:headEnd type="none" w="sm" len="sm"/>
                      <a:tailEnd type="none" w="sm" len="sm"/>
                    </a:lnT>
                    <a:lnB w="9525" cap="flat" cmpd="sng">
                      <a:solidFill>
                        <a:srgbClr val="D9DCE6"/>
                      </a:solidFill>
                      <a:prstDash val="solid"/>
                      <a:round/>
                      <a:headEnd type="none" w="sm" len="sm"/>
                      <a:tailEnd type="none" w="sm" len="sm"/>
                    </a:lnB>
                  </a:tcPr>
                </a:tc>
                <a:tc>
                  <a:txBody>
                    <a:bodyPr/>
                    <a:lstStyle/>
                    <a:p>
                      <a:pPr marL="0" lvl="0" indent="0" algn="ctr" rtl="0">
                        <a:spcBef>
                          <a:spcPts val="0"/>
                        </a:spcBef>
                        <a:spcAft>
                          <a:spcPts val="0"/>
                        </a:spcAft>
                        <a:buNone/>
                      </a:pPr>
                      <a:r>
                        <a:rPr lang="en" sz="1800" b="1" dirty="0">
                          <a:solidFill>
                            <a:schemeClr val="accent1"/>
                          </a:solidFill>
                          <a:latin typeface="Frank Ruhl Libre"/>
                          <a:ea typeface="Frank Ruhl Libre"/>
                          <a:cs typeface="Frank Ruhl Libre"/>
                          <a:sym typeface="Frank Ruhl Libre"/>
                        </a:rPr>
                        <a:t>4.5316</a:t>
                      </a:r>
                    </a:p>
                  </a:txBody>
                  <a:tcPr marL="91425" marR="91425" marT="68575" marB="68575" anchor="ctr">
                    <a:lnL w="9525" cap="flat" cmpd="sng" algn="ctr">
                      <a:solidFill>
                        <a:srgbClr val="D9DCE6">
                          <a:alpha val="0"/>
                        </a:srgbClr>
                      </a:solidFill>
                      <a:prstDash val="solid"/>
                      <a:round/>
                      <a:headEnd type="none" w="sm" len="sm"/>
                      <a:tailEnd type="none" w="sm" len="sm"/>
                    </a:lnL>
                    <a:lnR w="9525" cap="flat" cmpd="sng" algn="ctr">
                      <a:solidFill>
                        <a:srgbClr val="D9DCE6">
                          <a:alpha val="0"/>
                        </a:srgbClr>
                      </a:solidFill>
                      <a:prstDash val="solid"/>
                      <a:round/>
                      <a:headEnd type="none" w="sm" len="sm"/>
                      <a:tailEnd type="none" w="sm" len="sm"/>
                    </a:lnR>
                    <a:lnT w="9525" cap="flat" cmpd="sng" algn="ctr">
                      <a:solidFill>
                        <a:srgbClr val="D9DCE6"/>
                      </a:solidFill>
                      <a:prstDash val="solid"/>
                      <a:round/>
                      <a:headEnd type="none" w="sm" len="sm"/>
                      <a:tailEnd type="none" w="sm" len="sm"/>
                    </a:lnT>
                    <a:lnB w="9525" cap="flat" cmpd="sng">
                      <a:solidFill>
                        <a:srgbClr val="D9DCE6"/>
                      </a:solidFill>
                      <a:prstDash val="solid"/>
                      <a:round/>
                      <a:headEnd type="none" w="sm" len="sm"/>
                      <a:tailEnd type="none" w="sm" len="sm"/>
                    </a:lnB>
                  </a:tcPr>
                </a:tc>
                <a:tc>
                  <a:txBody>
                    <a:bodyPr/>
                    <a:lstStyle/>
                    <a:p>
                      <a:pPr marL="0" lvl="0" indent="0" algn="ctr" rtl="0">
                        <a:spcBef>
                          <a:spcPts val="0"/>
                        </a:spcBef>
                        <a:spcAft>
                          <a:spcPts val="0"/>
                        </a:spcAft>
                        <a:buNone/>
                      </a:pPr>
                      <a:r>
                        <a:rPr lang="en" sz="1800" b="1" dirty="0">
                          <a:solidFill>
                            <a:schemeClr val="accent1"/>
                          </a:solidFill>
                          <a:latin typeface="Frank Ruhl Libre"/>
                          <a:ea typeface="Frank Ruhl Libre"/>
                          <a:cs typeface="Frank Ruhl Libre"/>
                          <a:sym typeface="Frank Ruhl Libre"/>
                        </a:rPr>
                        <a:t>1.1645</a:t>
                      </a:r>
                    </a:p>
                  </a:txBody>
                  <a:tcPr marL="91425" marR="91425" marT="68575" marB="68575" anchor="ctr">
                    <a:lnL w="9525" cap="flat" cmpd="sng" algn="ctr">
                      <a:solidFill>
                        <a:srgbClr val="D9DCE6">
                          <a:alpha val="0"/>
                        </a:srgbClr>
                      </a:solidFill>
                      <a:prstDash val="solid"/>
                      <a:round/>
                      <a:headEnd type="none" w="sm" len="sm"/>
                      <a:tailEnd type="none" w="sm" len="sm"/>
                    </a:lnL>
                    <a:lnR w="9525" cap="flat" cmpd="sng">
                      <a:solidFill>
                        <a:srgbClr val="D9DCE6"/>
                      </a:solidFill>
                      <a:prstDash val="solid"/>
                      <a:round/>
                      <a:headEnd type="none" w="sm" len="sm"/>
                      <a:tailEnd type="none" w="sm" len="sm"/>
                    </a:lnR>
                    <a:lnT w="9525" cap="flat" cmpd="sng" algn="ctr">
                      <a:solidFill>
                        <a:srgbClr val="D9DCE6"/>
                      </a:solidFill>
                      <a:prstDash val="solid"/>
                      <a:round/>
                      <a:headEnd type="none" w="sm" len="sm"/>
                      <a:tailEnd type="none" w="sm" len="sm"/>
                    </a:lnT>
                    <a:lnB w="9525" cap="flat" cmpd="sng">
                      <a:solidFill>
                        <a:srgbClr val="D9DCE6"/>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199" name="Google Shape;199;p25"/>
          <p:cNvSpPr txBox="1">
            <a:spLocks noGrp="1"/>
          </p:cNvSpPr>
          <p:nvPr>
            <p:ph type="sldNum" idx="12"/>
          </p:nvPr>
        </p:nvSpPr>
        <p:spPr>
          <a:xfrm>
            <a:off x="8453425" y="-60"/>
            <a:ext cx="548700" cy="51435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FAB7E8D-35AC-5944-9F04-A4F8A68E4F07}"/>
              </a:ext>
            </a:extLst>
          </p:cNvPr>
          <p:cNvSpPr>
            <a:spLocks noGrp="1"/>
          </p:cNvSpPr>
          <p:nvPr>
            <p:ph type="title"/>
          </p:nvPr>
        </p:nvSpPr>
        <p:spPr/>
        <p:txBody>
          <a:bodyPr/>
          <a:lstStyle/>
          <a:p>
            <a:r>
              <a:rPr lang="en-US" dirty="0"/>
              <a:t>VISUALIZING THE PREDICTED VALUES FIT</a:t>
            </a:r>
          </a:p>
        </p:txBody>
      </p:sp>
      <p:sp>
        <p:nvSpPr>
          <p:cNvPr id="4" name="Slide Number Placeholder 3">
            <a:extLst>
              <a:ext uri="{FF2B5EF4-FFF2-40B4-BE49-F238E27FC236}">
                <a16:creationId xmlns:a16="http://schemas.microsoft.com/office/drawing/2014/main" id="{0D06E23B-57B6-8943-94CC-8986192B56C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dirty="0"/>
          </a:p>
        </p:txBody>
      </p:sp>
      <p:pic>
        <p:nvPicPr>
          <p:cNvPr id="6" name="Picture 2">
            <a:extLst>
              <a:ext uri="{FF2B5EF4-FFF2-40B4-BE49-F238E27FC236}">
                <a16:creationId xmlns:a16="http://schemas.microsoft.com/office/drawing/2014/main" id="{9ECD1314-1AA4-8E4C-8A5B-5E750DCBB9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5591" y="738662"/>
            <a:ext cx="4772818" cy="3666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51659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8"/>
          <p:cNvSpPr txBox="1">
            <a:spLocks noGrp="1"/>
          </p:cNvSpPr>
          <p:nvPr>
            <p:ph type="title"/>
          </p:nvPr>
        </p:nvSpPr>
        <p:spPr>
          <a:xfrm>
            <a:off x="291300" y="1026000"/>
            <a:ext cx="1341900" cy="3091500"/>
          </a:xfrm>
          <a:prstGeom prst="rect">
            <a:avLst/>
          </a:prstGeom>
        </p:spPr>
        <p:txBody>
          <a:bodyPr spcFirstLastPara="1" wrap="square" lIns="0" tIns="0" rIns="0" bIns="0" anchor="t" anchorCtr="0">
            <a:noAutofit/>
          </a:bodyPr>
          <a:lstStyle/>
          <a:p>
            <a:pPr marL="0" lvl="0" indent="0" algn="r" rtl="0">
              <a:spcBef>
                <a:spcPts val="0"/>
              </a:spcBef>
              <a:spcAft>
                <a:spcPts val="0"/>
              </a:spcAft>
              <a:buNone/>
            </a:pPr>
            <a:r>
              <a:rPr lang="en" dirty="0"/>
              <a:t>CONCLUSION</a:t>
            </a:r>
            <a:endParaRPr dirty="0"/>
          </a:p>
        </p:txBody>
      </p:sp>
      <p:sp>
        <p:nvSpPr>
          <p:cNvPr id="116" name="Google Shape;116;p18"/>
          <p:cNvSpPr txBox="1">
            <a:spLocks noGrp="1"/>
          </p:cNvSpPr>
          <p:nvPr>
            <p:ph type="body" idx="1"/>
          </p:nvPr>
        </p:nvSpPr>
        <p:spPr>
          <a:xfrm>
            <a:off x="2191200" y="853747"/>
            <a:ext cx="5345700" cy="3413452"/>
          </a:xfrm>
          <a:prstGeom prst="rect">
            <a:avLst/>
          </a:prstGeom>
        </p:spPr>
        <p:txBody>
          <a:bodyPr spcFirstLastPara="1" wrap="square" lIns="0" tIns="0" rIns="0" bIns="0" anchor="t" anchorCtr="0">
            <a:noAutofit/>
          </a:bodyPr>
          <a:lstStyle/>
          <a:p>
            <a:pPr marL="0" lvl="0" indent="0">
              <a:spcBef>
                <a:spcPts val="800"/>
              </a:spcBef>
              <a:spcAft>
                <a:spcPts val="800"/>
              </a:spcAft>
              <a:buNone/>
            </a:pPr>
            <a:r>
              <a:rPr lang="en-IN" sz="1600" dirty="0"/>
              <a:t>To conclude, we took the data, pre-processed it, fed it to the learning model, tweaked its hyperparameters, predicted the values and checked the accuracy. Now the predicted values can be further utilised to solve the targeted domain.</a:t>
            </a:r>
          </a:p>
          <a:p>
            <a:pPr marL="0" lvl="0" indent="0">
              <a:spcBef>
                <a:spcPts val="800"/>
              </a:spcBef>
              <a:spcAft>
                <a:spcPts val="800"/>
              </a:spcAft>
              <a:buNone/>
            </a:pPr>
            <a:r>
              <a:rPr lang="en-IN" sz="1600" dirty="0"/>
              <a:t>Based on our predictions, the school can now help the students get better grades after analysing their situations and take some effective measures in the same direction. It will also help them to identify which students need to pay more attention in their education and the reasons behind their low grades can also be obtained which ultimately makes the work of the faculties easier.</a:t>
            </a:r>
            <a:endParaRPr lang="en-IN" sz="1200" dirty="0"/>
          </a:p>
        </p:txBody>
      </p:sp>
      <p:sp>
        <p:nvSpPr>
          <p:cNvPr id="117" name="Google Shape;117;p18"/>
          <p:cNvSpPr txBox="1">
            <a:spLocks noGrp="1"/>
          </p:cNvSpPr>
          <p:nvPr>
            <p:ph type="sldNum" idx="12"/>
          </p:nvPr>
        </p:nvSpPr>
        <p:spPr>
          <a:xfrm>
            <a:off x="8453425" y="-60"/>
            <a:ext cx="548700" cy="51435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9</a:t>
            </a:fld>
            <a:endParaRPr dirty="0"/>
          </a:p>
        </p:txBody>
      </p:sp>
    </p:spTree>
    <p:extLst>
      <p:ext uri="{BB962C8B-B14F-4D97-AF65-F5344CB8AC3E}">
        <p14:creationId xmlns:p14="http://schemas.microsoft.com/office/powerpoint/2010/main" val="1526488807"/>
      </p:ext>
    </p:extLst>
  </p:cSld>
  <p:clrMapOvr>
    <a:masterClrMapping/>
  </p:clrMapOvr>
</p:sld>
</file>

<file path=ppt/theme/theme1.xml><?xml version="1.0" encoding="utf-8"?>
<a:theme xmlns:a="http://schemas.openxmlformats.org/drawingml/2006/main" name="Octavia template">
  <a:themeElements>
    <a:clrScheme name="Custom 347">
      <a:dk1>
        <a:srgbClr val="000000"/>
      </a:dk1>
      <a:lt1>
        <a:srgbClr val="FFFFFF"/>
      </a:lt1>
      <a:dk2>
        <a:srgbClr val="6B6E81"/>
      </a:dk2>
      <a:lt2>
        <a:srgbClr val="D9DCE6"/>
      </a:lt2>
      <a:accent1>
        <a:srgbClr val="1D3E7C"/>
      </a:accent1>
      <a:accent2>
        <a:srgbClr val="5A7EC2"/>
      </a:accent2>
      <a:accent3>
        <a:srgbClr val="A3D4F3"/>
      </a:accent3>
      <a:accent4>
        <a:srgbClr val="FDF6DA"/>
      </a:accent4>
      <a:accent5>
        <a:srgbClr val="FAE388"/>
      </a:accent5>
      <a:accent6>
        <a:srgbClr val="F8C03E"/>
      </a:accent6>
      <a:hlink>
        <a:srgbClr val="000000"/>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1890</TotalTime>
  <Words>422</Words>
  <Application>Microsoft Macintosh PowerPoint</Application>
  <PresentationFormat>On-screen Show (16:9)</PresentationFormat>
  <Paragraphs>39</Paragraphs>
  <Slides>10</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IBM Plex Sans Condensed</vt:lpstr>
      <vt:lpstr>Frank Ruhl Libre Light</vt:lpstr>
      <vt:lpstr>Franklin Gothic Medium</vt:lpstr>
      <vt:lpstr>Franklin Gothic Book</vt:lpstr>
      <vt:lpstr>Arial</vt:lpstr>
      <vt:lpstr>Frank Ruhl Libre</vt:lpstr>
      <vt:lpstr>Octavia template</vt:lpstr>
      <vt:lpstr>Student Performance Analysis &amp; Prediction</vt:lpstr>
      <vt:lpstr>INTRODUCTION</vt:lpstr>
      <vt:lpstr>INTRODUCTION</vt:lpstr>
      <vt:lpstr>DATASET</vt:lpstr>
      <vt:lpstr>FEATURE IMPORTANCE</vt:lpstr>
      <vt:lpstr>ARCHITECUTRE</vt:lpstr>
      <vt:lpstr>MODEL ACCURACY</vt:lpstr>
      <vt:lpstr>VISUALIZING THE PREDICTED VALUES FIT</vt:lpstr>
      <vt:lpstr>CONCLUSION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Performance Analysis &amp; Prediction</dc:title>
  <cp:lastModifiedBy>Smit  Vekaria</cp:lastModifiedBy>
  <cp:revision>2</cp:revision>
  <dcterms:modified xsi:type="dcterms:W3CDTF">2021-11-13T14:03:34Z</dcterms:modified>
</cp:coreProperties>
</file>