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dd5f470a0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dd5f470a0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dd5f470a0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dd5f470a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dd5f470a0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9dd5f470a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dd5f470a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dd5f470a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dd5f470a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9dd5f470a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dd5f470a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dd5f470a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dd5f470a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dd5f470a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dd5f470a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dd5f470a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dd5f470a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9dd5f470a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dd5f470a0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dd5f470a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dd5f470a0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dd5f470a0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Virtual Assistant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62375" y="2140250"/>
            <a:ext cx="76881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 Number</a:t>
            </a:r>
            <a:r>
              <a:rPr lang="en">
                <a:solidFill>
                  <a:schemeClr val="dk2"/>
                </a:solidFill>
              </a:rPr>
              <a:t> : 6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Mentor</a:t>
            </a:r>
            <a:r>
              <a:rPr lang="en">
                <a:solidFill>
                  <a:schemeClr val="dk2"/>
                </a:solidFill>
              </a:rPr>
              <a:t> : Prof. Charu Sharma.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r>
              <a:rPr lang="en">
                <a:solidFill>
                  <a:schemeClr val="dk2"/>
                </a:solidFill>
              </a:rPr>
              <a:t>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1.Yash Singhal(2022201004)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2.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Atharva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Vaidya(2022201046)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3.Patha Sai Sumith(2022202004)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4.Sarat Makineni(2022204022)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11">
                <a:latin typeface="Arial"/>
                <a:ea typeface="Arial"/>
                <a:cs typeface="Arial"/>
                <a:sym typeface="Arial"/>
              </a:rPr>
              <a:t>To-do List</a:t>
            </a:r>
            <a:endParaRPr sz="281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1.To-do list helps user to add events to a list that is to be performed on that particular day.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2.User can add/delete day specific events.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525" y="936800"/>
            <a:ext cx="5943600" cy="3045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727800" y="1848975"/>
            <a:ext cx="7688400" cy="19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4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40"/>
              <a:t>THANK YOU</a:t>
            </a:r>
            <a:endParaRPr sz="42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5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804150"/>
            <a:ext cx="7688700" cy="30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Assistant  is a virtual helper(kind of like a remote employee) that offers the following four functionalities.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an event to the calendar.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Converts speech to text.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Wiki Search.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To-do list.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virtual assistant is completely built using MERN stack.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5700" r="-5699" t="0"/>
          <a:stretch/>
        </p:blipFill>
        <p:spPr>
          <a:xfrm>
            <a:off x="2112313" y="723900"/>
            <a:ext cx="4919375" cy="33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>
                <a:latin typeface="Arial"/>
                <a:ea typeface="Arial"/>
                <a:cs typeface="Arial"/>
                <a:sym typeface="Arial"/>
              </a:rPr>
              <a:t>Adding  an event to Calendar</a:t>
            </a:r>
            <a:endParaRPr sz="25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6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It contains 4 fields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Summary of an event.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Description of an event.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Location.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Start date and end date of event.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reminder is sent to the user 21 minutes before the starting of the event.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550" y="714938"/>
            <a:ext cx="6364950" cy="39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>
                <a:latin typeface="Arial"/>
                <a:ea typeface="Arial"/>
                <a:cs typeface="Arial"/>
                <a:sym typeface="Arial"/>
              </a:rPr>
              <a:t>Converts Speech to Text</a:t>
            </a:r>
            <a:endParaRPr sz="25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729450" y="1853850"/>
            <a:ext cx="7688700" cy="29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1.In speech to text conversion, user is able to convert speech that is recorded using a microphone to text.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2.It contains three buttons namely start , stop and reset.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3.Start button is used to start the conversion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4.By clicking stop button text conversion is stopped.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5.Reset clears the text that is converted.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850" y="1127325"/>
            <a:ext cx="5277974" cy="31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729450" y="1341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>
                <a:latin typeface="Arial"/>
                <a:ea typeface="Arial"/>
                <a:cs typeface="Arial"/>
                <a:sym typeface="Arial"/>
              </a:rPr>
              <a:t>Wiki Search</a:t>
            </a:r>
            <a:endParaRPr sz="25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Wiki search is a functionality where user is able to search about anything that is limited to Wikipedia and ten results are shown.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700" y="779950"/>
            <a:ext cx="5916701" cy="3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