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45" y="-1"/>
            <a:ext cx="12228945" cy="147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9"/>
          <a:stretch/>
        </p:blipFill>
        <p:spPr>
          <a:xfrm>
            <a:off x="83127" y="77490"/>
            <a:ext cx="12108873" cy="1322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1563" y="2586182"/>
            <a:ext cx="935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Topic :  Live Crypto Analyzer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308" y="3439179"/>
            <a:ext cx="115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Guided By  </a:t>
            </a:r>
            <a:r>
              <a:rPr lang="en-IN" dirty="0" smtClean="0"/>
              <a:t>:  Priyanka </a:t>
            </a:r>
            <a:r>
              <a:rPr lang="en-IN" dirty="0" smtClean="0"/>
              <a:t>Chaudhary </a:t>
            </a:r>
            <a:r>
              <a:rPr lang="en-IN" dirty="0" smtClean="0"/>
              <a:t>Mam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9092" y="4008582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 smtClean="0"/>
              <a:t>Group Member : </a:t>
            </a:r>
            <a:endParaRPr lang="en-I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Yeshwant Waware</a:t>
            </a:r>
          </a:p>
          <a:p>
            <a:pPr marL="342900" indent="-342900">
              <a:buAutoNum type="arabicPeriod"/>
            </a:pPr>
            <a:r>
              <a:rPr lang="en-IN" dirty="0" smtClean="0"/>
              <a:t>Vinay Jawade</a:t>
            </a:r>
          </a:p>
          <a:p>
            <a:pPr marL="342900" indent="-342900">
              <a:buAutoNum type="arabicPeriod"/>
            </a:pPr>
            <a:r>
              <a:rPr lang="en-IN" dirty="0" smtClean="0"/>
              <a:t>Chetan 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45" y="-1"/>
            <a:ext cx="12228945" cy="147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9"/>
          <a:stretch/>
        </p:blipFill>
        <p:spPr>
          <a:xfrm>
            <a:off x="83127" y="77490"/>
            <a:ext cx="12108873" cy="1322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9309" y="1815405"/>
            <a:ext cx="9356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/>
              <a:t>Introduction</a:t>
            </a:r>
            <a:endParaRPr lang="en-US" sz="32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23454" y="2986690"/>
            <a:ext cx="8012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✅ A real-time dashboard to monitor the crypto </a:t>
            </a:r>
            <a:r>
              <a:rPr lang="en-US" sz="2400" dirty="0" smtClean="0"/>
              <a:t>market</a:t>
            </a:r>
          </a:p>
          <a:p>
            <a:endParaRPr lang="en-US" sz="2400" dirty="0"/>
          </a:p>
          <a:p>
            <a:r>
              <a:rPr lang="en-US" sz="2400" dirty="0"/>
              <a:t>✅ Fetches live data from </a:t>
            </a:r>
            <a:r>
              <a:rPr lang="en-US" sz="2400" dirty="0" err="1"/>
              <a:t>Binance</a:t>
            </a:r>
            <a:r>
              <a:rPr lang="en-US" sz="2400" dirty="0"/>
              <a:t> </a:t>
            </a:r>
            <a:r>
              <a:rPr lang="en-US" sz="2400" dirty="0" err="1"/>
              <a:t>WebSocket</a:t>
            </a:r>
            <a:r>
              <a:rPr lang="en-US" sz="2400" dirty="0"/>
              <a:t> </a:t>
            </a:r>
            <a:r>
              <a:rPr lang="en-US" sz="2400" dirty="0" smtClean="0"/>
              <a:t>API</a:t>
            </a:r>
          </a:p>
          <a:p>
            <a:endParaRPr lang="en-US" sz="2400" dirty="0"/>
          </a:p>
          <a:p>
            <a:r>
              <a:rPr lang="en-US" sz="2400" dirty="0"/>
              <a:t>✅ Displays price, volume, gainers, losers, and BTC candlestick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986690"/>
            <a:ext cx="3048000" cy="2868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8839200" y="2995290"/>
            <a:ext cx="3048000" cy="2868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45" y="-1"/>
            <a:ext cx="12228945" cy="147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9"/>
          <a:stretch/>
        </p:blipFill>
        <p:spPr>
          <a:xfrm>
            <a:off x="83127" y="77490"/>
            <a:ext cx="12108873" cy="1322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9309" y="1706548"/>
            <a:ext cx="935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/>
              <a:t>Problem Statement</a:t>
            </a:r>
            <a:endParaRPr lang="en-US" sz="3600" b="1" u="sng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967740" y="3132933"/>
            <a:ext cx="8468360" cy="202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dirty="0"/>
              <a:t>🔹 Crypto markets are highly volatile and change every second</a:t>
            </a:r>
          </a:p>
          <a:p>
            <a:pPr marL="0" indent="0">
              <a:buNone/>
            </a:pPr>
            <a:r>
              <a:rPr sz="2400" dirty="0"/>
              <a:t>🔹 Users need real-time data to make quick decisions</a:t>
            </a:r>
          </a:p>
          <a:p>
            <a:pPr marL="0" indent="0">
              <a:buNone/>
            </a:pPr>
            <a:r>
              <a:rPr sz="2400" dirty="0"/>
              <a:t>🔹 Traditional websites refresh slowly, causing delays</a:t>
            </a:r>
          </a:p>
        </p:txBody>
      </p:sp>
    </p:spTree>
    <p:extLst>
      <p:ext uri="{BB962C8B-B14F-4D97-AF65-F5344CB8AC3E}">
        <p14:creationId xmlns:p14="http://schemas.microsoft.com/office/powerpoint/2010/main" val="21891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45" y="0"/>
            <a:ext cx="12228945" cy="147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9"/>
          <a:stretch/>
        </p:blipFill>
        <p:spPr>
          <a:xfrm>
            <a:off x="83127" y="77490"/>
            <a:ext cx="12108873" cy="13228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1706548"/>
            <a:ext cx="1162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/>
              <a:t>Objective</a:t>
            </a:r>
            <a:endParaRPr lang="en-US" sz="28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60637" y="2356898"/>
            <a:ext cx="11753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Real-Time Price Tracking </a:t>
            </a:r>
            <a:r>
              <a:rPr lang="en-US" dirty="0"/>
              <a:t>– </a:t>
            </a:r>
            <a:r>
              <a:rPr lang="en-US" sz="1600" dirty="0"/>
              <a:t>Provide up-to-the-second cryptocurrency price updates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2. Interactive Data Visualization </a:t>
            </a:r>
            <a:r>
              <a:rPr lang="en-US" sz="1600" dirty="0"/>
              <a:t>– Display market trends using charts, graphs, and analytics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3. User-Friendly Dashboard </a:t>
            </a:r>
            <a:r>
              <a:rPr lang="en-US" dirty="0"/>
              <a:t>– </a:t>
            </a:r>
            <a:r>
              <a:rPr lang="en-US" sz="1600" dirty="0"/>
              <a:t>Ensure an easy-to-navigate interface for traders and investors.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4. Market Insights &amp; Trends</a:t>
            </a:r>
            <a:r>
              <a:rPr lang="en-US" dirty="0"/>
              <a:t> </a:t>
            </a:r>
            <a:r>
              <a:rPr lang="en-US" sz="1600" dirty="0"/>
              <a:t>– Analyze historical data and identify patterns for better decision-making.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5. Efficient Performance </a:t>
            </a:r>
            <a:r>
              <a:rPr lang="en-US" dirty="0"/>
              <a:t>– </a:t>
            </a:r>
            <a:r>
              <a:rPr lang="en-US" sz="1600" dirty="0"/>
              <a:t>Optimize data handling for smooth and fast updates.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6. Multi-Currency Support</a:t>
            </a:r>
            <a:r>
              <a:rPr lang="en-US" dirty="0"/>
              <a:t> – </a:t>
            </a:r>
            <a:r>
              <a:rPr lang="en-US" sz="1600" dirty="0"/>
              <a:t>Track multiple cryptocurrencies like Bitcoin, </a:t>
            </a:r>
            <a:r>
              <a:rPr lang="en-US" sz="1600" dirty="0" err="1"/>
              <a:t>Ethereum</a:t>
            </a:r>
            <a:r>
              <a:rPr lang="en-US" sz="1600" dirty="0"/>
              <a:t>, and others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7. Customizable Filters</a:t>
            </a:r>
            <a:r>
              <a:rPr lang="en-US" dirty="0"/>
              <a:t> – </a:t>
            </a:r>
            <a:r>
              <a:rPr lang="en-US" sz="1600" dirty="0"/>
              <a:t>Allow users to set preferences for tracking specific coins or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8. Integration with Live APIs </a:t>
            </a:r>
            <a:r>
              <a:rPr lang="en-US" dirty="0"/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real-time data from reliable crypto market sources.</a:t>
            </a:r>
          </a:p>
        </p:txBody>
      </p:sp>
    </p:spTree>
    <p:extLst>
      <p:ext uri="{BB962C8B-B14F-4D97-AF65-F5344CB8AC3E}">
        <p14:creationId xmlns:p14="http://schemas.microsoft.com/office/powerpoint/2010/main" val="14001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45" y="-1"/>
            <a:ext cx="12228945" cy="147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9"/>
          <a:stretch/>
        </p:blipFill>
        <p:spPr>
          <a:xfrm>
            <a:off x="83127" y="77490"/>
            <a:ext cx="12108873" cy="1322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7" y="1824182"/>
            <a:ext cx="11808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Technologies Used</a:t>
            </a:r>
            <a:endParaRPr lang="en-US" sz="3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49218" y="3352474"/>
            <a:ext cx="7920182" cy="226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🔹</a:t>
            </a:r>
            <a:r>
              <a:rPr lang="en-US" sz="2400" dirty="0"/>
              <a:t> Python – Backend logic</a:t>
            </a:r>
          </a:p>
          <a:p>
            <a:r>
              <a:rPr lang="en-US" sz="2400" dirty="0"/>
              <a:t>🔹 </a:t>
            </a:r>
            <a:r>
              <a:rPr lang="en-US" sz="2400" dirty="0" err="1"/>
              <a:t>Streamlit</a:t>
            </a:r>
            <a:r>
              <a:rPr lang="en-US" sz="2400" dirty="0"/>
              <a:t> – Web UI</a:t>
            </a:r>
          </a:p>
          <a:p>
            <a:r>
              <a:rPr lang="en-US" sz="2400" dirty="0"/>
              <a:t>🔹 </a:t>
            </a:r>
            <a:r>
              <a:rPr lang="en-US" sz="2400" dirty="0" err="1"/>
              <a:t>Binance</a:t>
            </a:r>
            <a:r>
              <a:rPr lang="en-US" sz="2400" dirty="0"/>
              <a:t> </a:t>
            </a:r>
            <a:r>
              <a:rPr lang="en-US" sz="2400" dirty="0" err="1"/>
              <a:t>WebSocket</a:t>
            </a:r>
            <a:r>
              <a:rPr lang="en-US" sz="2400" dirty="0"/>
              <a:t> API – Live crypto data</a:t>
            </a:r>
          </a:p>
          <a:p>
            <a:r>
              <a:rPr lang="en-US" sz="2400" dirty="0"/>
              <a:t>🔹 </a:t>
            </a:r>
            <a:r>
              <a:rPr lang="en-US" sz="2400" dirty="0" err="1"/>
              <a:t>Plotly</a:t>
            </a:r>
            <a:r>
              <a:rPr lang="en-US" sz="2400" dirty="0"/>
              <a:t> – Interactive charts</a:t>
            </a:r>
          </a:p>
          <a:p>
            <a:r>
              <a:rPr lang="en-US" sz="2400" dirty="0"/>
              <a:t>🔹 </a:t>
            </a:r>
            <a:r>
              <a:rPr lang="en-US" sz="2400" dirty="0" err="1"/>
              <a:t>Asyncio</a:t>
            </a:r>
            <a:r>
              <a:rPr lang="en-US" sz="2400" dirty="0"/>
              <a:t> &amp; </a:t>
            </a:r>
            <a:r>
              <a:rPr lang="en-US" sz="2400" dirty="0" err="1"/>
              <a:t>Websockets</a:t>
            </a:r>
            <a:r>
              <a:rPr lang="en-US" sz="2400" dirty="0"/>
              <a:t> – Real-time data fetching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572500" y="2956451"/>
            <a:ext cx="3048000" cy="2868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956450"/>
            <a:ext cx="3048000" cy="28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1. Live Crypto Table – Displays real-time price, volume, high &amp; low values</a:t>
            </a:r>
          </a:p>
          <a:p>
            <a:pPr marL="0" indent="0">
              <a:buNone/>
            </a:pPr>
            <a:r>
              <a:rPr lang="en-US" dirty="0"/>
              <a:t>✅ 2. Top 10 Gainers &amp; Losers – Shows top 10 coins with the highest &amp; lowest % change</a:t>
            </a:r>
          </a:p>
          <a:p>
            <a:pPr marL="0" indent="0">
              <a:buNone/>
            </a:pPr>
            <a:r>
              <a:rPr lang="en-US" dirty="0"/>
              <a:t>✅ 3. High Volume Coins – Identifies coins with the highest trading volume</a:t>
            </a:r>
          </a:p>
          <a:p>
            <a:pPr marL="0" indent="0">
              <a:buNone/>
            </a:pPr>
            <a:r>
              <a:rPr lang="en-US" dirty="0"/>
              <a:t>✅ 4. BTC/USDT Candlestick Chart – Live Bitcoin price visualization using candlestick charts</a:t>
            </a:r>
          </a:p>
          <a:p>
            <a:pPr marL="0" indent="0">
              <a:buNone/>
            </a:pPr>
            <a:r>
              <a:rPr lang="en-US" dirty="0"/>
              <a:t>✅ 5. Auto Update Every Second – Uses </a:t>
            </a:r>
            <a:r>
              <a:rPr lang="en-US" dirty="0" err="1"/>
              <a:t>WebSocket</a:t>
            </a:r>
            <a:r>
              <a:rPr lang="en-US" dirty="0"/>
              <a:t> to update data instantly without refreshing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45" y="-1"/>
            <a:ext cx="12228945" cy="147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9"/>
          <a:stretch/>
        </p:blipFill>
        <p:spPr>
          <a:xfrm>
            <a:off x="83127" y="77490"/>
            <a:ext cx="12108873" cy="1322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72472" y="1821650"/>
            <a:ext cx="1193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/>
              <a:t>Advantaged and Future</a:t>
            </a:r>
            <a:endParaRPr lang="en-US" sz="3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127990" y="2750258"/>
            <a:ext cx="8739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Real-time updates – No need to refresh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Helps traders make quick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User-friendly dashboard with clear visualizations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extended to support more features like AI predictions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23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016"/>
            <a:ext cx="12228945" cy="147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9"/>
          <a:stretch/>
        </p:blipFill>
        <p:spPr>
          <a:xfrm>
            <a:off x="83127" y="77490"/>
            <a:ext cx="12108873" cy="1322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27" y="1889778"/>
            <a:ext cx="1083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 </a:t>
            </a:r>
            <a:r>
              <a:rPr lang="en-IN" sz="3200" b="1" u="sng" dirty="0" smtClean="0"/>
              <a:t>Conclusion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03663" y="2704096"/>
            <a:ext cx="906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Crypto Analysis Dashboard provides real-time market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track live prices, trends, and analytics efficiently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advanced data visualization for better decision-making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improved with AI-based predictions and automation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enhancing user experience and data accuracy.</a:t>
            </a:r>
          </a:p>
        </p:txBody>
      </p:sp>
    </p:spTree>
    <p:extLst>
      <p:ext uri="{BB962C8B-B14F-4D97-AF65-F5344CB8AC3E}">
        <p14:creationId xmlns:p14="http://schemas.microsoft.com/office/powerpoint/2010/main" val="25761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</TotalTime>
  <Words>407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&amp; Functionality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91983</dc:creator>
  <cp:lastModifiedBy>91983</cp:lastModifiedBy>
  <cp:revision>16</cp:revision>
  <dcterms:created xsi:type="dcterms:W3CDTF">2025-03-07T14:35:16Z</dcterms:created>
  <dcterms:modified xsi:type="dcterms:W3CDTF">2025-04-04T08:14:00Z</dcterms:modified>
</cp:coreProperties>
</file>