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0" r:id="rId3"/>
    <p:sldId id="265" r:id="rId4"/>
    <p:sldId id="256" r:id="rId5"/>
    <p:sldId id="258" r:id="rId6"/>
    <p:sldId id="264" r:id="rId7"/>
    <p:sldId id="271" r:id="rId8"/>
    <p:sldId id="261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956"/>
    <a:srgbClr val="FFFFFF"/>
    <a:srgbClr val="F25245"/>
    <a:srgbClr val="273445"/>
    <a:srgbClr val="695E78"/>
    <a:srgbClr val="EF6E9A"/>
    <a:srgbClr val="3BBEBE"/>
    <a:srgbClr val="A761D3"/>
    <a:srgbClr val="D45CA6"/>
    <a:srgbClr val="9C5D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DD05-FE8D-4DC4-9420-FCCA22384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8B07A-568C-485A-851D-8DE857263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B7CC2-2F0C-4BA4-84D8-2E52480B32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782DE-5305-4920-BB08-F7F6340B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443A0-9A9E-45F6-8F11-EE3A3ED7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6D34-3751-478D-AD43-F626C7C8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88D66-B4F9-4BE8-A98F-F5BF144F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2AD78-3379-49DC-ACCA-94EAC51C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491A51F-B132-4C21-AC1E-CCBEBB337C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46500" y="1473200"/>
            <a:ext cx="742950" cy="7429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9A7D6FC4-B0C0-432B-9398-F07BEAA931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37970" y="3219450"/>
            <a:ext cx="862330" cy="86233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46667767-FC00-4214-95C0-3081FDD069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84170" y="4490720"/>
            <a:ext cx="862330" cy="86233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1D8CBD7-848D-40AC-86DE-47586604E21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96890" y="3091815"/>
            <a:ext cx="674370" cy="67437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67048260-A896-4FB6-9885-4F013EA9E30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872990" y="2623185"/>
            <a:ext cx="308610" cy="30861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24EEF716-610D-4C42-8AA8-9BA0F45404E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52725" y="2359660"/>
            <a:ext cx="308610" cy="30861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46DD7D0E-56CB-410F-AD15-4FF51FEF0B1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01210" y="3877945"/>
            <a:ext cx="466090" cy="4660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0EDD61E1-0948-49D1-991F-0D7E40BBA5C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073400" y="2614295"/>
            <a:ext cx="1263650" cy="12636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7675621D-699E-4270-A814-3A37CFAC306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690370" y="2158365"/>
            <a:ext cx="420370" cy="42037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0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C92AE-8981-45B2-A82B-CA436A0EC8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9A7F8-CA5C-47C9-B9E2-EF5BE966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A8A6B-BAE0-461A-A898-0652F34A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A0EAFB50-F9FE-425D-B5A4-CAD975C9A2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59365" y="703830"/>
            <a:ext cx="5035723" cy="5447169"/>
          </a:xfrm>
          <a:custGeom>
            <a:avLst/>
            <a:gdLst>
              <a:gd name="connsiteX0" fmla="*/ 1022196 w 5035723"/>
              <a:gd name="connsiteY0" fmla="*/ 0 h 5447169"/>
              <a:gd name="connsiteX1" fmla="*/ 5035723 w 5035723"/>
              <a:gd name="connsiteY1" fmla="*/ 0 h 5447169"/>
              <a:gd name="connsiteX2" fmla="*/ 5035723 w 5035723"/>
              <a:gd name="connsiteY2" fmla="*/ 5447169 h 5447169"/>
              <a:gd name="connsiteX3" fmla="*/ 1025082 w 5035723"/>
              <a:gd name="connsiteY3" fmla="*/ 5447169 h 5447169"/>
              <a:gd name="connsiteX4" fmla="*/ 947777 w 5035723"/>
              <a:gd name="connsiteY4" fmla="*/ 5362113 h 5447169"/>
              <a:gd name="connsiteX5" fmla="*/ 0 w 5035723"/>
              <a:gd name="connsiteY5" fmla="*/ 2721997 h 5447169"/>
              <a:gd name="connsiteX6" fmla="*/ 947777 w 5035723"/>
              <a:gd name="connsiteY6" fmla="*/ 81882 h 544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5723" h="5447169">
                <a:moveTo>
                  <a:pt x="1022196" y="0"/>
                </a:moveTo>
                <a:lnTo>
                  <a:pt x="5035723" y="0"/>
                </a:lnTo>
                <a:lnTo>
                  <a:pt x="5035723" y="5447169"/>
                </a:lnTo>
                <a:lnTo>
                  <a:pt x="1025082" y="5447169"/>
                </a:lnTo>
                <a:lnTo>
                  <a:pt x="947777" y="5362113"/>
                </a:lnTo>
                <a:cubicBezTo>
                  <a:pt x="355681" y="4644658"/>
                  <a:pt x="0" y="3724865"/>
                  <a:pt x="0" y="2721997"/>
                </a:cubicBezTo>
                <a:cubicBezTo>
                  <a:pt x="0" y="1719130"/>
                  <a:pt x="355681" y="799336"/>
                  <a:pt x="947777" y="81882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1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1FA8A0E-199E-4F93-80AE-96540EF369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97068" y="704849"/>
            <a:ext cx="3186113" cy="54459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5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FB4F0-E528-428D-9D87-007D7520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69FCD-1112-4D38-B7C2-7F9753E0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59A6B-6F61-49E1-AB57-EE2138FE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4EF5B96-4C8B-419C-B56E-CB192D100AD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63345" y="2316163"/>
            <a:ext cx="2165350" cy="24844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BA6A5DD2-589F-4818-8FFC-626CCBF78C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86505" y="2316163"/>
            <a:ext cx="2165350" cy="24844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8256EF0-1AE4-4A2C-833A-696429ED541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09665" y="2316163"/>
            <a:ext cx="2165350" cy="24844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C894DD2-2348-4450-881E-7E4EBC97BA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32825" y="2316163"/>
            <a:ext cx="2165350" cy="24844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2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3564-0953-4622-A708-A4341647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1B24-6C24-4CCD-B8C9-2C5D6830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E890B-79AB-4C43-9662-155EEA93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90C9ED6-4E1A-4812-A678-2159E90D436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5326" y="693738"/>
            <a:ext cx="10796587" cy="5448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8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6E6C6-6E94-4622-AF50-AB9F71EA7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91208-1C8E-44E6-814A-8B581A267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74F45-C75A-4F69-B7AA-0A9BCF66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Media Placeholder 9">
            <a:extLst>
              <a:ext uri="{FF2B5EF4-FFF2-40B4-BE49-F238E27FC236}">
                <a16:creationId xmlns:a16="http://schemas.microsoft.com/office/drawing/2014/main" id="{727675AA-B358-48FA-B1C1-5B98B47443DB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6096000" y="2170706"/>
            <a:ext cx="4648200" cy="26108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56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555C4-27F7-467A-9AF6-630F6B00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A1C95A-1709-4B29-9F29-E98007CA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739E94-CC89-4EA9-A8FA-64E628F2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C241C9-AB3E-447C-B7F1-89C740012F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8024" y="2489200"/>
            <a:ext cx="10774363" cy="24701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5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FFA8F3-FA82-40D0-B744-5E2C4DDD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B8BA8-6BC4-4015-A959-9EF1184B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B9215-58F5-4237-86EC-D3DCA521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17FD824-9088-47CD-BCA0-B1F4EDDBCF3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67472" y="708473"/>
            <a:ext cx="5523024" cy="5439915"/>
          </a:xfrm>
          <a:custGeom>
            <a:avLst/>
            <a:gdLst>
              <a:gd name="connsiteX0" fmla="*/ 0 w 5523024"/>
              <a:gd name="connsiteY0" fmla="*/ 373567 h 5439915"/>
              <a:gd name="connsiteX1" fmla="*/ 863639 w 5523024"/>
              <a:gd name="connsiteY1" fmla="*/ 373567 h 5439915"/>
              <a:gd name="connsiteX2" fmla="*/ 863639 w 5523024"/>
              <a:gd name="connsiteY2" fmla="*/ 5439915 h 5439915"/>
              <a:gd name="connsiteX3" fmla="*/ 0 w 5523024"/>
              <a:gd name="connsiteY3" fmla="*/ 5439915 h 5439915"/>
              <a:gd name="connsiteX4" fmla="*/ 1863754 w 5523024"/>
              <a:gd name="connsiteY4" fmla="*/ 373566 h 5439915"/>
              <a:gd name="connsiteX5" fmla="*/ 2727393 w 5523024"/>
              <a:gd name="connsiteY5" fmla="*/ 373566 h 5439915"/>
              <a:gd name="connsiteX6" fmla="*/ 2727393 w 5523024"/>
              <a:gd name="connsiteY6" fmla="*/ 5439915 h 5439915"/>
              <a:gd name="connsiteX7" fmla="*/ 1863754 w 5523024"/>
              <a:gd name="connsiteY7" fmla="*/ 5439915 h 5439915"/>
              <a:gd name="connsiteX8" fmla="*/ 2795631 w 5523024"/>
              <a:gd name="connsiteY8" fmla="*/ 221167 h 5439915"/>
              <a:gd name="connsiteX9" fmla="*/ 3659270 w 5523024"/>
              <a:gd name="connsiteY9" fmla="*/ 221167 h 5439915"/>
              <a:gd name="connsiteX10" fmla="*/ 3659270 w 5523024"/>
              <a:gd name="connsiteY10" fmla="*/ 5439915 h 5439915"/>
              <a:gd name="connsiteX11" fmla="*/ 2795631 w 5523024"/>
              <a:gd name="connsiteY11" fmla="*/ 5439915 h 5439915"/>
              <a:gd name="connsiteX12" fmla="*/ 4659385 w 5523024"/>
              <a:gd name="connsiteY12" fmla="*/ 221167 h 5439915"/>
              <a:gd name="connsiteX13" fmla="*/ 5523024 w 5523024"/>
              <a:gd name="connsiteY13" fmla="*/ 221167 h 5439915"/>
              <a:gd name="connsiteX14" fmla="*/ 5523024 w 5523024"/>
              <a:gd name="connsiteY14" fmla="*/ 5439915 h 5439915"/>
              <a:gd name="connsiteX15" fmla="*/ 4659385 w 5523024"/>
              <a:gd name="connsiteY15" fmla="*/ 5439915 h 5439915"/>
              <a:gd name="connsiteX16" fmla="*/ 931877 w 5523024"/>
              <a:gd name="connsiteY16" fmla="*/ 0 h 5439915"/>
              <a:gd name="connsiteX17" fmla="*/ 1795516 w 5523024"/>
              <a:gd name="connsiteY17" fmla="*/ 0 h 5439915"/>
              <a:gd name="connsiteX18" fmla="*/ 1795516 w 5523024"/>
              <a:gd name="connsiteY18" fmla="*/ 5066349 h 5439915"/>
              <a:gd name="connsiteX19" fmla="*/ 931877 w 5523024"/>
              <a:gd name="connsiteY19" fmla="*/ 5066349 h 5439915"/>
              <a:gd name="connsiteX20" fmla="*/ 3727508 w 5523024"/>
              <a:gd name="connsiteY20" fmla="*/ 0 h 5439915"/>
              <a:gd name="connsiteX21" fmla="*/ 4591147 w 5523024"/>
              <a:gd name="connsiteY21" fmla="*/ 0 h 5439915"/>
              <a:gd name="connsiteX22" fmla="*/ 4591147 w 5523024"/>
              <a:gd name="connsiteY22" fmla="*/ 5066349 h 5439915"/>
              <a:gd name="connsiteX23" fmla="*/ 3727508 w 5523024"/>
              <a:gd name="connsiteY23" fmla="*/ 5066349 h 5439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523024" h="5439915">
                <a:moveTo>
                  <a:pt x="0" y="373567"/>
                </a:moveTo>
                <a:lnTo>
                  <a:pt x="863639" y="373567"/>
                </a:lnTo>
                <a:lnTo>
                  <a:pt x="863639" y="5439915"/>
                </a:lnTo>
                <a:lnTo>
                  <a:pt x="0" y="5439915"/>
                </a:lnTo>
                <a:close/>
                <a:moveTo>
                  <a:pt x="1863754" y="373566"/>
                </a:moveTo>
                <a:lnTo>
                  <a:pt x="2727393" y="373566"/>
                </a:lnTo>
                <a:lnTo>
                  <a:pt x="2727393" y="5439915"/>
                </a:lnTo>
                <a:lnTo>
                  <a:pt x="1863754" y="5439915"/>
                </a:lnTo>
                <a:close/>
                <a:moveTo>
                  <a:pt x="2795631" y="221167"/>
                </a:moveTo>
                <a:lnTo>
                  <a:pt x="3659270" y="221167"/>
                </a:lnTo>
                <a:lnTo>
                  <a:pt x="3659270" y="5439915"/>
                </a:lnTo>
                <a:lnTo>
                  <a:pt x="2795631" y="5439915"/>
                </a:lnTo>
                <a:close/>
                <a:moveTo>
                  <a:pt x="4659385" y="221167"/>
                </a:moveTo>
                <a:lnTo>
                  <a:pt x="5523024" y="221167"/>
                </a:lnTo>
                <a:lnTo>
                  <a:pt x="5523024" y="5439915"/>
                </a:lnTo>
                <a:lnTo>
                  <a:pt x="4659385" y="5439915"/>
                </a:lnTo>
                <a:close/>
                <a:moveTo>
                  <a:pt x="931877" y="0"/>
                </a:moveTo>
                <a:lnTo>
                  <a:pt x="1795516" y="0"/>
                </a:lnTo>
                <a:lnTo>
                  <a:pt x="1795516" y="5066349"/>
                </a:lnTo>
                <a:lnTo>
                  <a:pt x="931877" y="5066349"/>
                </a:lnTo>
                <a:close/>
                <a:moveTo>
                  <a:pt x="3727508" y="0"/>
                </a:moveTo>
                <a:lnTo>
                  <a:pt x="4591147" y="0"/>
                </a:lnTo>
                <a:lnTo>
                  <a:pt x="4591147" y="5066349"/>
                </a:lnTo>
                <a:lnTo>
                  <a:pt x="3727508" y="506634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659E25B-AC41-4220-B7EB-4171260D110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34440" y="1311966"/>
            <a:ext cx="4114800" cy="131759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="1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436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2860B9-12F7-48F6-B828-46F31879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30C79-6282-4A98-B155-3483B56D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62DD2-3853-45D2-B2FE-FE6EF9F8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2F400-9E5F-4582-A7D1-E4F7E09C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DF9C8-6927-41D9-BE4B-36351B00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228962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C5920-40A0-48F2-811D-C0761FD1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3368" y="6356350"/>
            <a:ext cx="555171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98A3D746-68AF-4D14-93D1-5CC4B1854F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23372" y="-815154"/>
            <a:ext cx="1797782" cy="179972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6CCCCBC0-1866-4FE8-B263-52676651F5C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23372" y="1275393"/>
            <a:ext cx="1797782" cy="179972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66D321B2-47AC-48CA-A41B-895BA90C0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23372" y="3365940"/>
            <a:ext cx="1797782" cy="179972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D06B7E9-BC44-47F4-A75B-8334E2FD52F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923372" y="5456487"/>
            <a:ext cx="1797782" cy="179972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1EE47DD6-AC01-432C-831F-77586BCC3BB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978482" y="4428556"/>
            <a:ext cx="1797782" cy="179972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59FAF888-D431-4CC6-9CBB-1514477596E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978482" y="2338009"/>
            <a:ext cx="1797782" cy="179972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0478865B-212C-4302-A6B0-F235E543759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78482" y="247462"/>
            <a:ext cx="1797782" cy="179972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0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4E1E4-126D-48C8-B652-245BC93D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8E7B6-1D5D-4DFE-BFB8-08F12C77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14FEF-A5E7-483F-AFB4-D741EB93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C6D0CA0-1FA0-40A1-AC43-E1C6DDD635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02620" y="2298691"/>
            <a:ext cx="663934" cy="663934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FA29A77C-7228-4831-A8C9-8594391E06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02620" y="4117009"/>
            <a:ext cx="663934" cy="663934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18D74219-4053-40B5-9E43-F0EE666D45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91162" y="3254169"/>
            <a:ext cx="663934" cy="663934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13731221-BE82-4959-B49B-6F109198035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91162" y="5009601"/>
            <a:ext cx="663934" cy="663934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15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ame 6">
            <a:extLst>
              <a:ext uri="{FF2B5EF4-FFF2-40B4-BE49-F238E27FC236}">
                <a16:creationId xmlns:a16="http://schemas.microsoft.com/office/drawing/2014/main" id="{EF3BF7B4-B242-4EC2-B7C0-8626DD6534A7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frame">
            <a:avLst>
              <a:gd name="adj1" fmla="val 1029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0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" TargetMode="External"/><Relationship Id="rId13" Type="http://schemas.openxmlformats.org/officeDocument/2006/relationships/hyperlink" Target="https://www.freepik.com/" TargetMode="External"/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12" Type="http://schemas.openxmlformats.org/officeDocument/2006/relationships/hyperlink" Target="https://www.flaticon.com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11" Type="http://schemas.openxmlformats.org/officeDocument/2006/relationships/hyperlink" Target="https://console.developers.google.com/" TargetMode="External"/><Relationship Id="rId5" Type="http://schemas.openxmlformats.org/officeDocument/2006/relationships/image" Target="../media/image16.jpg"/><Relationship Id="rId10" Type="http://schemas.openxmlformats.org/officeDocument/2006/relationships/hyperlink" Target="https://firebase.google.com/docs/web/setup" TargetMode="External"/><Relationship Id="rId4" Type="http://schemas.openxmlformats.org/officeDocument/2006/relationships/image" Target="../media/image15.png"/><Relationship Id="rId9" Type="http://schemas.openxmlformats.org/officeDocument/2006/relationships/hyperlink" Target="http://www.google.com/" TargetMode="External"/><Relationship Id="rId14" Type="http://schemas.openxmlformats.org/officeDocument/2006/relationships/hyperlink" Target="https://www.canva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7882800-4F87-4414-875E-C15FCBF3BDB1}"/>
              </a:ext>
            </a:extLst>
          </p:cNvPr>
          <p:cNvGrpSpPr/>
          <p:nvPr/>
        </p:nvGrpSpPr>
        <p:grpSpPr>
          <a:xfrm>
            <a:off x="2565086" y="2383239"/>
            <a:ext cx="7061829" cy="1722189"/>
            <a:chOff x="2565086" y="1971338"/>
            <a:chExt cx="7061829" cy="17221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83DBDA-88B7-493D-9B65-582E914C9A41}"/>
                </a:ext>
              </a:extLst>
            </p:cNvPr>
            <p:cNvSpPr txBox="1"/>
            <p:nvPr/>
          </p:nvSpPr>
          <p:spPr>
            <a:xfrm>
              <a:off x="3436601" y="1971338"/>
              <a:ext cx="531879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8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B37C46-5F26-46DE-BBB5-265484A0588E}"/>
                </a:ext>
              </a:extLst>
            </p:cNvPr>
            <p:cNvSpPr txBox="1"/>
            <p:nvPr/>
          </p:nvSpPr>
          <p:spPr>
            <a:xfrm>
              <a:off x="2565086" y="3231862"/>
              <a:ext cx="7061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36DA3D-616F-48D4-9246-4A09541815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7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Arakshan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DC19D-5E47-4F38-A5BC-71DFF87129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Women safety and security application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69942D-7C01-44D7-8FDC-E9D1986B2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461" y="1030288"/>
            <a:ext cx="2855078" cy="158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4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23C38BB9-A2A4-40A6-AF62-8E12FF570E8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2" b="52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0367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413E75-1777-4005-A89C-2B764D71823A}"/>
              </a:ext>
            </a:extLst>
          </p:cNvPr>
          <p:cNvSpPr/>
          <p:nvPr/>
        </p:nvSpPr>
        <p:spPr>
          <a:xfrm>
            <a:off x="699247" y="704851"/>
            <a:ext cx="6269849" cy="5441950"/>
          </a:xfrm>
          <a:custGeom>
            <a:avLst/>
            <a:gdLst>
              <a:gd name="connsiteX0" fmla="*/ 0 w 6269849"/>
              <a:gd name="connsiteY0" fmla="*/ 0 h 5441950"/>
              <a:gd name="connsiteX1" fmla="*/ 6202008 w 6269849"/>
              <a:gd name="connsiteY1" fmla="*/ 0 h 5441950"/>
              <a:gd name="connsiteX2" fmla="*/ 6029119 w 6269849"/>
              <a:gd name="connsiteY2" fmla="*/ 231201 h 5441950"/>
              <a:gd name="connsiteX3" fmla="*/ 5282454 w 6269849"/>
              <a:gd name="connsiteY3" fmla="*/ 2675614 h 5441950"/>
              <a:gd name="connsiteX4" fmla="*/ 6029119 w 6269849"/>
              <a:gd name="connsiteY4" fmla="*/ 5120027 h 5441950"/>
              <a:gd name="connsiteX5" fmla="*/ 6269849 w 6269849"/>
              <a:gd name="connsiteY5" fmla="*/ 5441950 h 5441950"/>
              <a:gd name="connsiteX6" fmla="*/ 0 w 6269849"/>
              <a:gd name="connsiteY6" fmla="*/ 5441950 h 544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69849" h="5441950">
                <a:moveTo>
                  <a:pt x="0" y="0"/>
                </a:moveTo>
                <a:lnTo>
                  <a:pt x="6202008" y="0"/>
                </a:lnTo>
                <a:lnTo>
                  <a:pt x="6029119" y="231201"/>
                </a:lnTo>
                <a:cubicBezTo>
                  <a:pt x="5557714" y="928973"/>
                  <a:pt x="5282454" y="1770149"/>
                  <a:pt x="5282454" y="2675614"/>
                </a:cubicBezTo>
                <a:cubicBezTo>
                  <a:pt x="5282454" y="3581080"/>
                  <a:pt x="5557714" y="4422255"/>
                  <a:pt x="6029119" y="5120027"/>
                </a:cubicBezTo>
                <a:lnTo>
                  <a:pt x="6269849" y="5441950"/>
                </a:lnTo>
                <a:lnTo>
                  <a:pt x="0" y="54419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169B9F1-8333-4C3A-933D-B1F9C10587F5}"/>
              </a:ext>
            </a:extLst>
          </p:cNvPr>
          <p:cNvGrpSpPr/>
          <p:nvPr/>
        </p:nvGrpSpPr>
        <p:grpSpPr>
          <a:xfrm>
            <a:off x="1293330" y="5113391"/>
            <a:ext cx="1820714" cy="640026"/>
            <a:chOff x="2183877" y="4228110"/>
            <a:chExt cx="1820714" cy="6400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9F16CDD-FADE-4805-BE6A-FA2557096397}"/>
                </a:ext>
              </a:extLst>
            </p:cNvPr>
            <p:cNvGrpSpPr/>
            <p:nvPr/>
          </p:nvGrpSpPr>
          <p:grpSpPr>
            <a:xfrm>
              <a:off x="2183877" y="4228110"/>
              <a:ext cx="1801784" cy="615858"/>
              <a:chOff x="2273069" y="3077762"/>
              <a:chExt cx="1801784" cy="615858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9F4B9C4-B09D-48EB-A835-7A5740780D77}"/>
                  </a:ext>
                </a:extLst>
              </p:cNvPr>
              <p:cNvSpPr/>
              <p:nvPr/>
            </p:nvSpPr>
            <p:spPr>
              <a:xfrm>
                <a:off x="2273069" y="3077762"/>
                <a:ext cx="1801784" cy="6158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8BB7F17-2EA6-4379-859E-67C5B26CA171}"/>
                  </a:ext>
                </a:extLst>
              </p:cNvPr>
              <p:cNvSpPr/>
              <p:nvPr/>
            </p:nvSpPr>
            <p:spPr>
              <a:xfrm>
                <a:off x="3644389" y="3320944"/>
                <a:ext cx="430464" cy="37267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3BBE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F8CFE95-39F1-40CE-9CA5-AA64A43390DC}"/>
                </a:ext>
              </a:extLst>
            </p:cNvPr>
            <p:cNvSpPr txBox="1"/>
            <p:nvPr/>
          </p:nvSpPr>
          <p:spPr>
            <a:xfrm>
              <a:off x="3599075" y="4468026"/>
              <a:ext cx="4055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5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10C2FEA-E11E-45E4-A60F-A2BC9E9032CD}"/>
                </a:ext>
              </a:extLst>
            </p:cNvPr>
            <p:cNvGrpSpPr/>
            <p:nvPr/>
          </p:nvGrpSpPr>
          <p:grpSpPr>
            <a:xfrm>
              <a:off x="2183878" y="4236061"/>
              <a:ext cx="1654286" cy="560335"/>
              <a:chOff x="1525249" y="3658633"/>
              <a:chExt cx="1654286" cy="560335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FAA870E-23A3-4DF9-8611-68EED03E09B4}"/>
                  </a:ext>
                </a:extLst>
              </p:cNvPr>
              <p:cNvSpPr txBox="1"/>
              <p:nvPr/>
            </p:nvSpPr>
            <p:spPr>
              <a:xfrm>
                <a:off x="1525249" y="3911191"/>
                <a:ext cx="13904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3D3581B-023D-4E27-BA70-993060AB2F91}"/>
                  </a:ext>
                </a:extLst>
              </p:cNvPr>
              <p:cNvSpPr txBox="1"/>
              <p:nvPr/>
            </p:nvSpPr>
            <p:spPr>
              <a:xfrm>
                <a:off x="1525250" y="3658633"/>
                <a:ext cx="16542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3BBEBE"/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Apparatus </a:t>
                </a:r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2627245-36A7-429D-8FD9-5AA5521EC1E7}"/>
              </a:ext>
            </a:extLst>
          </p:cNvPr>
          <p:cNvGrpSpPr/>
          <p:nvPr/>
        </p:nvGrpSpPr>
        <p:grpSpPr>
          <a:xfrm>
            <a:off x="3194643" y="5113391"/>
            <a:ext cx="1820714" cy="640026"/>
            <a:chOff x="2183877" y="4228110"/>
            <a:chExt cx="1820714" cy="640026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218AC25-E2FA-43F0-9128-0C5B9AA5465C}"/>
                </a:ext>
              </a:extLst>
            </p:cNvPr>
            <p:cNvGrpSpPr/>
            <p:nvPr/>
          </p:nvGrpSpPr>
          <p:grpSpPr>
            <a:xfrm>
              <a:off x="2183877" y="4228110"/>
              <a:ext cx="1801784" cy="615858"/>
              <a:chOff x="2273069" y="3077762"/>
              <a:chExt cx="1801784" cy="615858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C822154-E7D2-488E-B29B-CD07DF5EBCC8}"/>
                  </a:ext>
                </a:extLst>
              </p:cNvPr>
              <p:cNvSpPr/>
              <p:nvPr/>
            </p:nvSpPr>
            <p:spPr>
              <a:xfrm>
                <a:off x="2273069" y="3077762"/>
                <a:ext cx="1801784" cy="6158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2D77126-6C51-443F-87EE-27A658CC0639}"/>
                  </a:ext>
                </a:extLst>
              </p:cNvPr>
              <p:cNvSpPr/>
              <p:nvPr/>
            </p:nvSpPr>
            <p:spPr>
              <a:xfrm>
                <a:off x="3644389" y="3320944"/>
                <a:ext cx="430464" cy="37267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D871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32F2CF3-21BB-41F6-93F3-0ABB1105F26B}"/>
                </a:ext>
              </a:extLst>
            </p:cNvPr>
            <p:cNvSpPr txBox="1"/>
            <p:nvPr/>
          </p:nvSpPr>
          <p:spPr>
            <a:xfrm>
              <a:off x="3599075" y="4468026"/>
              <a:ext cx="4055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6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C6CA0AB-20D2-4A30-AE1A-CD45850AFFBF}"/>
                </a:ext>
              </a:extLst>
            </p:cNvPr>
            <p:cNvGrpSpPr/>
            <p:nvPr/>
          </p:nvGrpSpPr>
          <p:grpSpPr>
            <a:xfrm>
              <a:off x="2183878" y="4236061"/>
              <a:ext cx="1654286" cy="560335"/>
              <a:chOff x="1525249" y="3658633"/>
              <a:chExt cx="1654286" cy="560335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5DA29C-401E-4C97-913C-BA7D6884A1F0}"/>
                  </a:ext>
                </a:extLst>
              </p:cNvPr>
              <p:cNvSpPr txBox="1"/>
              <p:nvPr/>
            </p:nvSpPr>
            <p:spPr>
              <a:xfrm>
                <a:off x="1525249" y="3911191"/>
                <a:ext cx="13904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3C67DB2-B0E1-4CC6-9F97-2169051163F8}"/>
                  </a:ext>
                </a:extLst>
              </p:cNvPr>
              <p:cNvSpPr txBox="1"/>
              <p:nvPr/>
            </p:nvSpPr>
            <p:spPr>
              <a:xfrm>
                <a:off x="1525250" y="3658633"/>
                <a:ext cx="16542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D8717B"/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Future Plans</a:t>
                </a: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D60718-3027-40EE-AF08-597F73D6BA64}"/>
              </a:ext>
            </a:extLst>
          </p:cNvPr>
          <p:cNvGrpSpPr/>
          <p:nvPr/>
        </p:nvGrpSpPr>
        <p:grpSpPr>
          <a:xfrm>
            <a:off x="1293330" y="4390486"/>
            <a:ext cx="1820714" cy="640026"/>
            <a:chOff x="2183877" y="4228110"/>
            <a:chExt cx="1820714" cy="64002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D408ACB-DA4D-4783-A62C-04F5497C8E93}"/>
                </a:ext>
              </a:extLst>
            </p:cNvPr>
            <p:cNvGrpSpPr/>
            <p:nvPr/>
          </p:nvGrpSpPr>
          <p:grpSpPr>
            <a:xfrm>
              <a:off x="2183877" y="4228110"/>
              <a:ext cx="1801784" cy="615858"/>
              <a:chOff x="2273069" y="3077762"/>
              <a:chExt cx="1801784" cy="615858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3FD60ED-D499-47B1-A1D6-73D5032A32D0}"/>
                  </a:ext>
                </a:extLst>
              </p:cNvPr>
              <p:cNvSpPr/>
              <p:nvPr/>
            </p:nvSpPr>
            <p:spPr>
              <a:xfrm>
                <a:off x="2273069" y="3077762"/>
                <a:ext cx="1801784" cy="6158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6343E20-719B-4018-9220-97E07CF9DB3F}"/>
                  </a:ext>
                </a:extLst>
              </p:cNvPr>
              <p:cNvSpPr/>
              <p:nvPr/>
            </p:nvSpPr>
            <p:spPr>
              <a:xfrm>
                <a:off x="3644389" y="3320944"/>
                <a:ext cx="430464" cy="37267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695E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E1D7865-EC85-46CA-8B54-A3E347ED03E5}"/>
                </a:ext>
              </a:extLst>
            </p:cNvPr>
            <p:cNvSpPr txBox="1"/>
            <p:nvPr/>
          </p:nvSpPr>
          <p:spPr>
            <a:xfrm>
              <a:off x="3599075" y="4468026"/>
              <a:ext cx="4055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3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5761531-EADC-46C9-A448-7D744DCB6998}"/>
                </a:ext>
              </a:extLst>
            </p:cNvPr>
            <p:cNvGrpSpPr/>
            <p:nvPr/>
          </p:nvGrpSpPr>
          <p:grpSpPr>
            <a:xfrm>
              <a:off x="2183878" y="4236061"/>
              <a:ext cx="1654286" cy="560335"/>
              <a:chOff x="1525249" y="3658633"/>
              <a:chExt cx="1654286" cy="560335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856ABF-222C-4636-9729-55A75C097FFD}"/>
                  </a:ext>
                </a:extLst>
              </p:cNvPr>
              <p:cNvSpPr txBox="1"/>
              <p:nvPr/>
            </p:nvSpPr>
            <p:spPr>
              <a:xfrm>
                <a:off x="1525249" y="3911191"/>
                <a:ext cx="13904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66104B2-668E-41AB-82AB-0EFDB7B822D3}"/>
                  </a:ext>
                </a:extLst>
              </p:cNvPr>
              <p:cNvSpPr txBox="1"/>
              <p:nvPr/>
            </p:nvSpPr>
            <p:spPr>
              <a:xfrm>
                <a:off x="1525250" y="3658633"/>
                <a:ext cx="16542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695E78"/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Workflow</a:t>
                </a: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0898B45-D4EC-4830-91BE-7F3833C7054A}"/>
              </a:ext>
            </a:extLst>
          </p:cNvPr>
          <p:cNvGrpSpPr/>
          <p:nvPr/>
        </p:nvGrpSpPr>
        <p:grpSpPr>
          <a:xfrm>
            <a:off x="3194643" y="4390486"/>
            <a:ext cx="1820714" cy="640026"/>
            <a:chOff x="2183877" y="4228110"/>
            <a:chExt cx="1820714" cy="64002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E524499-34F8-4BD0-B37F-B1065ECB30B4}"/>
                </a:ext>
              </a:extLst>
            </p:cNvPr>
            <p:cNvGrpSpPr/>
            <p:nvPr/>
          </p:nvGrpSpPr>
          <p:grpSpPr>
            <a:xfrm>
              <a:off x="2183877" y="4228110"/>
              <a:ext cx="1801784" cy="615858"/>
              <a:chOff x="2273069" y="3077762"/>
              <a:chExt cx="1801784" cy="615858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9434FA3-BE9D-42C8-8679-073EE83F5620}"/>
                  </a:ext>
                </a:extLst>
              </p:cNvPr>
              <p:cNvSpPr/>
              <p:nvPr/>
            </p:nvSpPr>
            <p:spPr>
              <a:xfrm>
                <a:off x="2273069" y="3077762"/>
                <a:ext cx="1801784" cy="6158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31AB15F-0688-47A9-9C92-3EF168F2C36B}"/>
                  </a:ext>
                </a:extLst>
              </p:cNvPr>
              <p:cNvSpPr/>
              <p:nvPr/>
            </p:nvSpPr>
            <p:spPr>
              <a:xfrm>
                <a:off x="3644389" y="3320944"/>
                <a:ext cx="430464" cy="37267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9C5D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223A643-737E-4C83-95AA-C42D3C7D61A4}"/>
                </a:ext>
              </a:extLst>
            </p:cNvPr>
            <p:cNvSpPr txBox="1"/>
            <p:nvPr/>
          </p:nvSpPr>
          <p:spPr>
            <a:xfrm>
              <a:off x="3599075" y="4468026"/>
              <a:ext cx="4055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4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2305B54-E428-45EF-9D49-ED39E1370BE7}"/>
                </a:ext>
              </a:extLst>
            </p:cNvPr>
            <p:cNvGrpSpPr/>
            <p:nvPr/>
          </p:nvGrpSpPr>
          <p:grpSpPr>
            <a:xfrm>
              <a:off x="2183878" y="4236061"/>
              <a:ext cx="1654286" cy="560335"/>
              <a:chOff x="1525249" y="3658633"/>
              <a:chExt cx="1654286" cy="560335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6CA7CBB-5571-4C91-A88D-343245BCE134}"/>
                  </a:ext>
                </a:extLst>
              </p:cNvPr>
              <p:cNvSpPr txBox="1"/>
              <p:nvPr/>
            </p:nvSpPr>
            <p:spPr>
              <a:xfrm>
                <a:off x="1525249" y="3911191"/>
                <a:ext cx="13904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1DA442C-7758-4313-BC40-086BCC045AC7}"/>
                  </a:ext>
                </a:extLst>
              </p:cNvPr>
              <p:cNvSpPr txBox="1"/>
              <p:nvPr/>
            </p:nvSpPr>
            <p:spPr>
              <a:xfrm>
                <a:off x="1525250" y="3658633"/>
                <a:ext cx="16542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9C5D71"/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Ministrations</a:t>
                </a:r>
              </a:p>
            </p:txBody>
          </p:sp>
        </p:grpSp>
      </p:grp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FE84F85B-6319-43B8-AB2C-F14540E78D9A}"/>
              </a:ext>
            </a:extLst>
          </p:cNvPr>
          <p:cNvSpPr/>
          <p:nvPr/>
        </p:nvSpPr>
        <p:spPr>
          <a:xfrm rot="16200000">
            <a:off x="5593053" y="1035562"/>
            <a:ext cx="442687" cy="140504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E38DF826-A2CE-4F32-8874-77A1FB37E690}"/>
              </a:ext>
            </a:extLst>
          </p:cNvPr>
          <p:cNvSpPr/>
          <p:nvPr/>
        </p:nvSpPr>
        <p:spPr>
          <a:xfrm rot="16200000">
            <a:off x="5733147" y="1987546"/>
            <a:ext cx="442687" cy="112485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6E570A1-503E-43D0-A4C4-343F3BB20AB9}"/>
              </a:ext>
            </a:extLst>
          </p:cNvPr>
          <p:cNvSpPr/>
          <p:nvPr/>
        </p:nvSpPr>
        <p:spPr>
          <a:xfrm rot="16200000">
            <a:off x="4356879" y="1410399"/>
            <a:ext cx="442687" cy="655371"/>
          </a:xfrm>
          <a:prstGeom prst="roundRect">
            <a:avLst>
              <a:gd name="adj" fmla="val 50000"/>
            </a:avLst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422FF4C-01DE-4F5C-93B8-B5307155E9B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3" r="28223"/>
          <a:stretch>
            <a:fillRect/>
          </a:stretch>
        </p:blipFill>
        <p:spPr/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9C70684-E14A-488D-A221-84A027954E8F}"/>
              </a:ext>
            </a:extLst>
          </p:cNvPr>
          <p:cNvSpPr txBox="1"/>
          <p:nvPr/>
        </p:nvSpPr>
        <p:spPr>
          <a:xfrm>
            <a:off x="1163880" y="1255412"/>
            <a:ext cx="30855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Our Today’s Topics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AADFA7-9137-43B6-ACC8-334AB866EBBF}"/>
              </a:ext>
            </a:extLst>
          </p:cNvPr>
          <p:cNvGrpSpPr/>
          <p:nvPr/>
        </p:nvGrpSpPr>
        <p:grpSpPr>
          <a:xfrm>
            <a:off x="1293330" y="3643413"/>
            <a:ext cx="1820714" cy="640026"/>
            <a:chOff x="2183877" y="4228110"/>
            <a:chExt cx="1820714" cy="64002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5D28405-09C9-4DBB-8AFF-D92192FD6CCB}"/>
                </a:ext>
              </a:extLst>
            </p:cNvPr>
            <p:cNvGrpSpPr/>
            <p:nvPr/>
          </p:nvGrpSpPr>
          <p:grpSpPr>
            <a:xfrm>
              <a:off x="2183877" y="4228110"/>
              <a:ext cx="1801784" cy="615858"/>
              <a:chOff x="2273069" y="3077762"/>
              <a:chExt cx="1801784" cy="615858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B74A4A8-7C7D-43A3-9976-6078310D29CE}"/>
                  </a:ext>
                </a:extLst>
              </p:cNvPr>
              <p:cNvSpPr/>
              <p:nvPr/>
            </p:nvSpPr>
            <p:spPr>
              <a:xfrm>
                <a:off x="2273069" y="3077762"/>
                <a:ext cx="1801784" cy="6158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AF6C5AD-DC74-4C53-BB89-6EC114D201E5}"/>
                  </a:ext>
                </a:extLst>
              </p:cNvPr>
              <p:cNvSpPr/>
              <p:nvPr/>
            </p:nvSpPr>
            <p:spPr>
              <a:xfrm>
                <a:off x="3644389" y="3320944"/>
                <a:ext cx="430464" cy="37267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252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A06BAC-8715-42F9-9F60-04609FA5DA30}"/>
                </a:ext>
              </a:extLst>
            </p:cNvPr>
            <p:cNvSpPr txBox="1"/>
            <p:nvPr/>
          </p:nvSpPr>
          <p:spPr>
            <a:xfrm>
              <a:off x="3599075" y="4468026"/>
              <a:ext cx="4055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999BFA5-F860-423C-BE70-A03F6274326D}"/>
                </a:ext>
              </a:extLst>
            </p:cNvPr>
            <p:cNvGrpSpPr/>
            <p:nvPr/>
          </p:nvGrpSpPr>
          <p:grpSpPr>
            <a:xfrm>
              <a:off x="2183878" y="4236061"/>
              <a:ext cx="1654286" cy="560335"/>
              <a:chOff x="1525249" y="3658633"/>
              <a:chExt cx="1654286" cy="56033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7E376B-E370-483D-BE9C-0E92121CB8C4}"/>
                  </a:ext>
                </a:extLst>
              </p:cNvPr>
              <p:cNvSpPr txBox="1"/>
              <p:nvPr/>
            </p:nvSpPr>
            <p:spPr>
              <a:xfrm>
                <a:off x="1525249" y="3911191"/>
                <a:ext cx="13904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489CE8-0F2E-4404-B0FF-9CA13857496B}"/>
                  </a:ext>
                </a:extLst>
              </p:cNvPr>
              <p:cNvSpPr txBox="1"/>
              <p:nvPr/>
            </p:nvSpPr>
            <p:spPr>
              <a:xfrm>
                <a:off x="1525250" y="3658633"/>
                <a:ext cx="16542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3BBEBE"/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Our Team</a:t>
                </a:r>
                <a:endParaRPr lang="en-US" sz="1600" b="1" dirty="0">
                  <a:solidFill>
                    <a:srgbClr val="F25245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A9B698E-F597-4C53-A17D-6272C5669FBE}"/>
              </a:ext>
            </a:extLst>
          </p:cNvPr>
          <p:cNvGrpSpPr/>
          <p:nvPr/>
        </p:nvGrpSpPr>
        <p:grpSpPr>
          <a:xfrm>
            <a:off x="3194643" y="3643413"/>
            <a:ext cx="1820714" cy="640026"/>
            <a:chOff x="2183877" y="4228110"/>
            <a:chExt cx="1820714" cy="64002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62321DA-A149-4CA5-9BD6-7F020D17A2DC}"/>
                </a:ext>
              </a:extLst>
            </p:cNvPr>
            <p:cNvGrpSpPr/>
            <p:nvPr/>
          </p:nvGrpSpPr>
          <p:grpSpPr>
            <a:xfrm>
              <a:off x="2183877" y="4228110"/>
              <a:ext cx="1801784" cy="615858"/>
              <a:chOff x="2273069" y="3077762"/>
              <a:chExt cx="1801784" cy="615858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CFD727F-F097-4775-8BD8-8DC05EDE58B4}"/>
                  </a:ext>
                </a:extLst>
              </p:cNvPr>
              <p:cNvSpPr/>
              <p:nvPr/>
            </p:nvSpPr>
            <p:spPr>
              <a:xfrm>
                <a:off x="2273069" y="3077762"/>
                <a:ext cx="1801784" cy="6158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69170FD-C582-42CD-B7CC-4733129694F1}"/>
                  </a:ext>
                </a:extLst>
              </p:cNvPr>
              <p:cNvSpPr/>
              <p:nvPr/>
            </p:nvSpPr>
            <p:spPr>
              <a:xfrm>
                <a:off x="3644389" y="3320944"/>
                <a:ext cx="430464" cy="37267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FA9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B8B6A39-9D38-43F4-9FF6-26F851495706}"/>
                </a:ext>
              </a:extLst>
            </p:cNvPr>
            <p:cNvSpPr txBox="1"/>
            <p:nvPr/>
          </p:nvSpPr>
          <p:spPr>
            <a:xfrm>
              <a:off x="3599075" y="4468026"/>
              <a:ext cx="4055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44F2C9D-55BD-43C8-9E1F-CD1A343B0E85}"/>
                </a:ext>
              </a:extLst>
            </p:cNvPr>
            <p:cNvGrpSpPr/>
            <p:nvPr/>
          </p:nvGrpSpPr>
          <p:grpSpPr>
            <a:xfrm>
              <a:off x="2183878" y="4236061"/>
              <a:ext cx="1654286" cy="560335"/>
              <a:chOff x="1525249" y="3658633"/>
              <a:chExt cx="1654286" cy="560335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A350E8-4F51-4447-91B8-8CF8AD118CE5}"/>
                  </a:ext>
                </a:extLst>
              </p:cNvPr>
              <p:cNvSpPr txBox="1"/>
              <p:nvPr/>
            </p:nvSpPr>
            <p:spPr>
              <a:xfrm>
                <a:off x="1525249" y="3911191"/>
                <a:ext cx="13904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5C7DB69-99F0-4CA3-A8B6-62A55953E6D3}"/>
                  </a:ext>
                </a:extLst>
              </p:cNvPr>
              <p:cNvSpPr txBox="1"/>
              <p:nvPr/>
            </p:nvSpPr>
            <p:spPr>
              <a:xfrm>
                <a:off x="1525250" y="3658633"/>
                <a:ext cx="16542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A956"/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Why This?</a:t>
                </a:r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E96C5BB-5059-48CB-A9DA-377609063A7A}"/>
              </a:ext>
            </a:extLst>
          </p:cNvPr>
          <p:cNvSpPr/>
          <p:nvPr/>
        </p:nvSpPr>
        <p:spPr>
          <a:xfrm>
            <a:off x="1051560" y="2701962"/>
            <a:ext cx="4060314" cy="784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35E9A4-0762-4A71-AD23-9E590F08CE81}"/>
              </a:ext>
            </a:extLst>
          </p:cNvPr>
          <p:cNvSpPr txBox="1"/>
          <p:nvPr/>
        </p:nvSpPr>
        <p:spPr>
          <a:xfrm>
            <a:off x="1163880" y="2657731"/>
            <a:ext cx="4119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Here we are going to provide you information about our project website and application – “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Arakshan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057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E262023A-C5DA-422D-95AC-13D78B4EE2EB}"/>
              </a:ext>
            </a:extLst>
          </p:cNvPr>
          <p:cNvGrpSpPr/>
          <p:nvPr/>
        </p:nvGrpSpPr>
        <p:grpSpPr>
          <a:xfrm>
            <a:off x="1898788" y="2403387"/>
            <a:ext cx="662608" cy="523220"/>
            <a:chOff x="395338" y="1385481"/>
            <a:chExt cx="662608" cy="52322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297B581-6584-4D23-97C9-E21606303AB5}"/>
                </a:ext>
              </a:extLst>
            </p:cNvPr>
            <p:cNvSpPr/>
            <p:nvPr/>
          </p:nvSpPr>
          <p:spPr>
            <a:xfrm>
              <a:off x="454834" y="1385481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5DE2BFF-37D3-47B6-9155-5F929B0F868B}"/>
                </a:ext>
              </a:extLst>
            </p:cNvPr>
            <p:cNvSpPr txBox="1"/>
            <p:nvPr/>
          </p:nvSpPr>
          <p:spPr>
            <a:xfrm>
              <a:off x="395338" y="1418975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5D1B476-3337-458D-99F2-AB51349609C3}"/>
              </a:ext>
            </a:extLst>
          </p:cNvPr>
          <p:cNvGrpSpPr/>
          <p:nvPr/>
        </p:nvGrpSpPr>
        <p:grpSpPr>
          <a:xfrm>
            <a:off x="5764696" y="2403387"/>
            <a:ext cx="662608" cy="523220"/>
            <a:chOff x="-2319454" y="4047135"/>
            <a:chExt cx="662608" cy="52322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A45007E-9C00-4C70-968C-F3CD854C9522}"/>
                </a:ext>
              </a:extLst>
            </p:cNvPr>
            <p:cNvSpPr/>
            <p:nvPr/>
          </p:nvSpPr>
          <p:spPr>
            <a:xfrm>
              <a:off x="-2234953" y="4047135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336332A-BBDC-45B4-8324-E4BE663A7F11}"/>
                </a:ext>
              </a:extLst>
            </p:cNvPr>
            <p:cNvSpPr txBox="1"/>
            <p:nvPr/>
          </p:nvSpPr>
          <p:spPr>
            <a:xfrm>
              <a:off x="-2319454" y="408166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  <a:endParaRPr lang="en-US" sz="24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F132432-84E3-43C7-8A47-FDDF1B5669B0}"/>
              </a:ext>
            </a:extLst>
          </p:cNvPr>
          <p:cNvGrpSpPr/>
          <p:nvPr/>
        </p:nvGrpSpPr>
        <p:grpSpPr>
          <a:xfrm>
            <a:off x="706022" y="3116968"/>
            <a:ext cx="3048141" cy="1886844"/>
            <a:chOff x="264581" y="4535844"/>
            <a:chExt cx="3048141" cy="188684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970048-6938-42AA-9AB3-DD6948546642}"/>
                </a:ext>
              </a:extLst>
            </p:cNvPr>
            <p:cNvSpPr txBox="1"/>
            <p:nvPr/>
          </p:nvSpPr>
          <p:spPr>
            <a:xfrm>
              <a:off x="449108" y="4535844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Yash Mehta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E837878-0E5B-4B25-8A99-FC4EA48FBA05}"/>
                </a:ext>
              </a:extLst>
            </p:cNvPr>
            <p:cNvSpPr txBox="1"/>
            <p:nvPr/>
          </p:nvSpPr>
          <p:spPr>
            <a:xfrm>
              <a:off x="466266" y="4940690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Team Leader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9416BE2-454D-4FCC-8A24-438D1CB2C89A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Android Developer</a:t>
              </a:r>
            </a:p>
            <a:p>
              <a:pPr algn="ctr"/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Charusat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University</a:t>
              </a:r>
            </a:p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Mail Id: yashrajmehta3027@gmail.com 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6930D7A-44DF-427D-851C-D211BD609D97}"/>
              </a:ext>
            </a:extLst>
          </p:cNvPr>
          <p:cNvGrpSpPr/>
          <p:nvPr/>
        </p:nvGrpSpPr>
        <p:grpSpPr>
          <a:xfrm>
            <a:off x="4571929" y="3068217"/>
            <a:ext cx="3048141" cy="1378901"/>
            <a:chOff x="1330901" y="3502058"/>
            <a:chExt cx="3048141" cy="137890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F8A3494-82DC-4C53-9465-738397F54997}"/>
                </a:ext>
              </a:extLst>
            </p:cNvPr>
            <p:cNvSpPr txBox="1"/>
            <p:nvPr/>
          </p:nvSpPr>
          <p:spPr>
            <a:xfrm>
              <a:off x="1532585" y="3502058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Jeet </a:t>
              </a:r>
              <a:r>
                <a:rPr lang="en-US" sz="2400" dirty="0" err="1">
                  <a:solidFill>
                    <a:srgbClr val="03A1A4"/>
                  </a:solidFill>
                  <a:latin typeface="Tw Cen MT" panose="020B0602020104020603" pitchFamily="34" charset="0"/>
                </a:rPr>
                <a:t>Soni</a:t>
              </a:r>
              <a:endParaRPr lang="en-US" sz="24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42AB34C-CCC3-457E-9332-8054B4335AE1}"/>
                </a:ext>
              </a:extLst>
            </p:cNvPr>
            <p:cNvSpPr txBox="1"/>
            <p:nvPr/>
          </p:nvSpPr>
          <p:spPr>
            <a:xfrm>
              <a:off x="1493023" y="3957629"/>
              <a:ext cx="26447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Website Developer</a:t>
              </a:r>
            </a:p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LJ Institute Of Computer Application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11390F-5C9D-413D-82CC-CFF746AE9DF2}"/>
                </a:ext>
              </a:extLst>
            </p:cNvPr>
            <p:cNvSpPr txBox="1"/>
            <p:nvPr/>
          </p:nvSpPr>
          <p:spPr>
            <a:xfrm>
              <a:off x="1330901" y="4392082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978AB1-5EA3-4387-AC20-9067C41A7B4D}"/>
              </a:ext>
            </a:extLst>
          </p:cNvPr>
          <p:cNvGrpSpPr/>
          <p:nvPr/>
        </p:nvGrpSpPr>
        <p:grpSpPr>
          <a:xfrm>
            <a:off x="9359990" y="2435506"/>
            <a:ext cx="662608" cy="523220"/>
            <a:chOff x="395338" y="1385481"/>
            <a:chExt cx="662608" cy="52322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CAF10D8-3A3C-49F6-A7EF-9D3F12C88745}"/>
                </a:ext>
              </a:extLst>
            </p:cNvPr>
            <p:cNvSpPr/>
            <p:nvPr/>
          </p:nvSpPr>
          <p:spPr>
            <a:xfrm>
              <a:off x="454834" y="1385481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D3DDDF7-DCAB-4C62-9783-E5E3CA0A00A0}"/>
                </a:ext>
              </a:extLst>
            </p:cNvPr>
            <p:cNvSpPr txBox="1"/>
            <p:nvPr/>
          </p:nvSpPr>
          <p:spPr>
            <a:xfrm>
              <a:off x="395338" y="1418975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8A56740-BF96-48B2-9D59-3B28B756A7FE}"/>
              </a:ext>
            </a:extLst>
          </p:cNvPr>
          <p:cNvGrpSpPr/>
          <p:nvPr/>
        </p:nvGrpSpPr>
        <p:grpSpPr>
          <a:xfrm>
            <a:off x="8341552" y="3050710"/>
            <a:ext cx="2661929" cy="1328176"/>
            <a:chOff x="449108" y="4535844"/>
            <a:chExt cx="2661929" cy="1328176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FBE427D-B9CC-4508-B6DE-E6BA83FEDBD2}"/>
                </a:ext>
              </a:extLst>
            </p:cNvPr>
            <p:cNvSpPr txBox="1"/>
            <p:nvPr/>
          </p:nvSpPr>
          <p:spPr>
            <a:xfrm>
              <a:off x="449108" y="4535844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Harshil</a:t>
              </a:r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Lakkad</a:t>
              </a:r>
              <a:endParaRPr lang="en-US" sz="24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BA87622-2E5C-46BE-B9E0-23A2FC069CD5}"/>
                </a:ext>
              </a:extLst>
            </p:cNvPr>
            <p:cNvSpPr txBox="1"/>
            <p:nvPr/>
          </p:nvSpPr>
          <p:spPr>
            <a:xfrm>
              <a:off x="466266" y="4940690"/>
              <a:ext cx="26447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UX UI Designer And Backend Supporter</a:t>
              </a:r>
            </a:p>
            <a:p>
              <a:pPr algn="ctr"/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Charusat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University 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D4885787-E12A-4DA5-805F-53209434F40A}"/>
              </a:ext>
            </a:extLst>
          </p:cNvPr>
          <p:cNvSpPr txBox="1"/>
          <p:nvPr/>
        </p:nvSpPr>
        <p:spPr>
          <a:xfrm>
            <a:off x="3063453" y="955923"/>
            <a:ext cx="60947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Our Team</a:t>
            </a:r>
          </a:p>
        </p:txBody>
      </p:sp>
    </p:spTree>
    <p:extLst>
      <p:ext uri="{BB962C8B-B14F-4D97-AF65-F5344CB8AC3E}">
        <p14:creationId xmlns:p14="http://schemas.microsoft.com/office/powerpoint/2010/main" val="153093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BBB10C4B-D1FC-4B66-8B24-4F8021C411D0}"/>
              </a:ext>
            </a:extLst>
          </p:cNvPr>
          <p:cNvSpPr/>
          <p:nvPr/>
        </p:nvSpPr>
        <p:spPr>
          <a:xfrm rot="16200000">
            <a:off x="8352234" y="4085034"/>
            <a:ext cx="707232" cy="4838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0C2662-FB1B-4E51-9A18-B061D487847D}"/>
              </a:ext>
            </a:extLst>
          </p:cNvPr>
          <p:cNvSpPr/>
          <p:nvPr/>
        </p:nvSpPr>
        <p:spPr>
          <a:xfrm rot="16200000">
            <a:off x="8352234" y="-2065736"/>
            <a:ext cx="707232" cy="4838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D1F014F-1116-4B4B-A0C1-6A2D9717787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A0F3070-9962-41A4-873C-713A615A90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DA75220-2495-4FA4-809C-5CF8870643A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FE632C5-F858-4C66-ABA4-97E4D72E387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34F12AC-9B18-4076-B7C7-EC47D142406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77FD07B-AAE6-4049-A1D5-B059C36FEBA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2EE2DBE-7599-41A9-8F6A-CE914F3ECF8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898AE1-E84B-4EE6-B488-24052DEF61EA}"/>
              </a:ext>
            </a:extLst>
          </p:cNvPr>
          <p:cNvSpPr txBox="1"/>
          <p:nvPr/>
        </p:nvSpPr>
        <p:spPr>
          <a:xfrm>
            <a:off x="1163880" y="1255412"/>
            <a:ext cx="43891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Why This?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23B911-DA38-4160-A995-14489E685699}"/>
              </a:ext>
            </a:extLst>
          </p:cNvPr>
          <p:cNvSpPr txBox="1"/>
          <p:nvPr/>
        </p:nvSpPr>
        <p:spPr>
          <a:xfrm>
            <a:off x="1163880" y="1958313"/>
            <a:ext cx="4227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As per the current scenario women safety is the most important society innovation point the main topics why we selected is as given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B35EF2-3BB0-488E-A0D2-B6E225C2B1EB}"/>
              </a:ext>
            </a:extLst>
          </p:cNvPr>
          <p:cNvSpPr txBox="1"/>
          <p:nvPr/>
        </p:nvSpPr>
        <p:spPr>
          <a:xfrm>
            <a:off x="1163880" y="3013501"/>
            <a:ext cx="4779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25245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01.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As per the details 39 women go through danger per hour.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1F6A46-1108-4FB0-9A53-1CCD3EFAACD0}"/>
              </a:ext>
            </a:extLst>
          </p:cNvPr>
          <p:cNvSpPr txBox="1"/>
          <p:nvPr/>
        </p:nvSpPr>
        <p:spPr>
          <a:xfrm>
            <a:off x="1163880" y="3850304"/>
            <a:ext cx="4779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A956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02.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As government cant reach everywhere and police cant help anyone before case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7F4EF2-503B-44C6-9952-40A8E82F5983}"/>
              </a:ext>
            </a:extLst>
          </p:cNvPr>
          <p:cNvSpPr txBox="1"/>
          <p:nvPr/>
        </p:nvSpPr>
        <p:spPr>
          <a:xfrm>
            <a:off x="1163880" y="4681301"/>
            <a:ext cx="4779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695E78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03.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Technology is the only and best solution that can help women in this scenario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94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8BC93040-FFDA-4DC0-86C8-A8CC291E8CE9}"/>
              </a:ext>
            </a:extLst>
          </p:cNvPr>
          <p:cNvSpPr txBox="1"/>
          <p:nvPr/>
        </p:nvSpPr>
        <p:spPr>
          <a:xfrm>
            <a:off x="5600700" y="2324245"/>
            <a:ext cx="100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25245"/>
                </a:solidFill>
                <a:latin typeface="Montserrat ExtraBold" panose="00000900000000000000" pitchFamily="2" charset="0"/>
              </a:rPr>
              <a:t>01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7A66F5-598B-4460-B1D8-1F41A14EEE8F}"/>
              </a:ext>
            </a:extLst>
          </p:cNvPr>
          <p:cNvSpPr txBox="1"/>
          <p:nvPr/>
        </p:nvSpPr>
        <p:spPr>
          <a:xfrm>
            <a:off x="5600700" y="3262971"/>
            <a:ext cx="100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latin typeface="Montserrat ExtraBold" panose="00000900000000000000" pitchFamily="2" charset="0"/>
              </a:defRPr>
            </a:lvl1pPr>
          </a:lstStyle>
          <a:p>
            <a:r>
              <a:rPr lang="en-US" dirty="0">
                <a:solidFill>
                  <a:srgbClr val="FFA956"/>
                </a:solidFill>
              </a:rPr>
              <a:t>02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08A1A6-A04D-402F-AE40-6CAF3DCB8C0E}"/>
              </a:ext>
            </a:extLst>
          </p:cNvPr>
          <p:cNvSpPr txBox="1"/>
          <p:nvPr/>
        </p:nvSpPr>
        <p:spPr>
          <a:xfrm>
            <a:off x="5600700" y="4142563"/>
            <a:ext cx="100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latin typeface="Montserrat ExtraBold" panose="00000900000000000000" pitchFamily="2" charset="0"/>
              </a:defRPr>
            </a:lvl1pPr>
          </a:lstStyle>
          <a:p>
            <a:r>
              <a:rPr lang="en-US" dirty="0">
                <a:solidFill>
                  <a:srgbClr val="695E78"/>
                </a:solidFill>
              </a:rPr>
              <a:t>03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078CAE6-6A66-4B47-BEB3-1CF1F9AC5A6E}"/>
              </a:ext>
            </a:extLst>
          </p:cNvPr>
          <p:cNvCxnSpPr>
            <a:cxnSpLocks/>
          </p:cNvCxnSpPr>
          <p:nvPr/>
        </p:nvCxnSpPr>
        <p:spPr>
          <a:xfrm>
            <a:off x="6102350" y="2947716"/>
            <a:ext cx="0" cy="366029"/>
          </a:xfrm>
          <a:prstGeom prst="line">
            <a:avLst/>
          </a:prstGeom>
          <a:ln w="50800">
            <a:solidFill>
              <a:srgbClr val="F2524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26B9647-01CE-4ED3-A1DC-86BEBAFB30FE}"/>
              </a:ext>
            </a:extLst>
          </p:cNvPr>
          <p:cNvCxnSpPr>
            <a:cxnSpLocks/>
          </p:cNvCxnSpPr>
          <p:nvPr/>
        </p:nvCxnSpPr>
        <p:spPr>
          <a:xfrm>
            <a:off x="6102350" y="3842114"/>
            <a:ext cx="0" cy="366029"/>
          </a:xfrm>
          <a:prstGeom prst="line">
            <a:avLst/>
          </a:prstGeom>
          <a:ln w="50800">
            <a:solidFill>
              <a:srgbClr val="FFA95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D7A9755-D3C7-45B9-84BE-3AAD3354FBA8}"/>
              </a:ext>
            </a:extLst>
          </p:cNvPr>
          <p:cNvSpPr txBox="1"/>
          <p:nvPr/>
        </p:nvSpPr>
        <p:spPr>
          <a:xfrm>
            <a:off x="5600700" y="5018403"/>
            <a:ext cx="100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latin typeface="Montserrat ExtraBold" panose="00000900000000000000" pitchFamily="2" charset="0"/>
              </a:defRPr>
            </a:lvl1pPr>
          </a:lstStyle>
          <a:p>
            <a:r>
              <a:rPr lang="en-US" dirty="0">
                <a:solidFill>
                  <a:srgbClr val="9C5D71"/>
                </a:solidFill>
              </a:rPr>
              <a:t>04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1353778-592E-4098-8A5C-BCC414E33B0B}"/>
              </a:ext>
            </a:extLst>
          </p:cNvPr>
          <p:cNvCxnSpPr>
            <a:cxnSpLocks/>
          </p:cNvCxnSpPr>
          <p:nvPr/>
        </p:nvCxnSpPr>
        <p:spPr>
          <a:xfrm>
            <a:off x="6102350" y="4743174"/>
            <a:ext cx="0" cy="366029"/>
          </a:xfrm>
          <a:prstGeom prst="line">
            <a:avLst/>
          </a:prstGeom>
          <a:ln w="50800">
            <a:solidFill>
              <a:srgbClr val="695E7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A95D77F-4B88-4969-AC4A-5F3665B2E4FE}"/>
              </a:ext>
            </a:extLst>
          </p:cNvPr>
          <p:cNvSpPr txBox="1"/>
          <p:nvPr/>
        </p:nvSpPr>
        <p:spPr>
          <a:xfrm>
            <a:off x="2967717" y="2386841"/>
            <a:ext cx="2632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First user get authenticate using phone number and get into application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8F9AF3-1033-4788-948F-6E90C8C2BBE5}"/>
              </a:ext>
            </a:extLst>
          </p:cNvPr>
          <p:cNvSpPr txBox="1"/>
          <p:nvPr/>
        </p:nvSpPr>
        <p:spPr>
          <a:xfrm>
            <a:off x="2967717" y="4201697"/>
            <a:ext cx="2632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Now user will fill their details and contacts of trusted ones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B52463-B0E1-4C00-A0B3-37DB167747ED}"/>
              </a:ext>
            </a:extLst>
          </p:cNvPr>
          <p:cNvSpPr txBox="1"/>
          <p:nvPr/>
        </p:nvSpPr>
        <p:spPr>
          <a:xfrm>
            <a:off x="6604000" y="3274921"/>
            <a:ext cx="2632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User will allow application to access the location and message service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BFEB48-9C11-450B-84C8-67F5096509BF}"/>
              </a:ext>
            </a:extLst>
          </p:cNvPr>
          <p:cNvSpPr txBox="1"/>
          <p:nvPr/>
        </p:nvSpPr>
        <p:spPr>
          <a:xfrm>
            <a:off x="6604000" y="5079958"/>
            <a:ext cx="2632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Now user can anytime send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sos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 messages and location to all their trusted ones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8A1D6F60-961A-4CD7-85C9-B8ADB9ACAD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4E4CDFAC-1FA8-45FF-B9F7-4F9CDF292C4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" r="119"/>
          <a:stretch>
            <a:fillRect/>
          </a:stretch>
        </p:blipFill>
        <p:spPr/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133A21AB-5D93-4854-9870-746433DF504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1162" y="3254169"/>
            <a:ext cx="663933" cy="663933"/>
          </a:xfr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A5E9E71B-3500-47B6-92BB-B6629CA6F22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1162" y="5009601"/>
            <a:ext cx="663934" cy="663934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2885403-E0AF-4934-8679-1D914BD4F0B0}"/>
              </a:ext>
            </a:extLst>
          </p:cNvPr>
          <p:cNvSpPr txBox="1"/>
          <p:nvPr/>
        </p:nvSpPr>
        <p:spPr>
          <a:xfrm>
            <a:off x="3901403" y="723943"/>
            <a:ext cx="43891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01ADF0-477E-4475-8139-97880B101CBE}"/>
              </a:ext>
            </a:extLst>
          </p:cNvPr>
          <p:cNvSpPr txBox="1"/>
          <p:nvPr/>
        </p:nvSpPr>
        <p:spPr>
          <a:xfrm>
            <a:off x="2205996" y="1426844"/>
            <a:ext cx="7780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Lets understand about our workflow briefly</a:t>
            </a:r>
          </a:p>
        </p:txBody>
      </p:sp>
    </p:spTree>
    <p:extLst>
      <p:ext uri="{BB962C8B-B14F-4D97-AF65-F5344CB8AC3E}">
        <p14:creationId xmlns:p14="http://schemas.microsoft.com/office/powerpoint/2010/main" val="21322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D851E6-4D93-4808-875B-521FE45F88B6}"/>
              </a:ext>
            </a:extLst>
          </p:cNvPr>
          <p:cNvSpPr/>
          <p:nvPr/>
        </p:nvSpPr>
        <p:spPr>
          <a:xfrm>
            <a:off x="1129665" y="2828925"/>
            <a:ext cx="3105150" cy="22764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64CA526-6677-4417-AB92-4A5730C2CFBB}"/>
              </a:ext>
            </a:extLst>
          </p:cNvPr>
          <p:cNvGrpSpPr/>
          <p:nvPr/>
        </p:nvGrpSpPr>
        <p:grpSpPr>
          <a:xfrm>
            <a:off x="1246395" y="3655797"/>
            <a:ext cx="2855019" cy="1173313"/>
            <a:chOff x="1246395" y="3655797"/>
            <a:chExt cx="2855019" cy="11733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A1E12B-F817-436F-94E2-5F7731E01E0A}"/>
                </a:ext>
              </a:extLst>
            </p:cNvPr>
            <p:cNvSpPr txBox="1"/>
            <p:nvPr/>
          </p:nvSpPr>
          <p:spPr>
            <a:xfrm>
              <a:off x="1246395" y="4090446"/>
              <a:ext cx="28550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The loved ones can have anytime location of the user which can be very helpful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879957-CD43-4A95-845A-AE2DBCE441EC}"/>
                </a:ext>
              </a:extLst>
            </p:cNvPr>
            <p:cNvSpPr txBox="1"/>
            <p:nvPr/>
          </p:nvSpPr>
          <p:spPr>
            <a:xfrm>
              <a:off x="1329054" y="3655797"/>
              <a:ext cx="2689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25245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All-Time Location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106A27-B64D-45C9-9E26-0763F3404A91}"/>
              </a:ext>
            </a:extLst>
          </p:cNvPr>
          <p:cNvCxnSpPr>
            <a:cxnSpLocks/>
          </p:cNvCxnSpPr>
          <p:nvPr/>
        </p:nvCxnSpPr>
        <p:spPr>
          <a:xfrm>
            <a:off x="1146335" y="2828924"/>
            <a:ext cx="0" cy="1138238"/>
          </a:xfrm>
          <a:prstGeom prst="line">
            <a:avLst/>
          </a:prstGeom>
          <a:ln w="38100">
            <a:solidFill>
              <a:srgbClr val="D87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32DBFD-68B8-4B30-B445-9953926E7EC5}"/>
              </a:ext>
            </a:extLst>
          </p:cNvPr>
          <p:cNvCxnSpPr>
            <a:cxnSpLocks/>
          </p:cNvCxnSpPr>
          <p:nvPr/>
        </p:nvCxnSpPr>
        <p:spPr>
          <a:xfrm rot="16200000">
            <a:off x="1696403" y="2277493"/>
            <a:ext cx="0" cy="1138238"/>
          </a:xfrm>
          <a:prstGeom prst="line">
            <a:avLst/>
          </a:prstGeom>
          <a:ln w="38100">
            <a:solidFill>
              <a:srgbClr val="D87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336D1D-5BC9-4EAC-8660-D4B2BBD4C548}"/>
              </a:ext>
            </a:extLst>
          </p:cNvPr>
          <p:cNvCxnSpPr>
            <a:cxnSpLocks/>
          </p:cNvCxnSpPr>
          <p:nvPr/>
        </p:nvCxnSpPr>
        <p:spPr>
          <a:xfrm rot="10800000">
            <a:off x="4218145" y="3967162"/>
            <a:ext cx="0" cy="1138238"/>
          </a:xfrm>
          <a:prstGeom prst="line">
            <a:avLst/>
          </a:prstGeom>
          <a:ln w="38100">
            <a:solidFill>
              <a:srgbClr val="D87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80407B-06C8-44FD-94F4-573761D0C6B2}"/>
              </a:ext>
            </a:extLst>
          </p:cNvPr>
          <p:cNvCxnSpPr>
            <a:cxnSpLocks/>
          </p:cNvCxnSpPr>
          <p:nvPr/>
        </p:nvCxnSpPr>
        <p:spPr>
          <a:xfrm rot="5400000">
            <a:off x="3665696" y="4518593"/>
            <a:ext cx="0" cy="1138238"/>
          </a:xfrm>
          <a:prstGeom prst="line">
            <a:avLst/>
          </a:prstGeom>
          <a:ln w="38100">
            <a:solidFill>
              <a:srgbClr val="D87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2A9CF0A-4D9B-42A8-BDD0-D22963B1A7A3}"/>
              </a:ext>
            </a:extLst>
          </p:cNvPr>
          <p:cNvSpPr/>
          <p:nvPr/>
        </p:nvSpPr>
        <p:spPr>
          <a:xfrm>
            <a:off x="4558665" y="2796242"/>
            <a:ext cx="3105150" cy="227647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FBED71-B48C-4C31-BD90-1A57671E60D6}"/>
              </a:ext>
            </a:extLst>
          </p:cNvPr>
          <p:cNvGrpSpPr/>
          <p:nvPr/>
        </p:nvGrpSpPr>
        <p:grpSpPr>
          <a:xfrm>
            <a:off x="4660155" y="3655797"/>
            <a:ext cx="2855019" cy="1388756"/>
            <a:chOff x="4660155" y="3655797"/>
            <a:chExt cx="2855019" cy="138875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486746-4BC5-4B66-9B57-DC9289CB4A5E}"/>
                </a:ext>
              </a:extLst>
            </p:cNvPr>
            <p:cNvSpPr txBox="1"/>
            <p:nvPr/>
          </p:nvSpPr>
          <p:spPr>
            <a:xfrm>
              <a:off x="4660155" y="4090446"/>
              <a:ext cx="285501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In the situation of danger the user can directly send messages to all their trusted ones just by clicking one button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6BED11-9D5E-498B-95B8-CA1C624F3D37}"/>
                </a:ext>
              </a:extLst>
            </p:cNvPr>
            <p:cNvSpPr txBox="1"/>
            <p:nvPr/>
          </p:nvSpPr>
          <p:spPr>
            <a:xfrm>
              <a:off x="4742814" y="3655797"/>
              <a:ext cx="2689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A956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SOS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7D2F38-127E-488B-9382-9575A01F1973}"/>
              </a:ext>
            </a:extLst>
          </p:cNvPr>
          <p:cNvCxnSpPr>
            <a:cxnSpLocks/>
          </p:cNvCxnSpPr>
          <p:nvPr/>
        </p:nvCxnSpPr>
        <p:spPr>
          <a:xfrm>
            <a:off x="4560095" y="2828924"/>
            <a:ext cx="0" cy="1138238"/>
          </a:xfrm>
          <a:prstGeom prst="line">
            <a:avLst/>
          </a:prstGeom>
          <a:ln w="38100">
            <a:solidFill>
              <a:srgbClr val="FFA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DA4A32-10BE-4B54-9C84-40C9B34C1334}"/>
              </a:ext>
            </a:extLst>
          </p:cNvPr>
          <p:cNvCxnSpPr>
            <a:cxnSpLocks/>
          </p:cNvCxnSpPr>
          <p:nvPr/>
        </p:nvCxnSpPr>
        <p:spPr>
          <a:xfrm rot="16200000">
            <a:off x="5110163" y="2277493"/>
            <a:ext cx="0" cy="1138238"/>
          </a:xfrm>
          <a:prstGeom prst="line">
            <a:avLst/>
          </a:prstGeom>
          <a:ln w="38100">
            <a:solidFill>
              <a:srgbClr val="FFA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3DF652-D686-4680-A890-91D4BEE50FA6}"/>
              </a:ext>
            </a:extLst>
          </p:cNvPr>
          <p:cNvCxnSpPr>
            <a:cxnSpLocks/>
          </p:cNvCxnSpPr>
          <p:nvPr/>
        </p:nvCxnSpPr>
        <p:spPr>
          <a:xfrm rot="10800000">
            <a:off x="7631905" y="3967162"/>
            <a:ext cx="0" cy="1138238"/>
          </a:xfrm>
          <a:prstGeom prst="line">
            <a:avLst/>
          </a:prstGeom>
          <a:ln w="38100">
            <a:solidFill>
              <a:srgbClr val="FFA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10E53A-D49B-46BA-BDED-AB6DFD5C2A4A}"/>
              </a:ext>
            </a:extLst>
          </p:cNvPr>
          <p:cNvCxnSpPr>
            <a:cxnSpLocks/>
          </p:cNvCxnSpPr>
          <p:nvPr/>
        </p:nvCxnSpPr>
        <p:spPr>
          <a:xfrm rot="5400000">
            <a:off x="7081837" y="4518593"/>
            <a:ext cx="0" cy="1138238"/>
          </a:xfrm>
          <a:prstGeom prst="line">
            <a:avLst/>
          </a:prstGeom>
          <a:ln w="38100">
            <a:solidFill>
              <a:srgbClr val="FFA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DD03D2D-7F33-4B2F-831C-E2D6A22555F6}"/>
              </a:ext>
            </a:extLst>
          </p:cNvPr>
          <p:cNvSpPr/>
          <p:nvPr/>
        </p:nvSpPr>
        <p:spPr>
          <a:xfrm>
            <a:off x="7955754" y="2873150"/>
            <a:ext cx="3105150" cy="22764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6EC465-20A4-4DB2-A909-DBF0129E330F}"/>
              </a:ext>
            </a:extLst>
          </p:cNvPr>
          <p:cNvGrpSpPr/>
          <p:nvPr/>
        </p:nvGrpSpPr>
        <p:grpSpPr>
          <a:xfrm>
            <a:off x="8071534" y="3655797"/>
            <a:ext cx="2855019" cy="1388756"/>
            <a:chOff x="8071534" y="3655797"/>
            <a:chExt cx="2855019" cy="138875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0A5ADA-D5CD-4A2F-9675-325016681CE5}"/>
                </a:ext>
              </a:extLst>
            </p:cNvPr>
            <p:cNvSpPr txBox="1"/>
            <p:nvPr/>
          </p:nvSpPr>
          <p:spPr>
            <a:xfrm>
              <a:off x="8071534" y="4090446"/>
              <a:ext cx="285501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In case user is not in danger but just want their trusted ones to know their location they can send it by location message button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DD8561F-57CF-47CD-9005-1775EC48A16D}"/>
                </a:ext>
              </a:extLst>
            </p:cNvPr>
            <p:cNvSpPr txBox="1"/>
            <p:nvPr/>
          </p:nvSpPr>
          <p:spPr>
            <a:xfrm>
              <a:off x="8154193" y="3655797"/>
              <a:ext cx="2689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695E78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Location Notify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E41894-2A27-489C-AF85-64069E979DFD}"/>
              </a:ext>
            </a:extLst>
          </p:cNvPr>
          <p:cNvCxnSpPr>
            <a:cxnSpLocks/>
          </p:cNvCxnSpPr>
          <p:nvPr/>
        </p:nvCxnSpPr>
        <p:spPr>
          <a:xfrm>
            <a:off x="7971474" y="2828924"/>
            <a:ext cx="0" cy="1138238"/>
          </a:xfrm>
          <a:prstGeom prst="line">
            <a:avLst/>
          </a:prstGeom>
          <a:ln w="38100">
            <a:solidFill>
              <a:srgbClr val="695E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F26B02-6431-4726-9193-DF35C7B53317}"/>
              </a:ext>
            </a:extLst>
          </p:cNvPr>
          <p:cNvCxnSpPr>
            <a:cxnSpLocks/>
          </p:cNvCxnSpPr>
          <p:nvPr/>
        </p:nvCxnSpPr>
        <p:spPr>
          <a:xfrm rot="16200000">
            <a:off x="8521542" y="2277493"/>
            <a:ext cx="0" cy="1138238"/>
          </a:xfrm>
          <a:prstGeom prst="line">
            <a:avLst/>
          </a:prstGeom>
          <a:ln w="38100">
            <a:solidFill>
              <a:srgbClr val="695E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29903EE-60BE-4708-A2AF-FDD5FD2F2093}"/>
              </a:ext>
            </a:extLst>
          </p:cNvPr>
          <p:cNvCxnSpPr>
            <a:cxnSpLocks/>
          </p:cNvCxnSpPr>
          <p:nvPr/>
        </p:nvCxnSpPr>
        <p:spPr>
          <a:xfrm rot="10800000">
            <a:off x="11043284" y="3967162"/>
            <a:ext cx="0" cy="1138238"/>
          </a:xfrm>
          <a:prstGeom prst="line">
            <a:avLst/>
          </a:prstGeom>
          <a:ln w="38100">
            <a:solidFill>
              <a:srgbClr val="695E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10A5D43-3585-4E4E-B70D-111E31104AF8}"/>
              </a:ext>
            </a:extLst>
          </p:cNvPr>
          <p:cNvCxnSpPr>
            <a:cxnSpLocks/>
          </p:cNvCxnSpPr>
          <p:nvPr/>
        </p:nvCxnSpPr>
        <p:spPr>
          <a:xfrm rot="5400000">
            <a:off x="10493216" y="4518593"/>
            <a:ext cx="0" cy="1138238"/>
          </a:xfrm>
          <a:prstGeom prst="line">
            <a:avLst/>
          </a:prstGeom>
          <a:ln w="38100">
            <a:solidFill>
              <a:srgbClr val="695E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D18FC2E-4BDA-42B6-87D0-B488A86F7ACD}"/>
              </a:ext>
            </a:extLst>
          </p:cNvPr>
          <p:cNvSpPr txBox="1"/>
          <p:nvPr/>
        </p:nvSpPr>
        <p:spPr>
          <a:xfrm>
            <a:off x="3901403" y="763590"/>
            <a:ext cx="43891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Our Ministrations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E98EB8-5EFD-4DDD-9723-BDA0083DCB01}"/>
              </a:ext>
            </a:extLst>
          </p:cNvPr>
          <p:cNvSpPr txBox="1"/>
          <p:nvPr/>
        </p:nvSpPr>
        <p:spPr>
          <a:xfrm>
            <a:off x="2205996" y="1466491"/>
            <a:ext cx="7780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Users of our application will get the following 3 main advantages for their safety</a:t>
            </a:r>
          </a:p>
        </p:txBody>
      </p:sp>
      <p:sp>
        <p:nvSpPr>
          <p:cNvPr id="29" name="Freeform 219">
            <a:extLst>
              <a:ext uri="{FF2B5EF4-FFF2-40B4-BE49-F238E27FC236}">
                <a16:creationId xmlns:a16="http://schemas.microsoft.com/office/drawing/2014/main" id="{74D2BDD8-BD38-47A7-B371-0B812D6B8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1" y="3017484"/>
            <a:ext cx="524986" cy="590606"/>
          </a:xfrm>
          <a:custGeom>
            <a:avLst/>
            <a:gdLst>
              <a:gd name="T0" fmla="*/ 413 w 546"/>
              <a:gd name="T1" fmla="*/ 368 h 619"/>
              <a:gd name="T2" fmla="*/ 413 w 546"/>
              <a:gd name="T3" fmla="*/ 368 h 619"/>
              <a:gd name="T4" fmla="*/ 236 w 546"/>
              <a:gd name="T5" fmla="*/ 368 h 619"/>
              <a:gd name="T6" fmla="*/ 221 w 546"/>
              <a:gd name="T7" fmla="*/ 383 h 619"/>
              <a:gd name="T8" fmla="*/ 236 w 546"/>
              <a:gd name="T9" fmla="*/ 412 h 619"/>
              <a:gd name="T10" fmla="*/ 413 w 546"/>
              <a:gd name="T11" fmla="*/ 412 h 619"/>
              <a:gd name="T12" fmla="*/ 427 w 546"/>
              <a:gd name="T13" fmla="*/ 383 h 619"/>
              <a:gd name="T14" fmla="*/ 413 w 546"/>
              <a:gd name="T15" fmla="*/ 368 h 619"/>
              <a:gd name="T16" fmla="*/ 413 w 546"/>
              <a:gd name="T17" fmla="*/ 265 h 619"/>
              <a:gd name="T18" fmla="*/ 413 w 546"/>
              <a:gd name="T19" fmla="*/ 265 h 619"/>
              <a:gd name="T20" fmla="*/ 236 w 546"/>
              <a:gd name="T21" fmla="*/ 265 h 619"/>
              <a:gd name="T22" fmla="*/ 221 w 546"/>
              <a:gd name="T23" fmla="*/ 295 h 619"/>
              <a:gd name="T24" fmla="*/ 236 w 546"/>
              <a:gd name="T25" fmla="*/ 309 h 619"/>
              <a:gd name="T26" fmla="*/ 413 w 546"/>
              <a:gd name="T27" fmla="*/ 309 h 619"/>
              <a:gd name="T28" fmla="*/ 427 w 546"/>
              <a:gd name="T29" fmla="*/ 295 h 619"/>
              <a:gd name="T30" fmla="*/ 413 w 546"/>
              <a:gd name="T31" fmla="*/ 265 h 619"/>
              <a:gd name="T32" fmla="*/ 413 w 546"/>
              <a:gd name="T33" fmla="*/ 0 h 619"/>
              <a:gd name="T34" fmla="*/ 413 w 546"/>
              <a:gd name="T35" fmla="*/ 0 h 619"/>
              <a:gd name="T36" fmla="*/ 177 w 546"/>
              <a:gd name="T37" fmla="*/ 0 h 619"/>
              <a:gd name="T38" fmla="*/ 104 w 546"/>
              <a:gd name="T39" fmla="*/ 74 h 619"/>
              <a:gd name="T40" fmla="*/ 74 w 546"/>
              <a:gd name="T41" fmla="*/ 74 h 619"/>
              <a:gd name="T42" fmla="*/ 0 w 546"/>
              <a:gd name="T43" fmla="*/ 147 h 619"/>
              <a:gd name="T44" fmla="*/ 0 w 546"/>
              <a:gd name="T45" fmla="*/ 545 h 619"/>
              <a:gd name="T46" fmla="*/ 74 w 546"/>
              <a:gd name="T47" fmla="*/ 618 h 619"/>
              <a:gd name="T48" fmla="*/ 368 w 546"/>
              <a:gd name="T49" fmla="*/ 618 h 619"/>
              <a:gd name="T50" fmla="*/ 457 w 546"/>
              <a:gd name="T51" fmla="*/ 545 h 619"/>
              <a:gd name="T52" fmla="*/ 472 w 546"/>
              <a:gd name="T53" fmla="*/ 545 h 619"/>
              <a:gd name="T54" fmla="*/ 545 w 546"/>
              <a:gd name="T55" fmla="*/ 471 h 619"/>
              <a:gd name="T56" fmla="*/ 545 w 546"/>
              <a:gd name="T57" fmla="*/ 192 h 619"/>
              <a:gd name="T58" fmla="*/ 545 w 546"/>
              <a:gd name="T59" fmla="*/ 147 h 619"/>
              <a:gd name="T60" fmla="*/ 413 w 546"/>
              <a:gd name="T61" fmla="*/ 0 h 619"/>
              <a:gd name="T62" fmla="*/ 368 w 546"/>
              <a:gd name="T63" fmla="*/ 589 h 619"/>
              <a:gd name="T64" fmla="*/ 368 w 546"/>
              <a:gd name="T65" fmla="*/ 589 h 619"/>
              <a:gd name="T66" fmla="*/ 74 w 546"/>
              <a:gd name="T67" fmla="*/ 589 h 619"/>
              <a:gd name="T68" fmla="*/ 45 w 546"/>
              <a:gd name="T69" fmla="*/ 545 h 619"/>
              <a:gd name="T70" fmla="*/ 45 w 546"/>
              <a:gd name="T71" fmla="*/ 147 h 619"/>
              <a:gd name="T72" fmla="*/ 74 w 546"/>
              <a:gd name="T73" fmla="*/ 118 h 619"/>
              <a:gd name="T74" fmla="*/ 104 w 546"/>
              <a:gd name="T75" fmla="*/ 118 h 619"/>
              <a:gd name="T76" fmla="*/ 104 w 546"/>
              <a:gd name="T77" fmla="*/ 471 h 619"/>
              <a:gd name="T78" fmla="*/ 177 w 546"/>
              <a:gd name="T79" fmla="*/ 545 h 619"/>
              <a:gd name="T80" fmla="*/ 413 w 546"/>
              <a:gd name="T81" fmla="*/ 545 h 619"/>
              <a:gd name="T82" fmla="*/ 368 w 546"/>
              <a:gd name="T83" fmla="*/ 589 h 619"/>
              <a:gd name="T84" fmla="*/ 516 w 546"/>
              <a:gd name="T85" fmla="*/ 471 h 619"/>
              <a:gd name="T86" fmla="*/ 516 w 546"/>
              <a:gd name="T87" fmla="*/ 471 h 619"/>
              <a:gd name="T88" fmla="*/ 472 w 546"/>
              <a:gd name="T89" fmla="*/ 501 h 619"/>
              <a:gd name="T90" fmla="*/ 177 w 546"/>
              <a:gd name="T91" fmla="*/ 501 h 619"/>
              <a:gd name="T92" fmla="*/ 133 w 546"/>
              <a:gd name="T93" fmla="*/ 471 h 619"/>
              <a:gd name="T94" fmla="*/ 133 w 546"/>
              <a:gd name="T95" fmla="*/ 74 h 619"/>
              <a:gd name="T96" fmla="*/ 177 w 546"/>
              <a:gd name="T97" fmla="*/ 29 h 619"/>
              <a:gd name="T98" fmla="*/ 368 w 546"/>
              <a:gd name="T99" fmla="*/ 29 h 619"/>
              <a:gd name="T100" fmla="*/ 368 w 546"/>
              <a:gd name="T101" fmla="*/ 118 h 619"/>
              <a:gd name="T102" fmla="*/ 457 w 546"/>
              <a:gd name="T103" fmla="*/ 192 h 619"/>
              <a:gd name="T104" fmla="*/ 516 w 546"/>
              <a:gd name="T105" fmla="*/ 192 h 619"/>
              <a:gd name="T106" fmla="*/ 516 w 546"/>
              <a:gd name="T107" fmla="*/ 471 h 619"/>
              <a:gd name="T108" fmla="*/ 457 w 546"/>
              <a:gd name="T109" fmla="*/ 147 h 619"/>
              <a:gd name="T110" fmla="*/ 457 w 546"/>
              <a:gd name="T111" fmla="*/ 147 h 619"/>
              <a:gd name="T112" fmla="*/ 413 w 546"/>
              <a:gd name="T113" fmla="*/ 88 h 619"/>
              <a:gd name="T114" fmla="*/ 413 w 546"/>
              <a:gd name="T115" fmla="*/ 29 h 619"/>
              <a:gd name="T116" fmla="*/ 413 w 546"/>
              <a:gd name="T117" fmla="*/ 29 h 619"/>
              <a:gd name="T118" fmla="*/ 516 w 546"/>
              <a:gd name="T119" fmla="*/ 147 h 619"/>
              <a:gd name="T120" fmla="*/ 457 w 546"/>
              <a:gd name="T121" fmla="*/ 147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6" h="619">
                <a:moveTo>
                  <a:pt x="413" y="368"/>
                </a:moveTo>
                <a:lnTo>
                  <a:pt x="413" y="368"/>
                </a:lnTo>
                <a:cubicBezTo>
                  <a:pt x="236" y="368"/>
                  <a:pt x="236" y="368"/>
                  <a:pt x="236" y="368"/>
                </a:cubicBezTo>
                <a:cubicBezTo>
                  <a:pt x="221" y="368"/>
                  <a:pt x="221" y="383"/>
                  <a:pt x="221" y="383"/>
                </a:cubicBezTo>
                <a:cubicBezTo>
                  <a:pt x="221" y="398"/>
                  <a:pt x="221" y="412"/>
                  <a:pt x="236" y="412"/>
                </a:cubicBezTo>
                <a:cubicBezTo>
                  <a:pt x="413" y="412"/>
                  <a:pt x="413" y="412"/>
                  <a:pt x="413" y="412"/>
                </a:cubicBezTo>
                <a:cubicBezTo>
                  <a:pt x="427" y="412"/>
                  <a:pt x="427" y="398"/>
                  <a:pt x="427" y="383"/>
                </a:cubicBezTo>
                <a:cubicBezTo>
                  <a:pt x="427" y="383"/>
                  <a:pt x="427" y="368"/>
                  <a:pt x="413" y="368"/>
                </a:cubicBezTo>
                <a:close/>
                <a:moveTo>
                  <a:pt x="413" y="265"/>
                </a:moveTo>
                <a:lnTo>
                  <a:pt x="413" y="265"/>
                </a:lnTo>
                <a:cubicBezTo>
                  <a:pt x="236" y="265"/>
                  <a:pt x="236" y="265"/>
                  <a:pt x="236" y="265"/>
                </a:cubicBezTo>
                <a:cubicBezTo>
                  <a:pt x="221" y="265"/>
                  <a:pt x="221" y="280"/>
                  <a:pt x="221" y="295"/>
                </a:cubicBezTo>
                <a:cubicBezTo>
                  <a:pt x="221" y="295"/>
                  <a:pt x="221" y="309"/>
                  <a:pt x="236" y="309"/>
                </a:cubicBezTo>
                <a:cubicBezTo>
                  <a:pt x="413" y="309"/>
                  <a:pt x="413" y="309"/>
                  <a:pt x="413" y="309"/>
                </a:cubicBezTo>
                <a:cubicBezTo>
                  <a:pt x="427" y="309"/>
                  <a:pt x="427" y="295"/>
                  <a:pt x="427" y="295"/>
                </a:cubicBezTo>
                <a:cubicBezTo>
                  <a:pt x="427" y="280"/>
                  <a:pt x="427" y="265"/>
                  <a:pt x="413" y="265"/>
                </a:cubicBezTo>
                <a:close/>
                <a:moveTo>
                  <a:pt x="413" y="0"/>
                </a:moveTo>
                <a:lnTo>
                  <a:pt x="413" y="0"/>
                </a:lnTo>
                <a:lnTo>
                  <a:pt x="177" y="0"/>
                </a:lnTo>
                <a:cubicBezTo>
                  <a:pt x="133" y="0"/>
                  <a:pt x="104" y="29"/>
                  <a:pt x="104" y="74"/>
                </a:cubicBezTo>
                <a:cubicBezTo>
                  <a:pt x="74" y="74"/>
                  <a:pt x="74" y="74"/>
                  <a:pt x="74" y="74"/>
                </a:cubicBezTo>
                <a:cubicBezTo>
                  <a:pt x="30" y="74"/>
                  <a:pt x="0" y="118"/>
                  <a:pt x="0" y="147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74" y="618"/>
                </a:cubicBezTo>
                <a:cubicBezTo>
                  <a:pt x="368" y="618"/>
                  <a:pt x="368" y="618"/>
                  <a:pt x="368" y="618"/>
                </a:cubicBezTo>
                <a:cubicBezTo>
                  <a:pt x="413" y="618"/>
                  <a:pt x="457" y="589"/>
                  <a:pt x="457" y="545"/>
                </a:cubicBezTo>
                <a:cubicBezTo>
                  <a:pt x="472" y="545"/>
                  <a:pt x="472" y="545"/>
                  <a:pt x="472" y="545"/>
                </a:cubicBezTo>
                <a:cubicBezTo>
                  <a:pt x="516" y="545"/>
                  <a:pt x="545" y="501"/>
                  <a:pt x="545" y="471"/>
                </a:cubicBezTo>
                <a:cubicBezTo>
                  <a:pt x="545" y="192"/>
                  <a:pt x="545" y="192"/>
                  <a:pt x="545" y="192"/>
                </a:cubicBezTo>
                <a:cubicBezTo>
                  <a:pt x="545" y="147"/>
                  <a:pt x="545" y="147"/>
                  <a:pt x="545" y="147"/>
                </a:cubicBezTo>
                <a:lnTo>
                  <a:pt x="413" y="0"/>
                </a:lnTo>
                <a:close/>
                <a:moveTo>
                  <a:pt x="368" y="589"/>
                </a:moveTo>
                <a:lnTo>
                  <a:pt x="368" y="589"/>
                </a:lnTo>
                <a:cubicBezTo>
                  <a:pt x="74" y="589"/>
                  <a:pt x="74" y="589"/>
                  <a:pt x="74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147"/>
                  <a:pt x="45" y="147"/>
                  <a:pt x="45" y="147"/>
                </a:cubicBezTo>
                <a:cubicBezTo>
                  <a:pt x="45" y="133"/>
                  <a:pt x="59" y="118"/>
                  <a:pt x="74" y="118"/>
                </a:cubicBezTo>
                <a:cubicBezTo>
                  <a:pt x="104" y="118"/>
                  <a:pt x="104" y="118"/>
                  <a:pt x="104" y="118"/>
                </a:cubicBezTo>
                <a:cubicBezTo>
                  <a:pt x="104" y="471"/>
                  <a:pt x="104" y="471"/>
                  <a:pt x="104" y="471"/>
                </a:cubicBezTo>
                <a:cubicBezTo>
                  <a:pt x="104" y="501"/>
                  <a:pt x="133" y="545"/>
                  <a:pt x="177" y="545"/>
                </a:cubicBezTo>
                <a:cubicBezTo>
                  <a:pt x="413" y="545"/>
                  <a:pt x="413" y="545"/>
                  <a:pt x="413" y="545"/>
                </a:cubicBezTo>
                <a:cubicBezTo>
                  <a:pt x="413" y="559"/>
                  <a:pt x="398" y="589"/>
                  <a:pt x="368" y="589"/>
                </a:cubicBezTo>
                <a:close/>
                <a:moveTo>
                  <a:pt x="516" y="471"/>
                </a:moveTo>
                <a:lnTo>
                  <a:pt x="516" y="471"/>
                </a:lnTo>
                <a:cubicBezTo>
                  <a:pt x="516" y="486"/>
                  <a:pt x="486" y="501"/>
                  <a:pt x="472" y="501"/>
                </a:cubicBezTo>
                <a:cubicBezTo>
                  <a:pt x="177" y="501"/>
                  <a:pt x="177" y="501"/>
                  <a:pt x="177" y="501"/>
                </a:cubicBezTo>
                <a:cubicBezTo>
                  <a:pt x="163" y="501"/>
                  <a:pt x="133" y="486"/>
                  <a:pt x="133" y="471"/>
                </a:cubicBezTo>
                <a:cubicBezTo>
                  <a:pt x="133" y="74"/>
                  <a:pt x="133" y="74"/>
                  <a:pt x="133" y="74"/>
                </a:cubicBezTo>
                <a:cubicBezTo>
                  <a:pt x="133" y="59"/>
                  <a:pt x="163" y="29"/>
                  <a:pt x="177" y="29"/>
                </a:cubicBezTo>
                <a:cubicBezTo>
                  <a:pt x="368" y="29"/>
                  <a:pt x="368" y="29"/>
                  <a:pt x="368" y="29"/>
                </a:cubicBezTo>
                <a:cubicBezTo>
                  <a:pt x="368" y="74"/>
                  <a:pt x="368" y="118"/>
                  <a:pt x="368" y="118"/>
                </a:cubicBezTo>
                <a:cubicBezTo>
                  <a:pt x="368" y="147"/>
                  <a:pt x="413" y="192"/>
                  <a:pt x="457" y="192"/>
                </a:cubicBezTo>
                <a:cubicBezTo>
                  <a:pt x="457" y="192"/>
                  <a:pt x="472" y="192"/>
                  <a:pt x="516" y="192"/>
                </a:cubicBezTo>
                <a:lnTo>
                  <a:pt x="516" y="471"/>
                </a:lnTo>
                <a:close/>
                <a:moveTo>
                  <a:pt x="457" y="147"/>
                </a:moveTo>
                <a:lnTo>
                  <a:pt x="457" y="147"/>
                </a:lnTo>
                <a:cubicBezTo>
                  <a:pt x="427" y="147"/>
                  <a:pt x="413" y="118"/>
                  <a:pt x="413" y="88"/>
                </a:cubicBezTo>
                <a:cubicBezTo>
                  <a:pt x="413" y="88"/>
                  <a:pt x="413" y="74"/>
                  <a:pt x="413" y="29"/>
                </a:cubicBezTo>
                <a:lnTo>
                  <a:pt x="413" y="29"/>
                </a:lnTo>
                <a:cubicBezTo>
                  <a:pt x="516" y="147"/>
                  <a:pt x="516" y="147"/>
                  <a:pt x="516" y="147"/>
                </a:cubicBezTo>
                <a:lnTo>
                  <a:pt x="457" y="147"/>
                </a:lnTo>
                <a:close/>
              </a:path>
            </a:pathLst>
          </a:custGeom>
          <a:solidFill>
            <a:srgbClr val="F25245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lIns="91431" tIns="45716" rIns="91431" bIns="45716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2C9540-8A7B-4E2C-A3BB-BED313F31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665" y="3016053"/>
            <a:ext cx="637998" cy="63974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F11AD81-7E81-474F-9FAC-69ECA42AC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795" y="2956144"/>
            <a:ext cx="684788" cy="68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5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50"/>
                            </p:stCondLst>
                            <p:childTnLst>
                              <p:par>
                                <p:cTn id="5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250"/>
                            </p:stCondLst>
                            <p:childTnLst>
                              <p:par>
                                <p:cTn id="8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23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FA76865-077C-45C2-92AB-873AE187B019}"/>
              </a:ext>
            </a:extLst>
          </p:cNvPr>
          <p:cNvSpPr/>
          <p:nvPr/>
        </p:nvSpPr>
        <p:spPr>
          <a:xfrm>
            <a:off x="2210131" y="2826854"/>
            <a:ext cx="1013792" cy="1013792"/>
          </a:xfrm>
          <a:prstGeom prst="ellipse">
            <a:avLst/>
          </a:prstGeom>
          <a:solidFill>
            <a:srgbClr val="F25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A9588EB-D88F-45A0-A6BD-F9686A2518FB}"/>
              </a:ext>
            </a:extLst>
          </p:cNvPr>
          <p:cNvGrpSpPr/>
          <p:nvPr/>
        </p:nvGrpSpPr>
        <p:grpSpPr>
          <a:xfrm>
            <a:off x="1132935" y="3916846"/>
            <a:ext cx="3168183" cy="1388756"/>
            <a:chOff x="1784817" y="3935896"/>
            <a:chExt cx="3168183" cy="13887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0988BFC-0F61-443D-A2B1-F34CE9E160A0}"/>
                </a:ext>
              </a:extLst>
            </p:cNvPr>
            <p:cNvSpPr txBox="1"/>
            <p:nvPr/>
          </p:nvSpPr>
          <p:spPr>
            <a:xfrm>
              <a:off x="1784817" y="4370545"/>
              <a:ext cx="316818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We Have Used Android Studio For Application Development And Main Language Was Java To Create Application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931FE5-944D-400F-807C-AEFA2AEC82BB}"/>
                </a:ext>
              </a:extLst>
            </p:cNvPr>
            <p:cNvSpPr txBox="1"/>
            <p:nvPr/>
          </p:nvSpPr>
          <p:spPr>
            <a:xfrm>
              <a:off x="2024058" y="3935896"/>
              <a:ext cx="2689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25245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Android Studio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F4FA983B-7D0A-4CDE-A1E2-CAD7B7ACE27B}"/>
              </a:ext>
            </a:extLst>
          </p:cNvPr>
          <p:cNvSpPr/>
          <p:nvPr/>
        </p:nvSpPr>
        <p:spPr>
          <a:xfrm>
            <a:off x="5579370" y="2826854"/>
            <a:ext cx="1013792" cy="1013792"/>
          </a:xfrm>
          <a:prstGeom prst="ellipse">
            <a:avLst/>
          </a:prstGeom>
          <a:solidFill>
            <a:srgbClr val="FFA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EBD289-62D1-4F20-A65B-5B3C3AC861E7}"/>
              </a:ext>
            </a:extLst>
          </p:cNvPr>
          <p:cNvGrpSpPr/>
          <p:nvPr/>
        </p:nvGrpSpPr>
        <p:grpSpPr>
          <a:xfrm>
            <a:off x="4502174" y="3916846"/>
            <a:ext cx="3168183" cy="1173313"/>
            <a:chOff x="1784817" y="3935896"/>
            <a:chExt cx="3168183" cy="117331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D12502-052D-4F02-AC6B-84B7BCD2D92D}"/>
                </a:ext>
              </a:extLst>
            </p:cNvPr>
            <p:cNvSpPr txBox="1"/>
            <p:nvPr/>
          </p:nvSpPr>
          <p:spPr>
            <a:xfrm>
              <a:off x="1784817" y="4370545"/>
              <a:ext cx="316818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For Backend Database We Have Used Firebase To Store Data And Location As Well As To Retrieve It When Needed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1AAAB7-960A-449F-AA09-C0AD6DD90D60}"/>
                </a:ext>
              </a:extLst>
            </p:cNvPr>
            <p:cNvSpPr txBox="1"/>
            <p:nvPr/>
          </p:nvSpPr>
          <p:spPr>
            <a:xfrm>
              <a:off x="2024058" y="3935896"/>
              <a:ext cx="2689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A956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Firebase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862212D9-F58B-40A1-8005-63861ECE0890}"/>
              </a:ext>
            </a:extLst>
          </p:cNvPr>
          <p:cNvSpPr/>
          <p:nvPr/>
        </p:nvSpPr>
        <p:spPr>
          <a:xfrm>
            <a:off x="9054675" y="2826854"/>
            <a:ext cx="1013792" cy="1013792"/>
          </a:xfrm>
          <a:prstGeom prst="ellipse">
            <a:avLst/>
          </a:prstGeom>
          <a:solidFill>
            <a:srgbClr val="273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C64738C-C9AD-4D11-9B7A-603645B60C22}"/>
              </a:ext>
            </a:extLst>
          </p:cNvPr>
          <p:cNvGrpSpPr/>
          <p:nvPr/>
        </p:nvGrpSpPr>
        <p:grpSpPr>
          <a:xfrm>
            <a:off x="7977479" y="3916846"/>
            <a:ext cx="3168183" cy="1173313"/>
            <a:chOff x="1784817" y="3935896"/>
            <a:chExt cx="3168183" cy="117331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6AAD57-2334-46D4-A1BA-857C017C22CC}"/>
                </a:ext>
              </a:extLst>
            </p:cNvPr>
            <p:cNvSpPr txBox="1"/>
            <p:nvPr/>
          </p:nvSpPr>
          <p:spPr>
            <a:xfrm>
              <a:off x="1784817" y="4370545"/>
              <a:ext cx="316818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We Have Used Maps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Api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For Location And Firebase In App Messaging For Message Sending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17262A-9EE9-4795-8C79-086EDFEC13B4}"/>
                </a:ext>
              </a:extLst>
            </p:cNvPr>
            <p:cNvSpPr txBox="1"/>
            <p:nvPr/>
          </p:nvSpPr>
          <p:spPr>
            <a:xfrm>
              <a:off x="2024058" y="3935896"/>
              <a:ext cx="2689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273445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Google APIS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2B0E4C9-D19D-4C90-AA38-336EDA9D56BE}"/>
              </a:ext>
            </a:extLst>
          </p:cNvPr>
          <p:cNvSpPr txBox="1"/>
          <p:nvPr/>
        </p:nvSpPr>
        <p:spPr>
          <a:xfrm>
            <a:off x="3818733" y="789516"/>
            <a:ext cx="45545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Apparatus We Use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081E15-EDA7-45AB-97E2-ABBA01412D6B}"/>
              </a:ext>
            </a:extLst>
          </p:cNvPr>
          <p:cNvSpPr txBox="1"/>
          <p:nvPr/>
        </p:nvSpPr>
        <p:spPr>
          <a:xfrm>
            <a:off x="2205996" y="1519103"/>
            <a:ext cx="7780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Here we will saw you what we have used to create project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E1C8890-0269-4B51-B2C1-9F48FB542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337" y="3067486"/>
            <a:ext cx="505377" cy="50537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F14CDFE-6D80-4EA0-948B-FA393E0D8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06" y="3052110"/>
            <a:ext cx="546718" cy="54671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06F1841-75CF-45E7-BAC3-95EF33CA4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323" y="2978927"/>
            <a:ext cx="682493" cy="68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673E38-BEC4-4B2D-BCB3-81068AE19FA2}"/>
              </a:ext>
            </a:extLst>
          </p:cNvPr>
          <p:cNvSpPr/>
          <p:nvPr/>
        </p:nvSpPr>
        <p:spPr>
          <a:xfrm>
            <a:off x="8292027" y="704849"/>
            <a:ext cx="3191154" cy="5445919"/>
          </a:xfrm>
          <a:prstGeom prst="rect">
            <a:avLst/>
          </a:prstGeom>
          <a:gradFill>
            <a:gsLst>
              <a:gs pos="0">
                <a:srgbClr val="F25245">
                  <a:alpha val="40000"/>
                </a:srgbClr>
              </a:gs>
              <a:gs pos="100000">
                <a:srgbClr val="273445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6F18BF-1414-4E73-89E4-3B0D58EF7111}"/>
              </a:ext>
            </a:extLst>
          </p:cNvPr>
          <p:cNvGrpSpPr/>
          <p:nvPr/>
        </p:nvGrpSpPr>
        <p:grpSpPr>
          <a:xfrm>
            <a:off x="1331653" y="3888281"/>
            <a:ext cx="2743200" cy="1175763"/>
            <a:chOff x="1331653" y="3888281"/>
            <a:chExt cx="2743200" cy="1175763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63B68F3-E51A-4585-93FA-41819659787F}"/>
                </a:ext>
              </a:extLst>
            </p:cNvPr>
            <p:cNvGrpSpPr/>
            <p:nvPr/>
          </p:nvGrpSpPr>
          <p:grpSpPr>
            <a:xfrm>
              <a:off x="1331653" y="3888281"/>
              <a:ext cx="2743200" cy="1175763"/>
              <a:chOff x="1331653" y="3888281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03F7C95-BE14-4705-A7B6-456201A3C025}"/>
                  </a:ext>
                </a:extLst>
              </p:cNvPr>
              <p:cNvSpPr/>
              <p:nvPr/>
            </p:nvSpPr>
            <p:spPr>
              <a:xfrm>
                <a:off x="1331653" y="3888281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DB01BC5-8807-4202-B527-00D7A798477F}"/>
                  </a:ext>
                </a:extLst>
              </p:cNvPr>
              <p:cNvSpPr/>
              <p:nvPr/>
            </p:nvSpPr>
            <p:spPr>
              <a:xfrm>
                <a:off x="3474086" y="4543928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252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76CEAA-2DA7-4D9B-850B-35290C26E32D}"/>
                </a:ext>
              </a:extLst>
            </p:cNvPr>
            <p:cNvSpPr txBox="1"/>
            <p:nvPr/>
          </p:nvSpPr>
          <p:spPr>
            <a:xfrm>
              <a:off x="3597778" y="4602379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2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746181F-D902-45AA-881E-6116B533B096}"/>
                </a:ext>
              </a:extLst>
            </p:cNvPr>
            <p:cNvGrpSpPr/>
            <p:nvPr/>
          </p:nvGrpSpPr>
          <p:grpSpPr>
            <a:xfrm>
              <a:off x="1403329" y="4006282"/>
              <a:ext cx="2632983" cy="1010272"/>
              <a:chOff x="1525249" y="3644332"/>
              <a:chExt cx="2632983" cy="101027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DD8B1C-48C3-4C22-AC72-1300C9F64B7E}"/>
                  </a:ext>
                </a:extLst>
              </p:cNvPr>
              <p:cNvSpPr txBox="1"/>
              <p:nvPr/>
            </p:nvSpPr>
            <p:spPr>
              <a:xfrm>
                <a:off x="1525249" y="3915940"/>
                <a:ext cx="263298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We can allow user to send 5 seconds recording as message after </a:t>
                </a:r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sos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 message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2999BC5-1F44-404A-A92C-F679CE0B80F2}"/>
                  </a:ext>
                </a:extLst>
              </p:cNvPr>
              <p:cNvSpPr txBox="1"/>
              <p:nvPr/>
            </p:nvSpPr>
            <p:spPr>
              <a:xfrm>
                <a:off x="1525249" y="3644332"/>
                <a:ext cx="26329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25245"/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Sound Message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991EF1-52F3-4A83-9FA4-9CE847B9DE56}"/>
              </a:ext>
            </a:extLst>
          </p:cNvPr>
          <p:cNvGrpSpPr/>
          <p:nvPr/>
        </p:nvGrpSpPr>
        <p:grpSpPr>
          <a:xfrm>
            <a:off x="1331653" y="2517857"/>
            <a:ext cx="2743200" cy="1175763"/>
            <a:chOff x="1331653" y="2517857"/>
            <a:chExt cx="2743200" cy="1175763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BBA9A9A-AC2D-4CA8-8357-32B6804EE326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CA48BBA-F3EE-4F91-9A79-7FDC2676B2FA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D48EF96-0678-482A-AADC-9C3A1D69BB14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252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4CA5A8-313E-41EA-8E1B-4C81AA095BB4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DF85B6D-A260-47A1-833A-F6618E68EF81}"/>
                </a:ext>
              </a:extLst>
            </p:cNvPr>
            <p:cNvGrpSpPr/>
            <p:nvPr/>
          </p:nvGrpSpPr>
          <p:grpSpPr>
            <a:xfrm>
              <a:off x="1403329" y="2638734"/>
              <a:ext cx="2632983" cy="1010272"/>
              <a:chOff x="1525249" y="3644332"/>
              <a:chExt cx="2632983" cy="101027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BD6F9B7-3CE2-43E4-805B-F5B30AFD0A43}"/>
                  </a:ext>
                </a:extLst>
              </p:cNvPr>
              <p:cNvSpPr txBox="1"/>
              <p:nvPr/>
            </p:nvSpPr>
            <p:spPr>
              <a:xfrm>
                <a:off x="1525249" y="3915940"/>
                <a:ext cx="263298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We can use foreground services that help user to access service without opening app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9EB7461-4EE9-4A55-8788-42BB0B0D4E65}"/>
                  </a:ext>
                </a:extLst>
              </p:cNvPr>
              <p:cNvSpPr txBox="1"/>
              <p:nvPr/>
            </p:nvSpPr>
            <p:spPr>
              <a:xfrm>
                <a:off x="1525249" y="3644332"/>
                <a:ext cx="26329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25245"/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Foreground Services</a:t>
                </a: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C3823CE-8474-4EEC-8609-1C296FD4E948}"/>
              </a:ext>
            </a:extLst>
          </p:cNvPr>
          <p:cNvGrpSpPr/>
          <p:nvPr/>
        </p:nvGrpSpPr>
        <p:grpSpPr>
          <a:xfrm>
            <a:off x="4273967" y="3888281"/>
            <a:ext cx="2743200" cy="1175763"/>
            <a:chOff x="4273967" y="3888281"/>
            <a:chExt cx="2743200" cy="1175763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C5EC9EA-7554-432F-8F50-6B1B7AACE99F}"/>
                </a:ext>
              </a:extLst>
            </p:cNvPr>
            <p:cNvGrpSpPr/>
            <p:nvPr/>
          </p:nvGrpSpPr>
          <p:grpSpPr>
            <a:xfrm>
              <a:off x="4273967" y="3888281"/>
              <a:ext cx="2743200" cy="1175763"/>
              <a:chOff x="4273967" y="3888281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0590605-067C-4474-97BB-15668207AE97}"/>
                  </a:ext>
                </a:extLst>
              </p:cNvPr>
              <p:cNvSpPr/>
              <p:nvPr/>
            </p:nvSpPr>
            <p:spPr>
              <a:xfrm>
                <a:off x="4273967" y="3888281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E756E68-38FB-457F-94B7-76FA74C2B053}"/>
                  </a:ext>
                </a:extLst>
              </p:cNvPr>
              <p:cNvSpPr/>
              <p:nvPr/>
            </p:nvSpPr>
            <p:spPr>
              <a:xfrm>
                <a:off x="6416400" y="4543928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252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7022ED8-E9A3-416D-8861-29425EC6D0BE}"/>
                </a:ext>
              </a:extLst>
            </p:cNvPr>
            <p:cNvSpPr txBox="1"/>
            <p:nvPr/>
          </p:nvSpPr>
          <p:spPr>
            <a:xfrm>
              <a:off x="6540092" y="4602379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04A4669-B7EB-4370-BCA9-202814A9D405}"/>
                </a:ext>
              </a:extLst>
            </p:cNvPr>
            <p:cNvGrpSpPr/>
            <p:nvPr/>
          </p:nvGrpSpPr>
          <p:grpSpPr>
            <a:xfrm>
              <a:off x="4345643" y="4006282"/>
              <a:ext cx="2632983" cy="1010272"/>
              <a:chOff x="1525249" y="3644332"/>
              <a:chExt cx="2632983" cy="1010272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62B015-3588-44DC-B792-EA82DEBF5A58}"/>
                  </a:ext>
                </a:extLst>
              </p:cNvPr>
              <p:cNvSpPr txBox="1"/>
              <p:nvPr/>
            </p:nvSpPr>
            <p:spPr>
              <a:xfrm>
                <a:off x="1525249" y="3915940"/>
                <a:ext cx="263298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We can use </a:t>
                </a:r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whatsapp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 and </a:t>
                </a:r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facebook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api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 to provide messages on </a:t>
                </a:r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whatsapp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 and </a:t>
                </a:r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facebook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7831DDC-276F-4974-9817-D2B71EDAADF7}"/>
                  </a:ext>
                </a:extLst>
              </p:cNvPr>
              <p:cNvSpPr txBox="1"/>
              <p:nvPr/>
            </p:nvSpPr>
            <p:spPr>
              <a:xfrm>
                <a:off x="1525249" y="3644332"/>
                <a:ext cx="26329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>
                    <a:solidFill>
                      <a:srgbClr val="F25245"/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Whatsapp</a:t>
                </a:r>
                <a:r>
                  <a:rPr lang="en-US" sz="1600" b="1" dirty="0">
                    <a:solidFill>
                      <a:srgbClr val="F25245"/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 Facebook API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A91525-88B9-4E92-94E5-BD380D5A5930}"/>
              </a:ext>
            </a:extLst>
          </p:cNvPr>
          <p:cNvGrpSpPr/>
          <p:nvPr/>
        </p:nvGrpSpPr>
        <p:grpSpPr>
          <a:xfrm>
            <a:off x="4273967" y="2517857"/>
            <a:ext cx="2743200" cy="1175763"/>
            <a:chOff x="4273967" y="2517857"/>
            <a:chExt cx="2743200" cy="1175763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C42581A-6E95-433D-A3D3-F1357291E13A}"/>
                </a:ext>
              </a:extLst>
            </p:cNvPr>
            <p:cNvGrpSpPr/>
            <p:nvPr/>
          </p:nvGrpSpPr>
          <p:grpSpPr>
            <a:xfrm>
              <a:off x="4273967" y="2517857"/>
              <a:ext cx="2743200" cy="1175763"/>
              <a:chOff x="4273967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606EEBA-F20D-4C61-B1A8-CD510FCC4BB2}"/>
                  </a:ext>
                </a:extLst>
              </p:cNvPr>
              <p:cNvSpPr/>
              <p:nvPr/>
            </p:nvSpPr>
            <p:spPr>
              <a:xfrm>
                <a:off x="4273967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5B23315-617C-45CA-B43B-3A4CF7FB428C}"/>
                  </a:ext>
                </a:extLst>
              </p:cNvPr>
              <p:cNvSpPr/>
              <p:nvPr/>
            </p:nvSpPr>
            <p:spPr>
              <a:xfrm>
                <a:off x="6416400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252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2941C0-9437-4418-8F3A-87163066EAC9}"/>
                </a:ext>
              </a:extLst>
            </p:cNvPr>
            <p:cNvSpPr txBox="1"/>
            <p:nvPr/>
          </p:nvSpPr>
          <p:spPr>
            <a:xfrm>
              <a:off x="6540092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3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1A973E6-B365-4227-A94C-DA7C1D84B0FD}"/>
                </a:ext>
              </a:extLst>
            </p:cNvPr>
            <p:cNvGrpSpPr/>
            <p:nvPr/>
          </p:nvGrpSpPr>
          <p:grpSpPr>
            <a:xfrm>
              <a:off x="4345643" y="2638734"/>
              <a:ext cx="2632983" cy="1010272"/>
              <a:chOff x="1525249" y="3644332"/>
              <a:chExt cx="2632983" cy="101027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2B9331D-1514-41F3-855F-664A8650D60D}"/>
                  </a:ext>
                </a:extLst>
              </p:cNvPr>
              <p:cNvSpPr txBox="1"/>
              <p:nvPr/>
            </p:nvSpPr>
            <p:spPr>
              <a:xfrm>
                <a:off x="1525249" y="3915940"/>
                <a:ext cx="263298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We can make home screen widget that help user to directly send message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2BF22CD-D838-4AAA-98C4-26B65ABE00C3}"/>
                  </a:ext>
                </a:extLst>
              </p:cNvPr>
              <p:cNvSpPr txBox="1"/>
              <p:nvPr/>
            </p:nvSpPr>
            <p:spPr>
              <a:xfrm>
                <a:off x="1525249" y="3644332"/>
                <a:ext cx="26329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25245"/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Widget</a:t>
                </a:r>
              </a:p>
            </p:txBody>
          </p: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4CABDC2-2758-4652-AA06-D0A0E1108ECD}"/>
              </a:ext>
            </a:extLst>
          </p:cNvPr>
          <p:cNvSpPr txBox="1"/>
          <p:nvPr/>
        </p:nvSpPr>
        <p:spPr>
          <a:xfrm>
            <a:off x="1247700" y="926598"/>
            <a:ext cx="43891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Future Changes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93019B-86A0-4E25-A1D5-2D314A8FBFB5}"/>
              </a:ext>
            </a:extLst>
          </p:cNvPr>
          <p:cNvSpPr txBox="1"/>
          <p:nvPr/>
        </p:nvSpPr>
        <p:spPr>
          <a:xfrm>
            <a:off x="1247700" y="1621879"/>
            <a:ext cx="5936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These are the main changes we can use to make application better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B8D40EF5-6177-4E2E-84D0-693E0569986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1" r="10961"/>
          <a:stretch>
            <a:fillRect/>
          </a:stretch>
        </p:blipFill>
        <p:spPr/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717D29E0-386D-4897-973E-9CE472137C72}"/>
              </a:ext>
            </a:extLst>
          </p:cNvPr>
          <p:cNvSpPr/>
          <p:nvPr/>
        </p:nvSpPr>
        <p:spPr>
          <a:xfrm>
            <a:off x="7485639" y="2617571"/>
            <a:ext cx="1622858" cy="162285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20E3D24-A842-4A22-B7B8-BAAF4102A782}"/>
              </a:ext>
            </a:extLst>
          </p:cNvPr>
          <p:cNvSpPr/>
          <p:nvPr/>
        </p:nvSpPr>
        <p:spPr>
          <a:xfrm>
            <a:off x="7739265" y="2870005"/>
            <a:ext cx="1115606" cy="111560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schemeClr val="tx1">
                <a:lumMod val="75000"/>
                <a:lumOff val="2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47">
            <a:extLst>
              <a:ext uri="{FF2B5EF4-FFF2-40B4-BE49-F238E27FC236}">
                <a16:creationId xmlns:a16="http://schemas.microsoft.com/office/drawing/2014/main" id="{4F20F015-7138-4857-9101-7985A1DD4591}"/>
              </a:ext>
            </a:extLst>
          </p:cNvPr>
          <p:cNvSpPr>
            <a:spLocks noEditPoints="1"/>
          </p:cNvSpPr>
          <p:nvPr/>
        </p:nvSpPr>
        <p:spPr bwMode="auto">
          <a:xfrm>
            <a:off x="8025356" y="3142058"/>
            <a:ext cx="543424" cy="571500"/>
          </a:xfrm>
          <a:custGeom>
            <a:avLst/>
            <a:gdLst>
              <a:gd name="T0" fmla="*/ 2147483646 w 57"/>
              <a:gd name="T1" fmla="*/ 2147483646 h 67"/>
              <a:gd name="T2" fmla="*/ 2147483646 w 57"/>
              <a:gd name="T3" fmla="*/ 2147483646 h 67"/>
              <a:gd name="T4" fmla="*/ 2147483646 w 57"/>
              <a:gd name="T5" fmla="*/ 2147483646 h 67"/>
              <a:gd name="T6" fmla="*/ 2147483646 w 57"/>
              <a:gd name="T7" fmla="*/ 2147483646 h 67"/>
              <a:gd name="T8" fmla="*/ 2147483646 w 57"/>
              <a:gd name="T9" fmla="*/ 2147483646 h 67"/>
              <a:gd name="T10" fmla="*/ 0 w 57"/>
              <a:gd name="T11" fmla="*/ 2147483646 h 67"/>
              <a:gd name="T12" fmla="*/ 2147483646 w 57"/>
              <a:gd name="T13" fmla="*/ 2147483646 h 67"/>
              <a:gd name="T14" fmla="*/ 2147483646 w 57"/>
              <a:gd name="T15" fmla="*/ 2147483646 h 67"/>
              <a:gd name="T16" fmla="*/ 2147483646 w 57"/>
              <a:gd name="T17" fmla="*/ 2147483646 h 67"/>
              <a:gd name="T18" fmla="*/ 2147483646 w 57"/>
              <a:gd name="T19" fmla="*/ 2147483646 h 67"/>
              <a:gd name="T20" fmla="*/ 2147483646 w 57"/>
              <a:gd name="T21" fmla="*/ 2147483646 h 67"/>
              <a:gd name="T22" fmla="*/ 2147483646 w 57"/>
              <a:gd name="T23" fmla="*/ 2147483646 h 67"/>
              <a:gd name="T24" fmla="*/ 2147483646 w 57"/>
              <a:gd name="T25" fmla="*/ 2147483646 h 67"/>
              <a:gd name="T26" fmla="*/ 2147483646 w 57"/>
              <a:gd name="T27" fmla="*/ 2147483646 h 67"/>
              <a:gd name="T28" fmla="*/ 2147483646 w 57"/>
              <a:gd name="T29" fmla="*/ 2147483646 h 67"/>
              <a:gd name="T30" fmla="*/ 2147483646 w 57"/>
              <a:gd name="T31" fmla="*/ 2147483646 h 67"/>
              <a:gd name="T32" fmla="*/ 2147483646 w 57"/>
              <a:gd name="T33" fmla="*/ 2147483646 h 67"/>
              <a:gd name="T34" fmla="*/ 2147483646 w 57"/>
              <a:gd name="T35" fmla="*/ 2147483646 h 67"/>
              <a:gd name="T36" fmla="*/ 2147483646 w 57"/>
              <a:gd name="T37" fmla="*/ 2147483646 h 67"/>
              <a:gd name="T38" fmla="*/ 2147483646 w 57"/>
              <a:gd name="T39" fmla="*/ 2147483646 h 67"/>
              <a:gd name="T40" fmla="*/ 2147483646 w 57"/>
              <a:gd name="T41" fmla="*/ 2147483646 h 67"/>
              <a:gd name="T42" fmla="*/ 2147483646 w 57"/>
              <a:gd name="T43" fmla="*/ 2147483646 h 67"/>
              <a:gd name="T44" fmla="*/ 2147483646 w 57"/>
              <a:gd name="T45" fmla="*/ 2147483646 h 67"/>
              <a:gd name="T46" fmla="*/ 2147483646 w 57"/>
              <a:gd name="T47" fmla="*/ 2147483646 h 67"/>
              <a:gd name="T48" fmla="*/ 2147483646 w 57"/>
              <a:gd name="T49" fmla="*/ 2147483646 h 67"/>
              <a:gd name="T50" fmla="*/ 2147483646 w 57"/>
              <a:gd name="T51" fmla="*/ 2147483646 h 67"/>
              <a:gd name="T52" fmla="*/ 2147483646 w 57"/>
              <a:gd name="T53" fmla="*/ 2147483646 h 67"/>
              <a:gd name="T54" fmla="*/ 2147483646 w 57"/>
              <a:gd name="T55" fmla="*/ 2147483646 h 67"/>
              <a:gd name="T56" fmla="*/ 2147483646 w 57"/>
              <a:gd name="T57" fmla="*/ 2147483646 h 67"/>
              <a:gd name="T58" fmla="*/ 2147483646 w 57"/>
              <a:gd name="T59" fmla="*/ 2147483646 h 67"/>
              <a:gd name="T60" fmla="*/ 2147483646 w 57"/>
              <a:gd name="T61" fmla="*/ 2147483646 h 67"/>
              <a:gd name="T62" fmla="*/ 2147483646 w 57"/>
              <a:gd name="T63" fmla="*/ 2147483646 h 67"/>
              <a:gd name="T64" fmla="*/ 2147483646 w 57"/>
              <a:gd name="T65" fmla="*/ 2147483646 h 67"/>
              <a:gd name="T66" fmla="*/ 2147483646 w 57"/>
              <a:gd name="T67" fmla="*/ 2147483646 h 67"/>
              <a:gd name="T68" fmla="*/ 2147483646 w 57"/>
              <a:gd name="T69" fmla="*/ 2147483646 h 67"/>
              <a:gd name="T70" fmla="*/ 2147483646 w 57"/>
              <a:gd name="T71" fmla="*/ 2147483646 h 67"/>
              <a:gd name="T72" fmla="*/ 2147483646 w 57"/>
              <a:gd name="T73" fmla="*/ 2147483646 h 6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57" h="67">
                <a:moveTo>
                  <a:pt x="52" y="38"/>
                </a:moveTo>
                <a:cubicBezTo>
                  <a:pt x="51" y="41"/>
                  <a:pt x="49" y="42"/>
                  <a:pt x="47" y="44"/>
                </a:cubicBezTo>
                <a:cubicBezTo>
                  <a:pt x="39" y="47"/>
                  <a:pt x="30" y="48"/>
                  <a:pt x="22" y="47"/>
                </a:cubicBezTo>
                <a:cubicBezTo>
                  <a:pt x="17" y="47"/>
                  <a:pt x="11" y="45"/>
                  <a:pt x="6" y="42"/>
                </a:cubicBezTo>
                <a:cubicBezTo>
                  <a:pt x="4" y="40"/>
                  <a:pt x="4" y="37"/>
                  <a:pt x="4" y="35"/>
                </a:cubicBezTo>
                <a:cubicBezTo>
                  <a:pt x="2" y="26"/>
                  <a:pt x="1" y="18"/>
                  <a:pt x="0" y="10"/>
                </a:cubicBezTo>
                <a:cubicBezTo>
                  <a:pt x="0" y="6"/>
                  <a:pt x="4" y="5"/>
                  <a:pt x="7" y="4"/>
                </a:cubicBezTo>
                <a:cubicBezTo>
                  <a:pt x="11" y="2"/>
                  <a:pt x="16" y="1"/>
                  <a:pt x="20" y="1"/>
                </a:cubicBezTo>
                <a:cubicBezTo>
                  <a:pt x="29" y="0"/>
                  <a:pt x="38" y="0"/>
                  <a:pt x="47" y="3"/>
                </a:cubicBezTo>
                <a:cubicBezTo>
                  <a:pt x="50" y="4"/>
                  <a:pt x="54" y="5"/>
                  <a:pt x="56" y="8"/>
                </a:cubicBezTo>
                <a:cubicBezTo>
                  <a:pt x="57" y="9"/>
                  <a:pt x="56" y="11"/>
                  <a:pt x="56" y="12"/>
                </a:cubicBezTo>
                <a:cubicBezTo>
                  <a:pt x="55" y="21"/>
                  <a:pt x="53" y="30"/>
                  <a:pt x="52" y="38"/>
                </a:cubicBezTo>
                <a:close/>
                <a:moveTo>
                  <a:pt x="44" y="62"/>
                </a:moveTo>
                <a:cubicBezTo>
                  <a:pt x="37" y="66"/>
                  <a:pt x="28" y="67"/>
                  <a:pt x="20" y="65"/>
                </a:cubicBezTo>
                <a:cubicBezTo>
                  <a:pt x="16" y="65"/>
                  <a:pt x="11" y="63"/>
                  <a:pt x="9" y="59"/>
                </a:cubicBezTo>
                <a:cubicBezTo>
                  <a:pt x="8" y="55"/>
                  <a:pt x="7" y="51"/>
                  <a:pt x="7" y="48"/>
                </a:cubicBezTo>
                <a:cubicBezTo>
                  <a:pt x="7" y="47"/>
                  <a:pt x="7" y="47"/>
                  <a:pt x="7" y="47"/>
                </a:cubicBezTo>
                <a:cubicBezTo>
                  <a:pt x="8" y="47"/>
                  <a:pt x="8" y="47"/>
                  <a:pt x="8" y="47"/>
                </a:cubicBezTo>
                <a:cubicBezTo>
                  <a:pt x="20" y="54"/>
                  <a:pt x="36" y="54"/>
                  <a:pt x="48" y="47"/>
                </a:cubicBezTo>
                <a:cubicBezTo>
                  <a:pt x="50" y="47"/>
                  <a:pt x="49" y="49"/>
                  <a:pt x="49" y="51"/>
                </a:cubicBezTo>
                <a:cubicBezTo>
                  <a:pt x="48" y="55"/>
                  <a:pt x="48" y="60"/>
                  <a:pt x="44" y="62"/>
                </a:cubicBezTo>
                <a:close/>
                <a:moveTo>
                  <a:pt x="39" y="6"/>
                </a:moveTo>
                <a:cubicBezTo>
                  <a:pt x="32" y="5"/>
                  <a:pt x="24" y="5"/>
                  <a:pt x="16" y="6"/>
                </a:cubicBezTo>
                <a:cubicBezTo>
                  <a:pt x="14" y="7"/>
                  <a:pt x="11" y="7"/>
                  <a:pt x="10" y="9"/>
                </a:cubicBezTo>
                <a:cubicBezTo>
                  <a:pt x="12" y="12"/>
                  <a:pt x="16" y="12"/>
                  <a:pt x="19" y="12"/>
                </a:cubicBezTo>
                <a:cubicBezTo>
                  <a:pt x="25" y="13"/>
                  <a:pt x="31" y="13"/>
                  <a:pt x="37" y="12"/>
                </a:cubicBezTo>
                <a:cubicBezTo>
                  <a:pt x="40" y="12"/>
                  <a:pt x="44" y="12"/>
                  <a:pt x="47" y="9"/>
                </a:cubicBezTo>
                <a:cubicBezTo>
                  <a:pt x="45" y="7"/>
                  <a:pt x="42" y="6"/>
                  <a:pt x="39" y="6"/>
                </a:cubicBezTo>
                <a:close/>
                <a:moveTo>
                  <a:pt x="24" y="24"/>
                </a:moveTo>
                <a:cubicBezTo>
                  <a:pt x="21" y="25"/>
                  <a:pt x="19" y="29"/>
                  <a:pt x="19" y="33"/>
                </a:cubicBezTo>
                <a:cubicBezTo>
                  <a:pt x="19" y="38"/>
                  <a:pt x="24" y="42"/>
                  <a:pt x="29" y="41"/>
                </a:cubicBezTo>
                <a:cubicBezTo>
                  <a:pt x="34" y="41"/>
                  <a:pt x="38" y="36"/>
                  <a:pt x="37" y="31"/>
                </a:cubicBezTo>
                <a:cubicBezTo>
                  <a:pt x="36" y="25"/>
                  <a:pt x="30" y="21"/>
                  <a:pt x="24" y="24"/>
                </a:cubicBezTo>
                <a:close/>
                <a:moveTo>
                  <a:pt x="26" y="36"/>
                </a:moveTo>
                <a:cubicBezTo>
                  <a:pt x="23" y="35"/>
                  <a:pt x="23" y="30"/>
                  <a:pt x="26" y="28"/>
                </a:cubicBezTo>
                <a:cubicBezTo>
                  <a:pt x="29" y="27"/>
                  <a:pt x="32" y="29"/>
                  <a:pt x="32" y="32"/>
                </a:cubicBezTo>
                <a:cubicBezTo>
                  <a:pt x="33" y="35"/>
                  <a:pt x="29" y="38"/>
                  <a:pt x="26" y="36"/>
                </a:cubicBezTo>
                <a:close/>
              </a:path>
            </a:pathLst>
          </a:custGeom>
          <a:gradFill flip="none" rotWithShape="1">
            <a:gsLst>
              <a:gs pos="0">
                <a:srgbClr val="F25245"/>
              </a:gs>
              <a:gs pos="100000">
                <a:srgbClr val="273445"/>
              </a:gs>
            </a:gsLst>
            <a:lin ang="2700000" scaled="1"/>
            <a:tileRect/>
          </a:gra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0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C5294A-92D8-4305-9008-38E54277333E}"/>
              </a:ext>
            </a:extLst>
          </p:cNvPr>
          <p:cNvSpPr/>
          <p:nvPr/>
        </p:nvSpPr>
        <p:spPr>
          <a:xfrm rot="16200000">
            <a:off x="8352234" y="4085034"/>
            <a:ext cx="707232" cy="4838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7D8379-06C5-4825-A5C0-8E34CBFDD3F3}"/>
              </a:ext>
            </a:extLst>
          </p:cNvPr>
          <p:cNvSpPr/>
          <p:nvPr/>
        </p:nvSpPr>
        <p:spPr>
          <a:xfrm rot="16200000">
            <a:off x="8352234" y="-2065736"/>
            <a:ext cx="707232" cy="4838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Placeholder 6">
            <a:extLst>
              <a:ext uri="{FF2B5EF4-FFF2-40B4-BE49-F238E27FC236}">
                <a16:creationId xmlns:a16="http://schemas.microsoft.com/office/drawing/2014/main" id="{CEF1799A-5274-4F31-8AD3-78276F439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" r="54"/>
          <a:stretch/>
        </p:blipFill>
        <p:spPr>
          <a:xfrm>
            <a:off x="6923372" y="1275393"/>
            <a:ext cx="1797782" cy="1799726"/>
          </a:xfrm>
          <a:prstGeom prst="ellipse">
            <a:avLst/>
          </a:prstGeom>
        </p:spPr>
      </p:pic>
      <p:pic>
        <p:nvPicPr>
          <p:cNvPr id="6" name="Picture Placeholder 15">
            <a:extLst>
              <a:ext uri="{FF2B5EF4-FFF2-40B4-BE49-F238E27FC236}">
                <a16:creationId xmlns:a16="http://schemas.microsoft.com/office/drawing/2014/main" id="{5FF3B77C-FFA3-4738-B680-C7E4973C3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9" r="23929"/>
          <a:stretch>
            <a:fillRect/>
          </a:stretch>
        </p:blipFill>
        <p:spPr>
          <a:xfrm>
            <a:off x="6923372" y="3365940"/>
            <a:ext cx="1797782" cy="1799726"/>
          </a:xfrm>
          <a:prstGeom prst="ellipse">
            <a:avLst/>
          </a:prstGeom>
        </p:spPr>
      </p:pic>
      <p:pic>
        <p:nvPicPr>
          <p:cNvPr id="7" name="Picture Placeholder 23">
            <a:extLst>
              <a:ext uri="{FF2B5EF4-FFF2-40B4-BE49-F238E27FC236}">
                <a16:creationId xmlns:a16="http://schemas.microsoft.com/office/drawing/2014/main" id="{81F1BB65-6BEC-428C-BD14-C579C9078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6" r="8836"/>
          <a:stretch>
            <a:fillRect/>
          </a:stretch>
        </p:blipFill>
        <p:spPr>
          <a:xfrm>
            <a:off x="6923372" y="5456487"/>
            <a:ext cx="1797782" cy="1799726"/>
          </a:xfrm>
          <a:prstGeom prst="ellipse">
            <a:avLst/>
          </a:prstGeom>
        </p:spPr>
      </p:pic>
      <p:pic>
        <p:nvPicPr>
          <p:cNvPr id="8" name="Picture Placeholder 17">
            <a:extLst>
              <a:ext uri="{FF2B5EF4-FFF2-40B4-BE49-F238E27FC236}">
                <a16:creationId xmlns:a16="http://schemas.microsoft.com/office/drawing/2014/main" id="{355D7633-D0B5-4450-B97F-4A8A77B864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" r="44"/>
          <a:stretch>
            <a:fillRect/>
          </a:stretch>
        </p:blipFill>
        <p:spPr>
          <a:xfrm>
            <a:off x="8978482" y="4428556"/>
            <a:ext cx="1797782" cy="1799726"/>
          </a:xfrm>
          <a:prstGeom prst="ellipse">
            <a:avLst/>
          </a:prstGeom>
        </p:spPr>
      </p:pic>
      <p:pic>
        <p:nvPicPr>
          <p:cNvPr id="9" name="Picture Placeholder 12">
            <a:extLst>
              <a:ext uri="{FF2B5EF4-FFF2-40B4-BE49-F238E27FC236}">
                <a16:creationId xmlns:a16="http://schemas.microsoft.com/office/drawing/2014/main" id="{015B45E1-6752-4F0A-B534-066240912F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" r="44"/>
          <a:stretch>
            <a:fillRect/>
          </a:stretch>
        </p:blipFill>
        <p:spPr>
          <a:xfrm>
            <a:off x="8978482" y="2338009"/>
            <a:ext cx="1797782" cy="1799726"/>
          </a:xfrm>
          <a:prstGeom prst="ellipse">
            <a:avLst/>
          </a:prstGeom>
        </p:spPr>
      </p:pic>
      <p:pic>
        <p:nvPicPr>
          <p:cNvPr id="10" name="Picture Placeholder 4">
            <a:extLst>
              <a:ext uri="{FF2B5EF4-FFF2-40B4-BE49-F238E27FC236}">
                <a16:creationId xmlns:a16="http://schemas.microsoft.com/office/drawing/2014/main" id="{0DB96CAD-858F-4860-8452-23A3096A4A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" r="88"/>
          <a:stretch>
            <a:fillRect/>
          </a:stretch>
        </p:blipFill>
        <p:spPr>
          <a:xfrm>
            <a:off x="8978482" y="247462"/>
            <a:ext cx="1797782" cy="1799726"/>
          </a:xfrm>
          <a:prstGeom prst="ellipse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22A312-A445-4689-AFAF-8890592BD643}"/>
              </a:ext>
            </a:extLst>
          </p:cNvPr>
          <p:cNvSpPr txBox="1"/>
          <p:nvPr/>
        </p:nvSpPr>
        <p:spPr>
          <a:xfrm>
            <a:off x="1163880" y="1255412"/>
            <a:ext cx="43891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36FD31-E80E-4595-A4E9-B8605EB48FA4}"/>
              </a:ext>
            </a:extLst>
          </p:cNvPr>
          <p:cNvSpPr txBox="1"/>
          <p:nvPr/>
        </p:nvSpPr>
        <p:spPr>
          <a:xfrm>
            <a:off x="1163880" y="1958313"/>
            <a:ext cx="4227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We have mainly used given websites and tools.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3A4867-70F5-4203-AC96-1276F2ED5ED8}"/>
              </a:ext>
            </a:extLst>
          </p:cNvPr>
          <p:cNvSpPr txBox="1"/>
          <p:nvPr/>
        </p:nvSpPr>
        <p:spPr>
          <a:xfrm>
            <a:off x="1163880" y="3013501"/>
            <a:ext cx="4779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25245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01.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  <a:hlinkClick r:id="rId8"/>
              </a:rPr>
              <a:t>YouTube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 And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  <a:hlinkClick r:id="rId9"/>
              </a:rPr>
              <a:t>Google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 For Learning Purpose.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5E1F8-E686-40B6-A72E-D72FC517E434}"/>
              </a:ext>
            </a:extLst>
          </p:cNvPr>
          <p:cNvSpPr txBox="1"/>
          <p:nvPr/>
        </p:nvSpPr>
        <p:spPr>
          <a:xfrm>
            <a:off x="1163880" y="3850304"/>
            <a:ext cx="4779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A956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02.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  <a:hlinkClick r:id="rId10"/>
              </a:rPr>
              <a:t>Firebase Docs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 And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  <a:hlinkClick r:id="rId11"/>
              </a:rPr>
              <a:t>Google Developers Console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 For Backend Support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661D0A-1E20-442F-B11E-FC761DB1BBF4}"/>
              </a:ext>
            </a:extLst>
          </p:cNvPr>
          <p:cNvSpPr txBox="1"/>
          <p:nvPr/>
        </p:nvSpPr>
        <p:spPr>
          <a:xfrm>
            <a:off x="1163880" y="4681301"/>
            <a:ext cx="4779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695E78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03.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  <a:hlinkClick r:id="rId12"/>
              </a:rPr>
              <a:t>Flaticon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 ,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  <a:hlinkClick r:id="rId13"/>
              </a:rPr>
              <a:t>Freepik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 And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  <a:hlinkClick r:id="rId14"/>
              </a:rPr>
              <a:t>Canva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 For Essential Ui Elements.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464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487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Montserrat ExtraBold</vt:lpstr>
      <vt:lpstr>Tw Cen MT</vt:lpstr>
      <vt:lpstr>Office Theme</vt:lpstr>
      <vt:lpstr>Arakshan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19DCS062 YASHKUMAR MEHTA</cp:lastModifiedBy>
  <cp:revision>107</cp:revision>
  <dcterms:created xsi:type="dcterms:W3CDTF">2019-09-26T18:34:37Z</dcterms:created>
  <dcterms:modified xsi:type="dcterms:W3CDTF">2021-02-28T05:55:23Z</dcterms:modified>
</cp:coreProperties>
</file>