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9" r:id="rId3"/>
    <p:sldId id="257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5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46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35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8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66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9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446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97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5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96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1ACC789-8079-43C1-9110-8B3A3F3B7511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DA82B41-EEE0-4A26-B39C-DF01206AF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1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7710D-B721-4D18-B616-43FC24FF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32" y="465020"/>
            <a:ext cx="10486331" cy="1397124"/>
          </a:xfrm>
        </p:spPr>
        <p:txBody>
          <a:bodyPr/>
          <a:lstStyle/>
          <a:p>
            <a:r>
              <a:rPr lang="en-US" dirty="0"/>
              <a:t>Initial Project Evaluation: Phase-||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8BB34-4EDD-4AC5-9C43-9F3B7E84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722" y="2714327"/>
            <a:ext cx="4839956" cy="3359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Submitted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Paavana</a:t>
            </a:r>
            <a:r>
              <a:rPr lang="en-US" dirty="0"/>
              <a:t> M : 01JST17CS103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Sona Agrawal : 01JST17CS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Vishak</a:t>
            </a:r>
            <a:r>
              <a:rPr lang="en-US" dirty="0"/>
              <a:t> S: 01JST17CS103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Yashwanth</a:t>
            </a:r>
            <a:r>
              <a:rPr lang="en-US" dirty="0"/>
              <a:t> H L: 01JST17CS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33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B870-7E80-4252-BF3E-A41E5DBF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parts of project: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09AC-039C-42D3-A738-F81D1145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61362"/>
            <a:ext cx="8595360" cy="4351337"/>
          </a:xfrm>
        </p:spPr>
        <p:txBody>
          <a:bodyPr/>
          <a:lstStyle/>
          <a:p>
            <a:r>
              <a:rPr lang="en-US" dirty="0"/>
              <a:t>UI </a:t>
            </a:r>
          </a:p>
          <a:p>
            <a:r>
              <a:rPr lang="en-US" dirty="0"/>
              <a:t>Data Processing using ML algo</a:t>
            </a:r>
          </a:p>
          <a:p>
            <a:r>
              <a:rPr lang="en-US" dirty="0"/>
              <a:t>Backend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13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D432-7F4C-423B-98D2-0B870015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474" y="233908"/>
            <a:ext cx="9692640" cy="1397124"/>
          </a:xfrm>
        </p:spPr>
        <p:txBody>
          <a:bodyPr/>
          <a:lstStyle/>
          <a:p>
            <a:r>
              <a:rPr lang="en-US" dirty="0"/>
              <a:t>User Interface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BDB1-8F9A-4503-BF05-24852E62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474" y="2272755"/>
            <a:ext cx="8595360" cy="4351337"/>
          </a:xfrm>
        </p:spPr>
        <p:txBody>
          <a:bodyPr/>
          <a:lstStyle/>
          <a:p>
            <a:r>
              <a:rPr lang="en-US" sz="2400" dirty="0"/>
              <a:t>IDE used: Visual Studio Code</a:t>
            </a:r>
          </a:p>
          <a:p>
            <a:r>
              <a:rPr lang="en-US" sz="2400" dirty="0"/>
              <a:t>Language used: JavaScript, Html, CSS</a:t>
            </a:r>
          </a:p>
          <a:p>
            <a:r>
              <a:rPr lang="en-US" sz="2400" dirty="0"/>
              <a:t>Framework used: React Js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29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6528-CECD-4F79-9B8C-28155CD1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E3A7-208A-4A7C-ACC7-4ED903B85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3" y="2212465"/>
            <a:ext cx="4480560" cy="4351337"/>
          </a:xfrm>
        </p:spPr>
        <p:txBody>
          <a:bodyPr/>
          <a:lstStyle/>
          <a:p>
            <a:r>
              <a:rPr lang="en-US" dirty="0"/>
              <a:t>Working with huge dataset demands high speed.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Virtual DOM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Client-side computation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Advanced libraries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IN" dirty="0"/>
          </a:p>
        </p:txBody>
      </p:sp>
      <p:pic>
        <p:nvPicPr>
          <p:cNvPr id="5" name="Picture 2" descr="1 Introduction to React | Virtual DOM | React Tutorial for Beginners -  YouTube">
            <a:extLst>
              <a:ext uri="{FF2B5EF4-FFF2-40B4-BE49-F238E27FC236}">
                <a16:creationId xmlns:a16="http://schemas.microsoft.com/office/drawing/2014/main" id="{76B2ACF6-0A9E-46FD-84CD-34788185C3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64" y="1691322"/>
            <a:ext cx="3955648" cy="222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derstanding React's Components: Stateless and Stateful | by Bedirhan  Karadoğan | Hipo">
            <a:extLst>
              <a:ext uri="{FF2B5EF4-FFF2-40B4-BE49-F238E27FC236}">
                <a16:creationId xmlns:a16="http://schemas.microsoft.com/office/drawing/2014/main" id="{CA581BEE-7CCB-4B56-9D78-8D36C1A3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68" y="4046538"/>
            <a:ext cx="4480560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705-C6F4-446A-B446-2508999B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Packages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74816-12BD-42C3-AC27-D8E607DE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85222"/>
          </a:xfrm>
        </p:spPr>
        <p:txBody>
          <a:bodyPr/>
          <a:lstStyle/>
          <a:p>
            <a:r>
              <a:rPr lang="en-US" b="1" dirty="0" err="1"/>
              <a:t>Axios</a:t>
            </a:r>
            <a:r>
              <a:rPr lang="en-US" dirty="0"/>
              <a:t>: for connecting to the server</a:t>
            </a:r>
          </a:p>
          <a:p>
            <a:r>
              <a:rPr lang="en-US" b="1" dirty="0"/>
              <a:t>Canvas</a:t>
            </a:r>
            <a:r>
              <a:rPr lang="en-US" dirty="0"/>
              <a:t>: for creating a drawing board effect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F01EC1-86C4-432D-8C8C-759C4194EA4D}"/>
              </a:ext>
            </a:extLst>
          </p:cNvPr>
          <p:cNvSpPr txBox="1">
            <a:spLocks/>
          </p:cNvSpPr>
          <p:nvPr/>
        </p:nvSpPr>
        <p:spPr>
          <a:xfrm>
            <a:off x="1261872" y="2215461"/>
            <a:ext cx="9590348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 :				</a:t>
            </a:r>
            <a:endParaRPr lang="en-IN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BC5879E-8C47-4A2A-AAFD-07D3C17C7000}"/>
              </a:ext>
            </a:extLst>
          </p:cNvPr>
          <p:cNvSpPr txBox="1">
            <a:spLocks/>
          </p:cNvSpPr>
          <p:nvPr/>
        </p:nvSpPr>
        <p:spPr>
          <a:xfrm>
            <a:off x="1261872" y="3753261"/>
            <a:ext cx="8595360" cy="201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Canvas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64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855E-0A4C-4C27-A185-69E09429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74101"/>
            <a:ext cx="9692640" cy="1397124"/>
          </a:xfrm>
        </p:spPr>
        <p:txBody>
          <a:bodyPr/>
          <a:lstStyle/>
          <a:p>
            <a:r>
              <a:rPr lang="en-US" dirty="0"/>
              <a:t>Next Aim: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D2901-7744-49D4-82A5-42C20A85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validations</a:t>
            </a:r>
          </a:p>
          <a:p>
            <a:r>
              <a:rPr lang="en-US" dirty="0"/>
              <a:t>Better structure with Linking of components </a:t>
            </a:r>
          </a:p>
          <a:p>
            <a:r>
              <a:rPr lang="en-US" dirty="0"/>
              <a:t>Connect to the server with a connection string</a:t>
            </a:r>
          </a:p>
          <a:p>
            <a:r>
              <a:rPr lang="en-US" dirty="0"/>
              <a:t>Compress the drawn image to some format and send it to the server for further processing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9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AE25-2B54-47C5-A688-FA6F263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044" y="311498"/>
            <a:ext cx="9698468" cy="1379823"/>
          </a:xfrm>
        </p:spPr>
        <p:txBody>
          <a:bodyPr>
            <a:normAutofit/>
          </a:bodyPr>
          <a:lstStyle/>
          <a:p>
            <a:r>
              <a:rPr lang="en-US" sz="3600" dirty="0"/>
              <a:t>Data Processing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6431-DE5B-4E56-8B87-40F98E31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1970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130</TotalTime>
  <Words>144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Initial Project Evaluation: Phase-||</vt:lpstr>
      <vt:lpstr>Three main parts of project: </vt:lpstr>
      <vt:lpstr>User Interface </vt:lpstr>
      <vt:lpstr>Why React?</vt:lpstr>
      <vt:lpstr>Specific Packages</vt:lpstr>
      <vt:lpstr>Next Aim:</vt:lpstr>
      <vt:lpstr>Data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Evaluation</dc:title>
  <dc:creator>V Mohan Raje Urs</dc:creator>
  <cp:lastModifiedBy>V Mohan Raje Urs</cp:lastModifiedBy>
  <cp:revision>11</cp:revision>
  <dcterms:created xsi:type="dcterms:W3CDTF">2021-03-31T20:13:51Z</dcterms:created>
  <dcterms:modified xsi:type="dcterms:W3CDTF">2021-03-31T22:27:22Z</dcterms:modified>
</cp:coreProperties>
</file>