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7" d="100"/>
          <a:sy n="67" d="100"/>
        </p:scale>
        <p:origin x="-132" y="-15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pPr/>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82327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pPr/>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43551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pPr/>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804175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pPr/>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3720815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pPr/>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587598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pPr/>
              <a:t>5/28/2020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1834725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pPr/>
              <a:t>5/28/2020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353239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pPr/>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4251823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pPr/>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15642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AA2FCAC-B0FC-4561-97A2-3A4896B6BEB0}" type="datetimeFigureOut">
              <a:rPr lang="en-US" smtClean="0"/>
              <a:pPr/>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843093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pPr/>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03014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pPr/>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46239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pPr/>
              <a:t>5/28/2020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848883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AA2FCAC-B0FC-4561-97A2-3A4896B6BEB0}" type="datetimeFigureOut">
              <a:rPr lang="en-US" smtClean="0"/>
              <a:pPr/>
              <a:t>5/28/2020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782091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A2FCAC-B0FC-4561-97A2-3A4896B6BEB0}" type="datetimeFigureOut">
              <a:rPr lang="en-US" smtClean="0"/>
              <a:pPr/>
              <a:t>5/28/2020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84646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AA2FCAC-B0FC-4561-97A2-3A4896B6BEB0}" type="datetimeFigureOut">
              <a:rPr lang="en-US" smtClean="0"/>
              <a:pPr/>
              <a:t>5/28/2020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54885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pPr/>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115195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A2FCAC-B0FC-4561-97A2-3A4896B6BEB0}" type="datetimeFigureOut">
              <a:rPr lang="en-US" smtClean="0"/>
              <a:pPr/>
              <a:t>5/28/2020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41927479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a:t>
            </a:r>
            <a:r>
              <a:rPr lang="en-US" dirty="0" smtClean="0"/>
              <a:t>Capstone</a:t>
            </a:r>
          </a:p>
          <a:p>
            <a:endParaRPr lang="en-US" dirty="0"/>
          </a:p>
          <a:p>
            <a:pPr algn="r"/>
            <a:endParaRPr lang="en-US" b="1" dirty="0" smtClean="0"/>
          </a:p>
        </p:txBody>
      </p:sp>
    </p:spTree>
    <p:extLst>
      <p:ext uri="{BB962C8B-B14F-4D97-AF65-F5344CB8AC3E}">
        <p14:creationId xmlns:p14="http://schemas.microsoft.com/office/powerpoint/2010/main" xmlns=""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710905" y="2458890"/>
            <a:ext cx="10767013" cy="3290747"/>
          </a:xfrm>
          <a:prstGeom prst="rect">
            <a:avLst/>
          </a:prstGeom>
        </p:spPr>
      </p:pic>
    </p:spTree>
    <p:extLst>
      <p:ext uri="{BB962C8B-B14F-4D97-AF65-F5344CB8AC3E}">
        <p14:creationId xmlns:p14="http://schemas.microsoft.com/office/powerpoint/2010/main" xmlns=""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xmlns=""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xmlns=""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xmlns=""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Tree>
    <p:extLst>
      <p:ext uri="{BB962C8B-B14F-4D97-AF65-F5344CB8AC3E}">
        <p14:creationId xmlns:p14="http://schemas.microsoft.com/office/powerpoint/2010/main" xmlns=""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4424939" y="2400644"/>
            <a:ext cx="3338946" cy="3804847"/>
          </a:xfrm>
          <a:prstGeom prst="rect">
            <a:avLst/>
          </a:prstGeom>
        </p:spPr>
      </p:pic>
    </p:spTree>
    <p:extLst>
      <p:ext uri="{BB962C8B-B14F-4D97-AF65-F5344CB8AC3E}">
        <p14:creationId xmlns:p14="http://schemas.microsoft.com/office/powerpoint/2010/main" xmlns=""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xmlns="" val="3758379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4599573"/>
          </a:xfrm>
        </p:spPr>
        <p:txBody>
          <a:bodyPr>
            <a:noAutofit/>
          </a:bodyPr>
          <a:lstStyle/>
          <a:p>
            <a:r>
              <a:rPr lang="en-US" sz="6000" b="1" dirty="0"/>
              <a:t>A Recommender System for Groceries </a:t>
            </a:r>
            <a:r>
              <a:rPr lang="en-US" sz="6000" b="1" dirty="0" smtClean="0"/>
              <a:t>Contractor</a:t>
            </a:r>
            <a:endParaRPr lang="en-US" sz="6000" dirty="0"/>
          </a:p>
        </p:txBody>
      </p:sp>
    </p:spTree>
    <p:extLst>
      <p:ext uri="{BB962C8B-B14F-4D97-AF65-F5344CB8AC3E}">
        <p14:creationId xmlns:p14="http://schemas.microsoft.com/office/powerpoint/2010/main" xmlns=""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a:bodyPr>
          <a:lstStyle/>
          <a:p>
            <a:r>
              <a:rPr lang="en-US" dirty="0" smtClean="0"/>
              <a:t>Synopsis</a:t>
            </a:r>
            <a:endParaRPr lang="en-US" dirty="0"/>
          </a:p>
        </p:txBody>
      </p:sp>
      <p:sp>
        <p:nvSpPr>
          <p:cNvPr id="3" name="Content Placeholder 2"/>
          <p:cNvSpPr>
            <a:spLocks noGrp="1"/>
          </p:cNvSpPr>
          <p:nvPr>
            <p:ph idx="1"/>
          </p:nvPr>
        </p:nvSpPr>
        <p:spPr>
          <a:xfrm>
            <a:off x="1141413" y="2001878"/>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xmlns=""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141412" y="1947081"/>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524001" y="4354563"/>
            <a:ext cx="4350161" cy="1561947"/>
          </a:xfrm>
          <a:prstGeom prst="rect">
            <a:avLst/>
          </a:prstGeom>
        </p:spPr>
      </p:pic>
    </p:spTree>
    <p:extLst>
      <p:ext uri="{BB962C8B-B14F-4D97-AF65-F5344CB8AC3E}">
        <p14:creationId xmlns:p14="http://schemas.microsoft.com/office/powerpoint/2010/main" xmlns=""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346198" y="1836245"/>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30836"/>
            <a:ext cx="9110805" cy="2302831"/>
          </a:xfrm>
          <a:prstGeom prst="rect">
            <a:avLst/>
          </a:prstGeom>
        </p:spPr>
      </p:pic>
    </p:spTree>
    <p:extLst>
      <p:ext uri="{BB962C8B-B14F-4D97-AF65-F5344CB8AC3E}">
        <p14:creationId xmlns:p14="http://schemas.microsoft.com/office/powerpoint/2010/main" xmlns=""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1330035" y="1830273"/>
            <a:ext cx="9864437" cy="4332399"/>
          </a:xfrm>
          <a:prstGeom prst="rect">
            <a:avLst/>
          </a:prstGeom>
        </p:spPr>
      </p:pic>
    </p:spTree>
    <p:extLst>
      <p:ext uri="{BB962C8B-B14F-4D97-AF65-F5344CB8AC3E}">
        <p14:creationId xmlns:p14="http://schemas.microsoft.com/office/powerpoint/2010/main" xmlns=""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1302327" y="1906525"/>
            <a:ext cx="9745084" cy="4244894"/>
          </a:xfrm>
          <a:prstGeom prst="rect">
            <a:avLst/>
          </a:prstGeom>
        </p:spPr>
      </p:pic>
    </p:spTree>
    <p:extLst>
      <p:ext uri="{BB962C8B-B14F-4D97-AF65-F5344CB8AC3E}">
        <p14:creationId xmlns:p14="http://schemas.microsoft.com/office/powerpoint/2010/main" xmlns=""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xmlns=""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46539"/>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xmlns=""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310</TotalTime>
  <Words>574</Words>
  <Application>Microsoft Office PowerPoint</Application>
  <PresentationFormat>Custom</PresentationFormat>
  <Paragraphs>36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Slide 11</vt:lpstr>
      <vt:lpstr>Main Article</vt:lpstr>
      <vt:lpstr>Decision Making and Reporting Results</vt:lpstr>
      <vt:lpstr>Decision Making and Reporting Results</vt:lpstr>
      <vt:lpstr>Decision Making and Reporting Results</vt:lpstr>
      <vt:lpstr>Decision Making and Reporting Results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Gabbar</cp:lastModifiedBy>
  <cp:revision>12</cp:revision>
  <dcterms:created xsi:type="dcterms:W3CDTF">2018-09-09T09:14:01Z</dcterms:created>
  <dcterms:modified xsi:type="dcterms:W3CDTF">2020-05-28T06:01:47Z</dcterms:modified>
</cp:coreProperties>
</file>