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73" r:id="rId4"/>
    <p:sldId id="275" r:id="rId5"/>
    <p:sldId id="276" r:id="rId6"/>
    <p:sldId id="262" r:id="rId7"/>
    <p:sldId id="266" r:id="rId8"/>
    <p:sldId id="270"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9" d="100"/>
          <a:sy n="79" d="100"/>
        </p:scale>
        <p:origin x="-22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21/08/2018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21/08/2018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21/08/2018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Nagpur" TargetMode="External"/><Relationship Id="rId3" Type="http://schemas.openxmlformats.org/officeDocument/2006/relationships/hyperlink" Target="https://en.wikipedia.org/wiki/Radio-frequency_identification" TargetMode="External"/><Relationship Id="rId7" Type="http://schemas.openxmlformats.org/officeDocument/2006/relationships/hyperlink" Target="https://en.wikipedia.org/wiki/Mangalore" TargetMode="External"/><Relationship Id="rId2" Type="http://schemas.openxmlformats.org/officeDocument/2006/relationships/hyperlink" Target="https://en.wikipedia.org/wiki/Indian_Institute_of_Management_Bangalore" TargetMode="External"/><Relationship Id="rId1" Type="http://schemas.openxmlformats.org/officeDocument/2006/relationships/slideLayout" Target="../slideLayouts/slideLayout2.xml"/><Relationship Id="rId6" Type="http://schemas.openxmlformats.org/officeDocument/2006/relationships/hyperlink" Target="https://en.wikipedia.org/wiki/Vishakapatnam" TargetMode="External"/><Relationship Id="rId5" Type="http://schemas.openxmlformats.org/officeDocument/2006/relationships/hyperlink" Target="https://en.wikipedia.org/wiki/Kochi,India" TargetMode="External"/><Relationship Id="rId4" Type="http://schemas.openxmlformats.org/officeDocument/2006/relationships/hyperlink" Target="https://en.wikipedia.org/wiki/Chennai" TargetMode="External"/><Relationship Id="rId9" Type="http://schemas.openxmlformats.org/officeDocument/2006/relationships/hyperlink" Target="https://en.wikipedia.org/wiki/Mumba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8"/>
            <a:ext cx="9603275" cy="4513439"/>
          </a:xfrm>
        </p:spPr>
        <p:txBody>
          <a:bodyPr>
            <a:noAutofit/>
          </a:bodyPr>
          <a:lstStyle/>
          <a:p>
            <a:r>
              <a:rPr lang="en-US" sz="7200" dirty="0" smtClean="0"/>
              <a:t>    BOOKS FOR RENT</a:t>
            </a:r>
            <a:br>
              <a:rPr lang="en-US" sz="7200" dirty="0" smtClean="0"/>
            </a:br>
            <a:r>
              <a:rPr lang="en-US" sz="2400" dirty="0" smtClean="0"/>
              <a:t> </a:t>
            </a:r>
            <a:br>
              <a:rPr lang="en-US" sz="2400" dirty="0" smtClean="0"/>
            </a:br>
            <a:r>
              <a:rPr lang="en-US" sz="2400" dirty="0" smtClean="0"/>
              <a:t>          </a:t>
            </a:r>
            <a:r>
              <a:rPr lang="en-IN" sz="2000" b="1" dirty="0" smtClean="0"/>
              <a:t>Submitted </a:t>
            </a:r>
            <a:r>
              <a:rPr lang="en-IN" sz="2000" b="1" dirty="0" smtClean="0"/>
              <a:t>by                                                  </a:t>
            </a:r>
            <a:r>
              <a:rPr lang="en-IN" sz="2000" b="1" dirty="0" smtClean="0"/>
              <a:t> submitted to                                                   </a:t>
            </a:r>
            <a:r>
              <a:rPr lang="en-IN" sz="2000" b="1" dirty="0" smtClean="0"/>
              <a:t/>
            </a:r>
            <a:br>
              <a:rPr lang="en-IN" sz="2000" b="1" dirty="0" smtClean="0"/>
            </a:br>
            <a:r>
              <a:rPr lang="en-IN" sz="2000" dirty="0" smtClean="0"/>
              <a:t>          </a:t>
            </a:r>
            <a:r>
              <a:rPr lang="en-IN" sz="2000" dirty="0" smtClean="0"/>
              <a:t/>
            </a:r>
            <a:br>
              <a:rPr lang="en-IN" sz="2000" dirty="0" smtClean="0"/>
            </a:br>
            <a:r>
              <a:rPr lang="en-IN" sz="2000" dirty="0" smtClean="0"/>
              <a:t>            sHUbham </a:t>
            </a:r>
            <a:r>
              <a:rPr lang="en-IN" sz="2000" dirty="0" smtClean="0"/>
              <a:t>sharma </a:t>
            </a:r>
            <a:r>
              <a:rPr lang="en-IN" sz="2000" dirty="0" smtClean="0"/>
              <a:t>                                               prof. ronak jain                                              </a:t>
            </a:r>
            <a:br>
              <a:rPr lang="en-IN" sz="2000" dirty="0" smtClean="0"/>
            </a:br>
            <a:r>
              <a:rPr lang="en-IN" sz="2000" dirty="0" smtClean="0"/>
              <a:t>	</a:t>
            </a:r>
            <a:r>
              <a:rPr lang="en-IN" sz="2000" dirty="0" smtClean="0"/>
              <a:t>						</a:t>
            </a:r>
            <a:r>
              <a:rPr lang="en-IN" sz="2000" dirty="0" smtClean="0"/>
              <a:t/>
            </a:r>
            <a:br>
              <a:rPr lang="en-IN" sz="2000" dirty="0" smtClean="0"/>
            </a:br>
            <a:r>
              <a:rPr lang="en-IN" sz="2000" dirty="0" smtClean="0"/>
              <a:t>            Sourabh patel</a:t>
            </a:r>
            <a:br>
              <a:rPr lang="en-IN" sz="2000" dirty="0" smtClean="0"/>
            </a:br>
            <a:r>
              <a:rPr lang="en-IN" sz="2000" dirty="0" smtClean="0"/>
              <a:t>            </a:t>
            </a:r>
            <a:r>
              <a:rPr lang="en-IN" sz="2000" dirty="0" smtClean="0"/>
              <a:t/>
            </a:r>
            <a:br>
              <a:rPr lang="en-IN" sz="2000" dirty="0" smtClean="0"/>
            </a:br>
            <a:r>
              <a:rPr lang="en-IN" sz="2000" dirty="0" smtClean="0"/>
              <a:t>            Mehek  </a:t>
            </a:r>
            <a:r>
              <a:rPr lang="en-IN" sz="2000" dirty="0" smtClean="0"/>
              <a:t>wadhwani</a:t>
            </a:r>
            <a:br>
              <a:rPr lang="en-IN" sz="2000" dirty="0" smtClean="0"/>
            </a:br>
            <a:r>
              <a:rPr lang="en-IN" sz="2000" dirty="0" smtClean="0"/>
              <a:t>            </a:t>
            </a:r>
            <a:r>
              <a:rPr lang="en-IN" sz="2000" dirty="0" smtClean="0"/>
              <a:t/>
            </a:r>
            <a:br>
              <a:rPr lang="en-IN" sz="2000" dirty="0" smtClean="0"/>
            </a:br>
            <a:r>
              <a:rPr lang="en-IN" sz="2000" dirty="0" smtClean="0"/>
              <a:t> </a:t>
            </a:r>
            <a:r>
              <a:rPr lang="en-IN" sz="2000" dirty="0" smtClean="0"/>
              <a:t>           Yash </a:t>
            </a:r>
            <a:r>
              <a:rPr lang="en-IN" sz="2000" dirty="0" smtClean="0"/>
              <a:t>jain</a:t>
            </a:r>
            <a:br>
              <a:rPr lang="en-IN" sz="2000" dirty="0" smtClean="0"/>
            </a:br>
            <a:r>
              <a:rPr lang="en-IN" sz="2000" dirty="0" smtClean="0"/>
              <a:t>            </a:t>
            </a:r>
            <a:r>
              <a:rPr lang="en-IN" sz="2000" dirty="0" smtClean="0"/>
              <a:t/>
            </a:r>
            <a:br>
              <a:rPr lang="en-IN" sz="2000" dirty="0" smtClean="0"/>
            </a:br>
            <a:r>
              <a:rPr lang="en-IN" sz="2000" dirty="0" smtClean="0"/>
              <a:t> </a:t>
            </a:r>
            <a:r>
              <a:rPr lang="en-IN" sz="2000" dirty="0" smtClean="0"/>
              <a:t>           Yashika </a:t>
            </a:r>
            <a:r>
              <a:rPr lang="en-IN" sz="2000" dirty="0" smtClean="0"/>
              <a:t>goyal</a:t>
            </a:r>
            <a:r>
              <a:rPr lang="en-IN" sz="7200" dirty="0" smtClean="0"/>
              <a:t/>
            </a:r>
            <a:br>
              <a:rPr lang="en-IN" sz="7200" dirty="0" smtClean="0"/>
            </a:br>
            <a:r>
              <a:rPr lang="en-US" sz="7200" dirty="0" smtClean="0"/>
              <a:t/>
            </a:r>
            <a:br>
              <a:rPr lang="en-US" sz="7200" dirty="0" smtClean="0"/>
            </a:br>
            <a:r>
              <a:rPr lang="en-US" dirty="0" smtClean="0"/>
              <a:t> </a:t>
            </a:r>
            <a:endParaRPr lang="en-US"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9CA44-F46B-43AF-91E7-FD5E4D081BA5}"/>
              </a:ext>
            </a:extLst>
          </p:cNvPr>
          <p:cNvSpPr>
            <a:spLocks noGrp="1"/>
          </p:cNvSpPr>
          <p:nvPr>
            <p:ph type="title"/>
          </p:nvPr>
        </p:nvSpPr>
        <p:spPr/>
        <p:txBody>
          <a:bodyPr/>
          <a:lstStyle/>
          <a:p>
            <a:pPr algn="ctr"/>
            <a:r>
              <a:rPr lang="en-IN" dirty="0"/>
              <a:t>limitations</a:t>
            </a:r>
          </a:p>
        </p:txBody>
      </p:sp>
      <p:sp>
        <p:nvSpPr>
          <p:cNvPr id="3" name="Content Placeholder 2">
            <a:extLst>
              <a:ext uri="{FF2B5EF4-FFF2-40B4-BE49-F238E27FC236}">
                <a16:creationId xmlns="" xmlns:a16="http://schemas.microsoft.com/office/drawing/2014/main" id="{C70A5B60-BB51-40EE-B200-3217763F9165}"/>
              </a:ext>
            </a:extLst>
          </p:cNvPr>
          <p:cNvSpPr>
            <a:spLocks noGrp="1"/>
          </p:cNvSpPr>
          <p:nvPr>
            <p:ph idx="1"/>
          </p:nvPr>
        </p:nvSpPr>
        <p:spPr/>
        <p:txBody>
          <a:bodyPr/>
          <a:lstStyle/>
          <a:p>
            <a:pPr lvl="0"/>
            <a:r>
              <a:rPr lang="en-US" dirty="0" smtClean="0"/>
              <a:t>Excel export has not been developed due to some criticality.</a:t>
            </a:r>
          </a:p>
          <a:p>
            <a:pPr lvl="0"/>
            <a:r>
              <a:rPr lang="en-US" dirty="0" smtClean="0"/>
              <a:t>The system must be given proper inputs otherwise system can produce wrong results.</a:t>
            </a:r>
          </a:p>
          <a:p>
            <a:pPr lvl="0"/>
            <a:r>
              <a:rPr lang="en-US" dirty="0" smtClean="0"/>
              <a:t>Can only be processed through any digitalized computer device.</a:t>
            </a:r>
            <a:endParaRPr lang="en-US" dirty="0"/>
          </a:p>
        </p:txBody>
      </p:sp>
    </p:spTree>
    <p:extLst>
      <p:ext uri="{BB962C8B-B14F-4D97-AF65-F5344CB8AC3E}">
        <p14:creationId xmlns="" xmlns:p14="http://schemas.microsoft.com/office/powerpoint/2010/main" val="33565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517822-0442-4592-B754-5512C97A3F7C}"/>
              </a:ext>
            </a:extLst>
          </p:cNvPr>
          <p:cNvSpPr>
            <a:spLocks noGrp="1"/>
          </p:cNvSpPr>
          <p:nvPr>
            <p:ph type="title" idx="4294967295"/>
          </p:nvPr>
        </p:nvSpPr>
        <p:spPr>
          <a:xfrm>
            <a:off x="159799" y="2254928"/>
            <a:ext cx="11381172" cy="2166152"/>
          </a:xfrm>
        </p:spPr>
        <p:txBody>
          <a:bodyPr/>
          <a:lstStyle/>
          <a:p>
            <a:pPr algn="ctr"/>
            <a:r>
              <a:rPr lang="en-IN" dirty="0"/>
              <a:t>THANK YOU </a:t>
            </a:r>
          </a:p>
        </p:txBody>
      </p:sp>
    </p:spTree>
    <p:extLst>
      <p:ext uri="{BB962C8B-B14F-4D97-AF65-F5344CB8AC3E}">
        <p14:creationId xmlns="" xmlns:p14="http://schemas.microsoft.com/office/powerpoint/2010/main" val="1592105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8DBF0B-A524-4AFF-ABE8-339583F9F30B}"/>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 xmlns:a16="http://schemas.microsoft.com/office/drawing/2014/main" id="{901790C9-BCC0-4A46-8749-030217C521A2}"/>
              </a:ext>
            </a:extLst>
          </p:cNvPr>
          <p:cNvSpPr>
            <a:spLocks noGrp="1"/>
          </p:cNvSpPr>
          <p:nvPr>
            <p:ph idx="1"/>
          </p:nvPr>
        </p:nvSpPr>
        <p:spPr/>
        <p:txBody>
          <a:bodyPr>
            <a:normAutofit fontScale="85000" lnSpcReduction="20000"/>
          </a:bodyPr>
          <a:lstStyle/>
          <a:p>
            <a:r>
              <a:rPr lang="en-IN" dirty="0"/>
              <a:t>INTRODUCTION</a:t>
            </a:r>
          </a:p>
          <a:p>
            <a:r>
              <a:rPr lang="en-IN" dirty="0"/>
              <a:t>PROBLEM DEFINITION</a:t>
            </a:r>
          </a:p>
          <a:p>
            <a:r>
              <a:rPr lang="en-IN" dirty="0"/>
              <a:t>PROJECT OBJECTIVE</a:t>
            </a:r>
          </a:p>
          <a:p>
            <a:r>
              <a:rPr lang="en-IN" dirty="0"/>
              <a:t>SOLUTION PROPOSED</a:t>
            </a:r>
          </a:p>
          <a:p>
            <a:r>
              <a:rPr lang="en-IN" dirty="0"/>
              <a:t>DIAGRAMS</a:t>
            </a:r>
          </a:p>
          <a:p>
            <a:r>
              <a:rPr lang="en-IN" dirty="0"/>
              <a:t>EXPOECTED </a:t>
            </a:r>
            <a:r>
              <a:rPr lang="en-IN" dirty="0" smtClean="0"/>
              <a:t>OUTCOMES</a:t>
            </a:r>
          </a:p>
          <a:p>
            <a:r>
              <a:rPr lang="en-IN" dirty="0" smtClean="0"/>
              <a:t>RELATED RESEARCH</a:t>
            </a:r>
            <a:endParaRPr lang="en-IN" dirty="0"/>
          </a:p>
          <a:p>
            <a:r>
              <a:rPr lang="en-IN" dirty="0"/>
              <a:t>CONCLUSION</a:t>
            </a:r>
          </a:p>
          <a:p>
            <a:r>
              <a:rPr lang="en-IN" dirty="0"/>
              <a:t>LIMITATIONS</a:t>
            </a:r>
          </a:p>
          <a:p>
            <a:endParaRPr lang="en-IN" dirty="0"/>
          </a:p>
        </p:txBody>
      </p:sp>
    </p:spTree>
    <p:extLst>
      <p:ext uri="{BB962C8B-B14F-4D97-AF65-F5344CB8AC3E}">
        <p14:creationId xmlns="" xmlns:p14="http://schemas.microsoft.com/office/powerpoint/2010/main" val="1268350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8B5069-A680-4043-8B28-685BE111DE17}"/>
              </a:ext>
            </a:extLst>
          </p:cNvPr>
          <p:cNvSpPr>
            <a:spLocks noGrp="1"/>
          </p:cNvSpPr>
          <p:nvPr>
            <p:ph type="title"/>
          </p:nvPr>
        </p:nvSpPr>
        <p:spPr/>
        <p:txBody>
          <a:bodyPr/>
          <a:lstStyle/>
          <a:p>
            <a:pPr algn="ctr"/>
            <a:r>
              <a:rPr lang="en-IN" dirty="0"/>
              <a:t>INTRODUCTION</a:t>
            </a:r>
            <a:br>
              <a:rPr lang="en-IN" dirty="0"/>
            </a:br>
            <a:r>
              <a:rPr lang="en-IN" dirty="0"/>
              <a:t>     </a:t>
            </a:r>
          </a:p>
        </p:txBody>
      </p:sp>
      <p:sp>
        <p:nvSpPr>
          <p:cNvPr id="3" name="Content Placeholder 2">
            <a:extLst>
              <a:ext uri="{FF2B5EF4-FFF2-40B4-BE49-F238E27FC236}">
                <a16:creationId xmlns="" xmlns:a16="http://schemas.microsoft.com/office/drawing/2014/main" id="{FDC3870A-27BB-4313-B821-1137234FF781}"/>
              </a:ext>
            </a:extLst>
          </p:cNvPr>
          <p:cNvSpPr>
            <a:spLocks noGrp="1"/>
          </p:cNvSpPr>
          <p:nvPr>
            <p:ph idx="1"/>
          </p:nvPr>
        </p:nvSpPr>
        <p:spPr/>
        <p:txBody>
          <a:bodyPr>
            <a:normAutofit/>
          </a:bodyPr>
          <a:lstStyle/>
          <a:p>
            <a:pPr algn="just"/>
            <a:r>
              <a:rPr lang="en-US" dirty="0" smtClean="0"/>
              <a:t>Books Rental system helps to reduce and optimize </a:t>
            </a:r>
            <a:r>
              <a:rPr lang="en-US" dirty="0" smtClean="0"/>
              <a:t>the </a:t>
            </a:r>
            <a:r>
              <a:rPr lang="en-US" dirty="0" smtClean="0"/>
              <a:t>expenses. </a:t>
            </a:r>
            <a:r>
              <a:rPr lang="en-US" dirty="0" smtClean="0"/>
              <a:t>Authorized </a:t>
            </a:r>
            <a:r>
              <a:rPr lang="en-US" dirty="0" smtClean="0"/>
              <a:t>customers do not need to go to the factual shops to choose and bring the books, as it saves time </a:t>
            </a:r>
            <a:r>
              <a:rPr lang="en-US" dirty="0" smtClean="0"/>
              <a:t>and </a:t>
            </a:r>
            <a:r>
              <a:rPr lang="en-US" dirty="0" smtClean="0"/>
              <a:t>human efforts. </a:t>
            </a:r>
          </a:p>
          <a:p>
            <a:pPr algn="just"/>
            <a:r>
              <a:rPr lang="en-US" dirty="0" smtClean="0"/>
              <a:t>The customer can save money up to 75% of the book price and also reusing the books proves helpful to save nature.</a:t>
            </a:r>
            <a:endParaRPr lang="en-IN" dirty="0"/>
          </a:p>
        </p:txBody>
      </p:sp>
    </p:spTree>
    <p:extLst>
      <p:ext uri="{BB962C8B-B14F-4D97-AF65-F5344CB8AC3E}">
        <p14:creationId xmlns="" xmlns:p14="http://schemas.microsoft.com/office/powerpoint/2010/main" val="227620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D9AA8-FE07-4DA8-B3A1-3194D2B5FE9F}"/>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 xmlns:a16="http://schemas.microsoft.com/office/drawing/2014/main" id="{382FBAC6-E7AC-48D9-BF7D-E619045D7029}"/>
              </a:ext>
            </a:extLst>
          </p:cNvPr>
          <p:cNvSpPr>
            <a:spLocks noGrp="1"/>
          </p:cNvSpPr>
          <p:nvPr>
            <p:ph idx="1"/>
          </p:nvPr>
        </p:nvSpPr>
        <p:spPr/>
        <p:txBody>
          <a:bodyPr>
            <a:normAutofit/>
          </a:bodyPr>
          <a:lstStyle/>
          <a:p>
            <a:pPr algn="just"/>
            <a:r>
              <a:rPr lang="en-US" dirty="0" smtClean="0"/>
              <a:t>Traditionally, customers </a:t>
            </a:r>
            <a:r>
              <a:rPr lang="en-US" dirty="0" smtClean="0"/>
              <a:t>used </a:t>
            </a:r>
            <a:r>
              <a:rPr lang="en-US" dirty="0" smtClean="0"/>
              <a:t>to buy the book at the real, in other words, factual shops . </a:t>
            </a:r>
            <a:r>
              <a:rPr lang="en-US" dirty="0" smtClean="0"/>
              <a:t>That</a:t>
            </a:r>
            <a:r>
              <a:rPr lang="en-US" dirty="0" smtClean="0"/>
              <a:t> needed </a:t>
            </a:r>
            <a:r>
              <a:rPr lang="en-US" dirty="0" smtClean="0"/>
              <a:t>the customers to show up in the shops in person, and walk around different shopping shelves, and it also needs the owners of shops to stock, exhibit and transfer the products required by customers. It takes </a:t>
            </a:r>
            <a:r>
              <a:rPr lang="en-US" dirty="0" smtClean="0"/>
              <a:t>labor, </a:t>
            </a:r>
            <a:r>
              <a:rPr lang="en-US" dirty="0" smtClean="0"/>
              <a:t>time and space to proceed these operations. also the high cost of new books proved a problem for today’s students as they needed to buy the books that for short period of times for e.g. to study for semester </a:t>
            </a:r>
            <a:r>
              <a:rPr lang="en-US" dirty="0" smtClean="0"/>
              <a:t>exams.</a:t>
            </a:r>
            <a:endParaRPr lang="en-GB" dirty="0" smtClean="0"/>
          </a:p>
          <a:p>
            <a:pPr algn="just"/>
            <a:endParaRPr lang="en-GB" dirty="0" smtClean="0"/>
          </a:p>
        </p:txBody>
      </p:sp>
    </p:spTree>
    <p:extLst>
      <p:ext uri="{BB962C8B-B14F-4D97-AF65-F5344CB8AC3E}">
        <p14:creationId xmlns="" xmlns:p14="http://schemas.microsoft.com/office/powerpoint/2010/main" val="1946435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052769-F505-40BE-9FA9-5F0D49BC58A0}"/>
              </a:ext>
            </a:extLst>
          </p:cNvPr>
          <p:cNvSpPr>
            <a:spLocks noGrp="1"/>
          </p:cNvSpPr>
          <p:nvPr>
            <p:ph type="title"/>
          </p:nvPr>
        </p:nvSpPr>
        <p:spPr/>
        <p:txBody>
          <a:bodyPr/>
          <a:lstStyle/>
          <a:p>
            <a:pPr algn="ctr"/>
            <a:r>
              <a:rPr lang="en-IN" dirty="0"/>
              <a:t>Project objective</a:t>
            </a:r>
          </a:p>
        </p:txBody>
      </p:sp>
      <p:sp>
        <p:nvSpPr>
          <p:cNvPr id="3" name="Content Placeholder 2">
            <a:extLst>
              <a:ext uri="{FF2B5EF4-FFF2-40B4-BE49-F238E27FC236}">
                <a16:creationId xmlns="" xmlns:a16="http://schemas.microsoft.com/office/drawing/2014/main" id="{224FF7B0-F8FF-43BD-909F-875D580B7803}"/>
              </a:ext>
            </a:extLst>
          </p:cNvPr>
          <p:cNvSpPr>
            <a:spLocks noGrp="1"/>
          </p:cNvSpPr>
          <p:nvPr>
            <p:ph idx="1"/>
          </p:nvPr>
        </p:nvSpPr>
        <p:spPr/>
        <p:txBody>
          <a:bodyPr/>
          <a:lstStyle/>
          <a:p>
            <a:pPr marL="0" indent="0" algn="just"/>
            <a:r>
              <a:rPr lang="en-US" dirty="0" smtClean="0"/>
              <a:t> The main objective of the project is to search and rent a book based on title and author . </a:t>
            </a:r>
          </a:p>
          <a:p>
            <a:pPr marL="0" indent="0" algn="just"/>
            <a:r>
              <a:rPr lang="en-US" dirty="0" smtClean="0"/>
              <a:t> It will also help the users to know about the latest books in the market. </a:t>
            </a:r>
          </a:p>
          <a:p>
            <a:pPr marL="0" indent="0" algn="just"/>
            <a:r>
              <a:rPr lang="en-US" dirty="0" smtClean="0"/>
              <a:t> The selected books are displayed in a tabular format and the user can order their books       online through cash on delivery.</a:t>
            </a:r>
            <a:endParaRPr lang="en-IN" dirty="0"/>
          </a:p>
        </p:txBody>
      </p:sp>
    </p:spTree>
    <p:extLst>
      <p:ext uri="{BB962C8B-B14F-4D97-AF65-F5344CB8AC3E}">
        <p14:creationId xmlns="" xmlns:p14="http://schemas.microsoft.com/office/powerpoint/2010/main" val="1951039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F42D1-34AD-4B78-9C2C-E5231DB133AE}"/>
              </a:ext>
            </a:extLst>
          </p:cNvPr>
          <p:cNvSpPr>
            <a:spLocks noGrp="1"/>
          </p:cNvSpPr>
          <p:nvPr>
            <p:ph type="title"/>
          </p:nvPr>
        </p:nvSpPr>
        <p:spPr/>
        <p:txBody>
          <a:bodyPr/>
          <a:lstStyle/>
          <a:p>
            <a:pPr algn="ctr"/>
            <a:r>
              <a:rPr lang="en-IN" dirty="0"/>
              <a:t>Solution proposed </a:t>
            </a:r>
          </a:p>
        </p:txBody>
      </p:sp>
      <p:sp>
        <p:nvSpPr>
          <p:cNvPr id="3" name="Content Placeholder 2">
            <a:extLst>
              <a:ext uri="{FF2B5EF4-FFF2-40B4-BE49-F238E27FC236}">
                <a16:creationId xmlns="" xmlns:a16="http://schemas.microsoft.com/office/drawing/2014/main" id="{A67AA87B-7FE1-4995-8F32-C081DD384D46}"/>
              </a:ext>
            </a:extLst>
          </p:cNvPr>
          <p:cNvSpPr>
            <a:spLocks noGrp="1"/>
          </p:cNvSpPr>
          <p:nvPr>
            <p:ph idx="1"/>
          </p:nvPr>
        </p:nvSpPr>
        <p:spPr/>
        <p:txBody>
          <a:bodyPr>
            <a:normAutofit fontScale="92500" lnSpcReduction="20000"/>
          </a:bodyPr>
          <a:lstStyle/>
          <a:p>
            <a:r>
              <a:rPr lang="en-US" dirty="0" smtClean="0"/>
              <a:t>To replace traditional book renting system.</a:t>
            </a:r>
            <a:endParaRPr lang="en-US" dirty="0" smtClean="0"/>
          </a:p>
          <a:p>
            <a:r>
              <a:rPr lang="en-US" dirty="0" smtClean="0"/>
              <a:t>Our project aims to rent books for people who don’t want to buy them</a:t>
            </a:r>
            <a:r>
              <a:rPr lang="en-US" dirty="0" smtClean="0"/>
              <a:t>.</a:t>
            </a:r>
            <a:endParaRPr lang="en-US" dirty="0" smtClean="0"/>
          </a:p>
          <a:p>
            <a:pPr lvl="0"/>
            <a:r>
              <a:rPr lang="en-US" dirty="0" smtClean="0"/>
              <a:t>To utilize resource in efficient manner.</a:t>
            </a:r>
          </a:p>
          <a:p>
            <a:pPr lvl="0"/>
            <a:r>
              <a:rPr lang="en-US" dirty="0" smtClean="0"/>
              <a:t>It satisfies the user requirement.</a:t>
            </a:r>
          </a:p>
          <a:p>
            <a:pPr lvl="0"/>
            <a:r>
              <a:rPr lang="en-US" dirty="0" smtClean="0"/>
              <a:t>Is</a:t>
            </a:r>
            <a:r>
              <a:rPr lang="en-US" dirty="0" smtClean="0"/>
              <a:t> </a:t>
            </a:r>
            <a:r>
              <a:rPr lang="en-US" dirty="0" smtClean="0"/>
              <a:t>easy to understand by the user and operator.</a:t>
            </a:r>
          </a:p>
          <a:p>
            <a:pPr lvl="0"/>
            <a:r>
              <a:rPr lang="en-US" dirty="0" smtClean="0"/>
              <a:t>Is</a:t>
            </a:r>
            <a:r>
              <a:rPr lang="en-US" dirty="0" smtClean="0"/>
              <a:t> </a:t>
            </a:r>
            <a:r>
              <a:rPr lang="en-US" dirty="0" smtClean="0"/>
              <a:t>easy to operate.</a:t>
            </a:r>
          </a:p>
          <a:p>
            <a:pPr lvl="0"/>
            <a:r>
              <a:rPr lang="en-US" dirty="0" smtClean="0"/>
              <a:t>Has </a:t>
            </a:r>
            <a:r>
              <a:rPr lang="en-US" dirty="0" smtClean="0"/>
              <a:t>a good user interface.</a:t>
            </a:r>
          </a:p>
          <a:p>
            <a:r>
              <a:rPr lang="en-US" dirty="0" smtClean="0"/>
              <a:t>Is </a:t>
            </a:r>
            <a:r>
              <a:rPr lang="en-US" dirty="0" smtClean="0"/>
              <a:t>expandable</a:t>
            </a:r>
            <a:r>
              <a:rPr lang="en-US" dirty="0" smtClean="0"/>
              <a:t>.</a:t>
            </a:r>
            <a:endParaRPr lang="en-IN" dirty="0"/>
          </a:p>
        </p:txBody>
      </p:sp>
    </p:spTree>
    <p:extLst>
      <p:ext uri="{BB962C8B-B14F-4D97-AF65-F5344CB8AC3E}">
        <p14:creationId xmlns="" xmlns:p14="http://schemas.microsoft.com/office/powerpoint/2010/main" val="1521916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F30C0C-073B-4400-A714-5817293D06F9}"/>
              </a:ext>
            </a:extLst>
          </p:cNvPr>
          <p:cNvSpPr>
            <a:spLocks noGrp="1"/>
          </p:cNvSpPr>
          <p:nvPr>
            <p:ph type="title"/>
          </p:nvPr>
        </p:nvSpPr>
        <p:spPr/>
        <p:txBody>
          <a:bodyPr/>
          <a:lstStyle/>
          <a:p>
            <a:pPr algn="ctr"/>
            <a:r>
              <a:rPr lang="en-IN" dirty="0"/>
              <a:t>Expected outcome</a:t>
            </a:r>
          </a:p>
        </p:txBody>
      </p:sp>
      <p:sp>
        <p:nvSpPr>
          <p:cNvPr id="3" name="Content Placeholder 2">
            <a:extLst>
              <a:ext uri="{FF2B5EF4-FFF2-40B4-BE49-F238E27FC236}">
                <a16:creationId xmlns="" xmlns:a16="http://schemas.microsoft.com/office/drawing/2014/main" id="{F5609B30-E926-42E0-B372-994C3A024342}"/>
              </a:ext>
            </a:extLst>
          </p:cNvPr>
          <p:cNvSpPr>
            <a:spLocks noGrp="1"/>
          </p:cNvSpPr>
          <p:nvPr>
            <p:ph idx="1"/>
          </p:nvPr>
        </p:nvSpPr>
        <p:spPr/>
        <p:txBody>
          <a:bodyPr>
            <a:normAutofit/>
          </a:bodyPr>
          <a:lstStyle/>
          <a:p>
            <a:r>
              <a:rPr lang="en-US" dirty="0"/>
              <a:t> One of </a:t>
            </a:r>
            <a:r>
              <a:rPr lang="en-US" dirty="0" smtClean="0"/>
              <a:t>the </a:t>
            </a:r>
            <a:r>
              <a:rPr lang="en-US" dirty="0"/>
              <a:t>major </a:t>
            </a:r>
            <a:r>
              <a:rPr lang="en-US" dirty="0" smtClean="0"/>
              <a:t>advantage </a:t>
            </a:r>
            <a:r>
              <a:rPr lang="en-US" dirty="0"/>
              <a:t>of using this software is that it helps in promoting the paperless environment.</a:t>
            </a:r>
          </a:p>
          <a:p>
            <a:r>
              <a:rPr lang="en-US" dirty="0"/>
              <a:t>To provide a means for the </a:t>
            </a:r>
            <a:r>
              <a:rPr lang="en-US" dirty="0" smtClean="0"/>
              <a:t>conducting online </a:t>
            </a:r>
            <a:r>
              <a:rPr lang="en-US" dirty="0" smtClean="0"/>
              <a:t>transactions </a:t>
            </a:r>
            <a:r>
              <a:rPr lang="en-US" dirty="0" smtClean="0"/>
              <a:t>and emphasizing digitalization.</a:t>
            </a:r>
            <a:endParaRPr lang="en-US" dirty="0"/>
          </a:p>
          <a:p>
            <a:r>
              <a:rPr lang="en-US" dirty="0"/>
              <a:t> To allow the probable recipients to make </a:t>
            </a:r>
            <a:r>
              <a:rPr lang="en-US" dirty="0" smtClean="0"/>
              <a:t>search, select and rent </a:t>
            </a:r>
            <a:r>
              <a:rPr lang="en-US" dirty="0"/>
              <a:t>the </a:t>
            </a:r>
            <a:r>
              <a:rPr lang="en-US" dirty="0" smtClean="0"/>
              <a:t>desired </a:t>
            </a:r>
            <a:r>
              <a:rPr lang="en-US" dirty="0" smtClean="0"/>
              <a:t>books.</a:t>
            </a:r>
            <a:endParaRPr lang="en-US" dirty="0"/>
          </a:p>
          <a:p>
            <a:r>
              <a:rPr lang="en-US" dirty="0"/>
              <a:t> To provide synchronized and centralized </a:t>
            </a:r>
            <a:r>
              <a:rPr lang="en-US" dirty="0" smtClean="0"/>
              <a:t>book</a:t>
            </a:r>
            <a:r>
              <a:rPr lang="en-US" dirty="0" smtClean="0"/>
              <a:t> </a:t>
            </a:r>
            <a:r>
              <a:rPr lang="en-US" dirty="0" smtClean="0"/>
              <a:t>stock </a:t>
            </a:r>
            <a:r>
              <a:rPr lang="en-US" dirty="0"/>
              <a:t>database. </a:t>
            </a:r>
          </a:p>
          <a:p>
            <a:r>
              <a:rPr lang="en-US" dirty="0"/>
              <a:t>To provide immediate storage and retrieval of data and information. </a:t>
            </a:r>
          </a:p>
          <a:p>
            <a:endParaRPr lang="en-IN" dirty="0"/>
          </a:p>
        </p:txBody>
      </p:sp>
    </p:spTree>
    <p:extLst>
      <p:ext uri="{BB962C8B-B14F-4D97-AF65-F5344CB8AC3E}">
        <p14:creationId xmlns="" xmlns:p14="http://schemas.microsoft.com/office/powerpoint/2010/main" val="3899791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Research	</a:t>
            </a:r>
            <a:endParaRPr lang="en-US" dirty="0"/>
          </a:p>
        </p:txBody>
      </p:sp>
      <p:sp>
        <p:nvSpPr>
          <p:cNvPr id="3" name="Content Placeholder 2"/>
          <p:cNvSpPr>
            <a:spLocks noGrp="1"/>
          </p:cNvSpPr>
          <p:nvPr>
            <p:ph idx="1"/>
          </p:nvPr>
        </p:nvSpPr>
        <p:spPr/>
        <p:txBody>
          <a:bodyPr>
            <a:normAutofit/>
          </a:bodyPr>
          <a:lstStyle/>
          <a:p>
            <a:r>
              <a:rPr lang="en-US" b="1" dirty="0" smtClean="0"/>
              <a:t>JustBooks</a:t>
            </a:r>
            <a:r>
              <a:rPr lang="en-US" dirty="0" smtClean="0"/>
              <a:t> Solutions Pvt Ltd is a chain of rental libraries in India modeled on franchising. The company was founded at the NSRCEL incubator at </a:t>
            </a:r>
            <a:r>
              <a:rPr lang="en-US" dirty="0" smtClean="0">
                <a:hlinkClick r:id="rId2" tooltip="Indian Institute of Management Bangalore"/>
              </a:rPr>
              <a:t>IIM Bangalore</a:t>
            </a:r>
            <a:r>
              <a:rPr lang="en-US" dirty="0" smtClean="0"/>
              <a:t> and was formerly known by Strata Retail and Technology Services Pvt. Ltd.</a:t>
            </a:r>
            <a:r>
              <a:rPr lang="en-US" baseline="30000" dirty="0" smtClean="0"/>
              <a:t> </a:t>
            </a:r>
            <a:r>
              <a:rPr lang="en-US" dirty="0" smtClean="0"/>
              <a:t>Initially operating in Bangalore, it has franchises in major cities across the country.</a:t>
            </a:r>
            <a:r>
              <a:rPr lang="en-US" baseline="30000" dirty="0" smtClean="0"/>
              <a:t> </a:t>
            </a:r>
            <a:r>
              <a:rPr lang="en-US" dirty="0" smtClean="0"/>
              <a:t>In December 2016, the company raised 15 crore (US$2 million) from CoCreate Ventures and was rebranded as JustBooks Solutions Pvt Ltd.</a:t>
            </a:r>
            <a:r>
              <a:rPr lang="en-US" baseline="30000" dirty="0" smtClean="0"/>
              <a:t> </a:t>
            </a:r>
            <a:r>
              <a:rPr lang="en-US" dirty="0" smtClean="0"/>
              <a:t> The libraries use </a:t>
            </a:r>
            <a:r>
              <a:rPr lang="en-US" dirty="0" smtClean="0">
                <a:hlinkClick r:id="rId3" tooltip="Radio-frequency identification"/>
              </a:rPr>
              <a:t>RFID</a:t>
            </a:r>
            <a:r>
              <a:rPr lang="en-US" dirty="0" smtClean="0"/>
              <a:t> to keep tracks of books.</a:t>
            </a:r>
          </a:p>
          <a:p>
            <a:r>
              <a:rPr lang="en-US" dirty="0" smtClean="0"/>
              <a:t>The company has expanded its operations to </a:t>
            </a:r>
            <a:r>
              <a:rPr lang="en-US" dirty="0" smtClean="0">
                <a:hlinkClick r:id="rId4" tooltip="Chennai"/>
              </a:rPr>
              <a:t>Chennai</a:t>
            </a:r>
            <a:r>
              <a:rPr lang="en-US" dirty="0" smtClean="0"/>
              <a:t>,</a:t>
            </a:r>
            <a:r>
              <a:rPr lang="en-US" baseline="30000" dirty="0" smtClean="0"/>
              <a:t> </a:t>
            </a:r>
            <a:r>
              <a:rPr lang="en-US" dirty="0" smtClean="0">
                <a:hlinkClick r:id="rId5" tooltip="Kochi,India"/>
              </a:rPr>
              <a:t>Kochi</a:t>
            </a:r>
            <a:r>
              <a:rPr lang="en-US" dirty="0" smtClean="0"/>
              <a:t>,</a:t>
            </a:r>
            <a:r>
              <a:rPr lang="en-US" baseline="30000" dirty="0" smtClean="0"/>
              <a:t> </a:t>
            </a:r>
            <a:r>
              <a:rPr lang="en-US" dirty="0" smtClean="0">
                <a:hlinkClick r:id="rId6" tooltip="Vishakapatnam"/>
              </a:rPr>
              <a:t>Vishakapatnam</a:t>
            </a:r>
            <a:r>
              <a:rPr lang="en-US" dirty="0" smtClean="0"/>
              <a:t>, </a:t>
            </a:r>
            <a:r>
              <a:rPr lang="en-US" dirty="0" smtClean="0">
                <a:hlinkClick r:id="rId7" tooltip="Mangalore"/>
              </a:rPr>
              <a:t>Mangalore</a:t>
            </a:r>
            <a:r>
              <a:rPr lang="en-US" dirty="0" smtClean="0"/>
              <a:t>,</a:t>
            </a:r>
            <a:r>
              <a:rPr lang="en-US" baseline="30000" dirty="0" smtClean="0"/>
              <a:t> </a:t>
            </a:r>
            <a:r>
              <a:rPr lang="en-US" dirty="0" smtClean="0">
                <a:hlinkClick r:id="rId8" tooltip="Nagpur"/>
              </a:rPr>
              <a:t>Nagpur</a:t>
            </a:r>
            <a:r>
              <a:rPr lang="en-US" dirty="0" smtClean="0"/>
              <a:t>,</a:t>
            </a:r>
            <a:r>
              <a:rPr lang="en-US" baseline="30000" dirty="0" smtClean="0"/>
              <a:t> </a:t>
            </a:r>
            <a:r>
              <a:rPr lang="en-US" dirty="0" smtClean="0">
                <a:hlinkClick r:id="rId9" tooltip="Mumbai"/>
              </a:rPr>
              <a:t>Mumbai</a:t>
            </a:r>
            <a:r>
              <a:rPr lang="en-US" baseline="30000" dirty="0" smtClean="0"/>
              <a:t> </a:t>
            </a:r>
            <a:r>
              <a:rPr lang="en-US" dirty="0" smtClean="0"/>
              <a:t>and other cities.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67FDC-7078-4443-961E-35B68090F369}"/>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 xmlns:a16="http://schemas.microsoft.com/office/drawing/2014/main" id="{F8A6A347-EA4A-4956-985D-782B5D2534A0}"/>
              </a:ext>
            </a:extLst>
          </p:cNvPr>
          <p:cNvSpPr>
            <a:spLocks noGrp="1"/>
          </p:cNvSpPr>
          <p:nvPr>
            <p:ph idx="1"/>
          </p:nvPr>
        </p:nvSpPr>
        <p:spPr/>
        <p:txBody>
          <a:bodyPr>
            <a:normAutofit/>
          </a:bodyPr>
          <a:lstStyle/>
          <a:p>
            <a:r>
              <a:rPr lang="en-US" dirty="0" smtClean="0"/>
              <a:t>Wide range of books available for book lovers.  Web application to order for books online.  This </a:t>
            </a:r>
            <a:r>
              <a:rPr lang="en-US" dirty="0" smtClean="0"/>
              <a:t>is a web-Based </a:t>
            </a:r>
            <a:r>
              <a:rPr lang="en-US" dirty="0" smtClean="0"/>
              <a:t>System. Future </a:t>
            </a:r>
            <a:r>
              <a:rPr lang="en-US" dirty="0" smtClean="0"/>
              <a:t>effort is to </a:t>
            </a:r>
            <a:r>
              <a:rPr lang="en-US" dirty="0" smtClean="0"/>
              <a:t>apply </a:t>
            </a:r>
            <a:r>
              <a:rPr lang="en-US" dirty="0" smtClean="0"/>
              <a:t>different types of randomization as well as </a:t>
            </a:r>
            <a:r>
              <a:rPr lang="en-US" dirty="0" smtClean="0"/>
              <a:t>addition to this book system. </a:t>
            </a:r>
            <a:r>
              <a:rPr lang="en-US" dirty="0" smtClean="0"/>
              <a:t>This system can emphasize more </a:t>
            </a:r>
            <a:r>
              <a:rPr lang="en-US" dirty="0" smtClean="0"/>
              <a:t>users to get attracted to the online system. </a:t>
            </a:r>
            <a:endParaRPr lang="en-US" dirty="0"/>
          </a:p>
        </p:txBody>
      </p:sp>
    </p:spTree>
    <p:extLst>
      <p:ext uri="{BB962C8B-B14F-4D97-AF65-F5344CB8AC3E}">
        <p14:creationId xmlns="" xmlns:p14="http://schemas.microsoft.com/office/powerpoint/2010/main" val="2233205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1296</TotalTime>
  <Words>386</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    BOOKS FOR RENT             Submitted by                                                   submitted to                                                                           sHUbham sharma                                                prof. ronak jain                                                                   Sourabh patel                          Mehek  wadhwani                          Yash jain                          Yashika goyal   </vt:lpstr>
      <vt:lpstr>Content</vt:lpstr>
      <vt:lpstr>INTRODUCTION      </vt:lpstr>
      <vt:lpstr>Problem definition</vt:lpstr>
      <vt:lpstr>Project objective</vt:lpstr>
      <vt:lpstr>Solution proposed </vt:lpstr>
      <vt:lpstr>Expected outcome</vt:lpstr>
      <vt:lpstr>Related Research </vt:lpstr>
      <vt:lpstr>CONCLUSION</vt:lpstr>
      <vt:lpstr>limitations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 management           system</dc:title>
  <dc:creator>yashika goyal</dc:creator>
  <cp:lastModifiedBy>abc</cp:lastModifiedBy>
  <cp:revision>71</cp:revision>
  <dcterms:created xsi:type="dcterms:W3CDTF">2018-03-08T05:31:04Z</dcterms:created>
  <dcterms:modified xsi:type="dcterms:W3CDTF">2018-08-21T08:59:48Z</dcterms:modified>
</cp:coreProperties>
</file>