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1417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56F5-186B-4A47-911E-F2B2C55A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BAC8E-BE8A-E442-9842-A445B3C2B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7F53-92AA-2345-AC21-955A70A7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0194-B0E9-6349-BFF9-435843E3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56E3-2532-6546-AE26-4FB3E19D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0F2-B8E2-A147-8F47-27791162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A8CC5-F659-6D42-B718-5B9B2BC28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4BC3-4023-CC4A-B290-23E9ADE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6159-1DB4-6C4D-96F9-978079D7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CBDA-FF46-2A4B-8655-A53147CF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B90FD-01B9-5C4D-B19F-E35EADC2D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C5CA3-A5A3-1140-9EE2-A41F0B476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48D8-17D5-EC41-86BE-06178030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E1471-8D94-4943-ABD1-96CA85DD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13F7-577A-9647-AB25-71CE3605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5C9-62A4-A943-AF5C-73F87084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B58C-E02D-7F4D-917B-3CACC68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3A44-FBF2-F24A-A748-08D30121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D4C06-F640-5541-89D4-8B963B00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68162-A218-9F42-9CD2-DFE21E7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E204-7D0B-4D41-AF79-1A6655AA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CAE1-DF5D-7642-B787-9D9D27C7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AECA-702B-E846-BA83-D321549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C662-92AE-764A-A2FB-59F11596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273C-41E2-6F43-900C-743B0819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974-E804-6D44-83F8-284341A7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86E4-502E-5341-932C-391580A23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585FE-39D6-2343-879C-11CF5445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DD00-557D-744A-8619-E60515AC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CABC-B4B4-0345-9EA5-016492D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EF326-D2DE-CB4C-89A7-4E8D6DC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3E02-6D11-1E44-AE59-52083A6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9666-0C6C-E341-A0B7-70F6538D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0F28A-4077-9548-8ADC-6A1AD9662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51F68-7A86-C048-9FB2-8ADA1AAE5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A4EFF-E543-874B-9CE9-AC46C90D2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9BE1D-E297-4A4B-9943-8943BA2B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11702-4A47-F344-8529-955D0A0A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663AE-A2E8-5A4A-A0FD-4026F9E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6005-C03E-EF43-8F7E-3CC8E86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15EA3-A5FA-874F-BA61-60F000C5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E6F6B-6499-D74E-B6B7-6813979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0F71E-1F84-084F-9A0D-7CEEDCCE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AE250-ECA5-8343-920E-2622B98C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1F46-8669-CF4B-964D-63CE1BE5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140F-FBBF-F349-AC15-BA500D52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AD2-95A5-CA49-B4B3-A65296A4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B705-58AA-4E47-8036-9EA594CE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BCD6B-741C-6747-ABE5-247062E2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0F7B-3E85-E640-9903-4BE0C82C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582D-7729-9F4B-9B1A-7E90E0D0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123C-BBFB-9349-A095-50F2F4D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D1FB-B213-C441-9451-DD07025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40C75-E32B-8A4E-950D-AE1E73859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27BF-6202-3648-9F6B-147C9DFD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630A-272B-944C-97A6-31240C27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CF454-929D-B14D-9783-9B3D04BE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81A8-B9F1-974C-BC85-434CD729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B7399-5352-B64F-AEDE-4D8EE652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679F-AC10-354E-BEB0-5F8E30186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6380-A723-9348-9D6C-EF6909888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FD89-E84D-9840-90B2-3DD4969E994B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7DD7-A624-D349-BAEB-BFC53C68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A42B-527C-1046-8460-4A72C8EB8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BCE6-CE19-384B-AA19-EBA97FCA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3F6A7-CF68-2743-8AB7-78EE5BA1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866787"/>
            <a:ext cx="7840133" cy="512442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1C159-E13D-404F-8C4A-D4682302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69" y="1932071"/>
            <a:ext cx="3406803" cy="29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7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Agrawal</dc:creator>
  <cp:lastModifiedBy>Yash Agrawal</cp:lastModifiedBy>
  <cp:revision>1</cp:revision>
  <dcterms:created xsi:type="dcterms:W3CDTF">2020-02-27T18:03:47Z</dcterms:created>
  <dcterms:modified xsi:type="dcterms:W3CDTF">2020-02-27T18:04:56Z</dcterms:modified>
</cp:coreProperties>
</file>