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6" r:id="rId4"/>
    <p:sldId id="264" r:id="rId5"/>
    <p:sldId id="257" r:id="rId6"/>
    <p:sldId id="265" r:id="rId7"/>
    <p:sldId id="258" r:id="rId8"/>
    <p:sldId id="25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1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DC46-6845-4B5F-9C82-11F366EF5CF3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A714-ACB8-4A10-8F97-EFF8D034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53"/>
            <a:ext cx="9144000" cy="2387600"/>
          </a:xfrm>
        </p:spPr>
        <p:txBody>
          <a:bodyPr/>
          <a:lstStyle/>
          <a:p>
            <a:r>
              <a:rPr lang="en-US" dirty="0" smtClean="0"/>
              <a:t>CSCI 130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4000" dirty="0" smtClean="0"/>
              <a:t>Team </a:t>
            </a:r>
            <a:r>
              <a:rPr lang="en-US" sz="4000" dirty="0" err="1" smtClean="0"/>
              <a:t>Camerota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 err="1" smtClean="0"/>
              <a:t>Sarika</a:t>
            </a:r>
            <a:r>
              <a:rPr lang="en-US" dirty="0" smtClean="0"/>
              <a:t> </a:t>
            </a:r>
            <a:r>
              <a:rPr lang="en-US" dirty="0" err="1" smtClean="0"/>
              <a:t>Tandale</a:t>
            </a:r>
            <a:endParaRPr lang="en-US" dirty="0" smtClean="0"/>
          </a:p>
          <a:p>
            <a:pPr algn="l"/>
            <a:r>
              <a:rPr lang="en-US" dirty="0" err="1" smtClean="0"/>
              <a:t>Sindhura</a:t>
            </a:r>
            <a:r>
              <a:rPr lang="en-US" dirty="0" smtClean="0"/>
              <a:t> </a:t>
            </a:r>
            <a:r>
              <a:rPr lang="en-US" dirty="0" err="1" smtClean="0"/>
              <a:t>Yalamanchali</a:t>
            </a:r>
            <a:endParaRPr lang="en-US" dirty="0" smtClean="0"/>
          </a:p>
          <a:p>
            <a:pPr algn="l"/>
            <a:r>
              <a:rPr lang="en-US" dirty="0" err="1" smtClean="0"/>
              <a:t>Yasasvi</a:t>
            </a:r>
            <a:r>
              <a:rPr lang="en-US" dirty="0" smtClean="0"/>
              <a:t> </a:t>
            </a:r>
            <a:r>
              <a:rPr lang="en-US" dirty="0" err="1" smtClean="0"/>
              <a:t>Yeleswarapu</a:t>
            </a:r>
            <a:endParaRPr lang="en-US" dirty="0" smtClean="0"/>
          </a:p>
          <a:p>
            <a:pPr algn="l"/>
            <a:r>
              <a:rPr lang="en-US" dirty="0" smtClean="0"/>
              <a:t>Leeladhar Reddy </a:t>
            </a:r>
            <a:r>
              <a:rPr lang="en-US" dirty="0" err="1" smtClean="0"/>
              <a:t>Munnangi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923"/>
            <a:ext cx="12192000" cy="59012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8709" y="0"/>
            <a:ext cx="38345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Webpage</a:t>
            </a:r>
            <a:endParaRPr lang="en-US" sz="4000" b="0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9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587" y="722671"/>
            <a:ext cx="34062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 Query</a:t>
            </a:r>
            <a:endParaRPr lang="en-US" sz="4000" b="0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52" y="1873044"/>
            <a:ext cx="5279922" cy="2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707923"/>
            <a:ext cx="10368115" cy="59141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49681" y="44282"/>
            <a:ext cx="19666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Flexbox</a:t>
            </a:r>
            <a:endParaRPr lang="en-US" sz="4000" b="0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5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7" y="728285"/>
            <a:ext cx="7373379" cy="54014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7217" y="49896"/>
            <a:ext cx="68375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Effective Media Query &amp;Flexbox</a:t>
            </a:r>
            <a:endParaRPr lang="en-US" sz="4000" b="0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03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899652"/>
            <a:ext cx="10427109" cy="55158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24237" y="191766"/>
            <a:ext cx="37435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Above the “Fold”</a:t>
            </a:r>
            <a:endParaRPr lang="en-US" sz="4000" b="0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542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413"/>
            <a:ext cx="12192000" cy="5569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39039" y="88527"/>
            <a:ext cx="33139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Above the Fold</a:t>
            </a:r>
            <a:endParaRPr lang="en-US" sz="4000" b="0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53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8929"/>
            <a:ext cx="10279625" cy="58108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98438" y="135645"/>
            <a:ext cx="33115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Webpage body</a:t>
            </a:r>
            <a:endParaRPr lang="en-US" sz="4000" b="0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60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76344" y="2274161"/>
            <a:ext cx="65407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you..!!</a:t>
            </a:r>
          </a:p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Suggestions please…!!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343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CSCI 130 PROJECT Team Camerota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</dc:title>
  <dc:creator>Leeladhar Reddy</dc:creator>
  <cp:lastModifiedBy>Leeladhar Reddy</cp:lastModifiedBy>
  <cp:revision>9</cp:revision>
  <dcterms:created xsi:type="dcterms:W3CDTF">2016-04-27T12:03:44Z</dcterms:created>
  <dcterms:modified xsi:type="dcterms:W3CDTF">2016-04-27T20:57:16Z</dcterms:modified>
</cp:coreProperties>
</file>