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9FCC-4785-4E8C-A6CE-DA2C9EB4F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98AA-954F-48F7-A6D0-13F0AD44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EE26-D7DA-471E-ADA7-7C0D8401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D9A0-2EF4-46E6-84A1-2CF0228B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8BF4-93EE-4B50-8665-7ED00ED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162E-B84A-4B9C-955D-E01DF115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7148F-220B-4CFC-AAF2-B6300B70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8E62-499E-4D1A-A608-F7EC22BA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93AF-2B28-4391-BCB3-243E8A7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FE6D-E2B7-4941-9AD2-9DF583B8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6F09-0064-4EB9-8067-531DCA9CF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EB90-F194-446C-A0D4-425F28D2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E931-BEAF-4453-891E-5F69934F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F2F4-F205-457D-ACA2-049657C2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B358-5652-48ED-A882-22921E93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8EFC-B880-44ED-82EC-351E5719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02A0-A66F-4CD5-B599-5C0A3412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DC5A-2607-4D00-A308-DF0CA1E6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1268-D587-417A-803C-78784885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548B-6960-4BC1-97B6-C976D90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0CD5-9B50-4E46-8A7A-E6F7C50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FCD5-0478-4E9C-9430-D75809E2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165D-212F-44EE-84CA-3EEDAA9A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EC5B-61EB-4C49-9239-6620980E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49BA-A06D-4A21-88EE-0B0C3BB2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240E-E984-40D0-B8C0-B6CB2287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B389-902E-42A9-8EB7-6EE5EA8AC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05D88-3529-483C-B530-88778AFC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32032-80AC-4CEA-AF2C-475A67C7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D0BA-8628-4E0D-B1E2-21D0FEEF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94FF5-1A76-479D-8654-00B62F0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08F7-820C-4205-8C2B-0D23DD5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3FED-148F-4979-A476-2811517F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63314-9AF5-4F8B-B3F3-0BB91886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E918D-7682-413A-A44A-2EEA12B13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646AF-592D-44F9-90C0-C2030F92E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433C4-7BE8-4C9D-955C-32AD5E20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2B630-8B8B-4573-A36E-FDE724C5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FDAE1-CEF9-47D4-B586-33CB769F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0765-A38C-4326-AA46-7F9B2CD5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D88B9-9727-4B67-B706-3DD86A55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EAC1A-20C3-4A15-8C22-8F7E3D11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2ADB-D347-4CFF-AF76-748F1153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D65D0-69E8-409B-A3F8-2C6F3970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2DD96-F7F5-4A6C-ABDA-E91B580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BDD6-FCB7-494C-9570-6C25A04E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96E8-8606-409B-8988-53C07CDD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CA49-85D6-4B79-85C0-DD189213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9598-2722-4AFC-ABD3-1BBB5C02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698F-658D-4867-A51F-E88FA9BE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8F72D-F873-4690-A80F-7157BA3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CAA9B-B558-4075-9056-A61F7919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BE56-A8AC-49AA-8B7A-CDD48825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1C1BD-96D3-4562-AD0C-A093BB0A1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F23A1-DD2B-4444-BC8C-2EEE5E35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2C518-FAAE-4FDF-9DC9-6BAF1A1F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7C10-D52A-4D4D-896D-ADFB53E4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4AB7-9536-4456-B157-156B8358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BBE33-AA9F-4F80-8DC7-C66E5937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5B72-D6A0-40F0-BEDD-2584CEEB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F182-18AD-4D14-B68C-CAA1C580C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F1C6-CE08-43E3-BBDD-7B65B3F11BF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800C-C254-44D5-A0C4-DB6D7926A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F213-30AC-4C23-A439-EDBF261C4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1F81-7F55-438B-898C-577473C1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28960-9175-4434-855C-0ADE9D82C9B4}"/>
              </a:ext>
            </a:extLst>
          </p:cNvPr>
          <p:cNvSpPr/>
          <p:nvPr/>
        </p:nvSpPr>
        <p:spPr>
          <a:xfrm>
            <a:off x="536895" y="939568"/>
            <a:ext cx="1610687" cy="1065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Stepper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4A0C-61E2-4DD3-8218-5DF80FCA6266}"/>
              </a:ext>
            </a:extLst>
          </p:cNvPr>
          <p:cNvSpPr/>
          <p:nvPr/>
        </p:nvSpPr>
        <p:spPr>
          <a:xfrm>
            <a:off x="536892" y="2241260"/>
            <a:ext cx="1610687" cy="1065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D093A-34EA-4ED2-B0B6-50FFCA1DDF38}"/>
              </a:ext>
            </a:extLst>
          </p:cNvPr>
          <p:cNvSpPr/>
          <p:nvPr/>
        </p:nvSpPr>
        <p:spPr>
          <a:xfrm>
            <a:off x="536891" y="3542952"/>
            <a:ext cx="1610687" cy="1065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D85F9-D5CB-4BD5-9149-92A861075D20}"/>
              </a:ext>
            </a:extLst>
          </p:cNvPr>
          <p:cNvSpPr/>
          <p:nvPr/>
        </p:nvSpPr>
        <p:spPr>
          <a:xfrm>
            <a:off x="536891" y="4844644"/>
            <a:ext cx="1610687" cy="1065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BD61F-12AF-4ECE-AB2A-A5AF031A9E57}"/>
              </a:ext>
            </a:extLst>
          </p:cNvPr>
          <p:cNvSpPr/>
          <p:nvPr/>
        </p:nvSpPr>
        <p:spPr>
          <a:xfrm>
            <a:off x="2752987" y="939567"/>
            <a:ext cx="1610687" cy="1065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7FE98E-E096-49EB-9C2C-2B1766DAA8F0}"/>
              </a:ext>
            </a:extLst>
          </p:cNvPr>
          <p:cNvSpPr/>
          <p:nvPr/>
        </p:nvSpPr>
        <p:spPr>
          <a:xfrm>
            <a:off x="2752986" y="2241260"/>
            <a:ext cx="1610687" cy="1065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017905-0765-4F89-B4F5-83FF8F59B30B}"/>
              </a:ext>
            </a:extLst>
          </p:cNvPr>
          <p:cNvSpPr/>
          <p:nvPr/>
        </p:nvSpPr>
        <p:spPr>
          <a:xfrm>
            <a:off x="2752986" y="3551340"/>
            <a:ext cx="1610687" cy="1065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CC031-CEE6-4181-A9A1-A28F34FB8860}"/>
              </a:ext>
            </a:extLst>
          </p:cNvPr>
          <p:cNvSpPr/>
          <p:nvPr/>
        </p:nvSpPr>
        <p:spPr>
          <a:xfrm>
            <a:off x="2752985" y="4844643"/>
            <a:ext cx="1610687" cy="1065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84FA4D-FD9E-4D9D-83DF-3964B0E8AD4A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2147582" y="1472268"/>
            <a:ext cx="6054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87075F-E489-4956-A44E-31B42B195D82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>
            <a:off x="2147579" y="2773961"/>
            <a:ext cx="605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222AC2-E111-4354-B49F-D65F322DD45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2147578" y="4075653"/>
            <a:ext cx="605408" cy="8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CA4E9C-0A52-49D2-9E5B-884F68C5D9C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2147578" y="5377344"/>
            <a:ext cx="60540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56212-2310-40CD-A1E0-17BC1516B5CF}"/>
              </a:ext>
            </a:extLst>
          </p:cNvPr>
          <p:cNvSpPr/>
          <p:nvPr/>
        </p:nvSpPr>
        <p:spPr>
          <a:xfrm>
            <a:off x="5293449" y="939566"/>
            <a:ext cx="1812026" cy="49704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23ED20-93F5-49B0-A45C-AD8FCCA81367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4363674" y="1472268"/>
            <a:ext cx="929775" cy="1952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D0FD0B8-B3F0-424C-A50F-90EA1F82D113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4363673" y="2773961"/>
            <a:ext cx="929776" cy="65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B0DFD5C-F5EF-4890-A370-D6BB4BD77EB4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 flipV="1">
            <a:off x="4363673" y="3424805"/>
            <a:ext cx="929776" cy="659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4589EC8-331B-40C1-A290-C71698758CD9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363672" y="3424805"/>
            <a:ext cx="929777" cy="1952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BDCF7C-40AE-479F-9F3C-23D65681C0C8}"/>
              </a:ext>
            </a:extLst>
          </p:cNvPr>
          <p:cNvCxnSpPr/>
          <p:nvPr/>
        </p:nvCxnSpPr>
        <p:spPr>
          <a:xfrm>
            <a:off x="4363672" y="1325461"/>
            <a:ext cx="929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AD110B-E403-4381-8EED-B49885D8E9E4}"/>
              </a:ext>
            </a:extLst>
          </p:cNvPr>
          <p:cNvCxnSpPr/>
          <p:nvPr/>
        </p:nvCxnSpPr>
        <p:spPr>
          <a:xfrm>
            <a:off x="4363672" y="2625754"/>
            <a:ext cx="929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A737DC-4704-45CD-B91E-00105D24C908}"/>
              </a:ext>
            </a:extLst>
          </p:cNvPr>
          <p:cNvCxnSpPr/>
          <p:nvPr/>
        </p:nvCxnSpPr>
        <p:spPr>
          <a:xfrm>
            <a:off x="4363672" y="3926048"/>
            <a:ext cx="929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B48A91-BAF0-4862-BC3F-D383E413F732}"/>
              </a:ext>
            </a:extLst>
          </p:cNvPr>
          <p:cNvCxnSpPr/>
          <p:nvPr/>
        </p:nvCxnSpPr>
        <p:spPr>
          <a:xfrm>
            <a:off x="4363672" y="5217952"/>
            <a:ext cx="929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AA33C-E550-44A7-9FB2-2ED8352BD825}"/>
              </a:ext>
            </a:extLst>
          </p:cNvPr>
          <p:cNvCxnSpPr/>
          <p:nvPr/>
        </p:nvCxnSpPr>
        <p:spPr>
          <a:xfrm>
            <a:off x="4363672" y="1635853"/>
            <a:ext cx="929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98FB46D-F3D5-4466-9451-02821ED53C4C}"/>
              </a:ext>
            </a:extLst>
          </p:cNvPr>
          <p:cNvCxnSpPr/>
          <p:nvPr/>
        </p:nvCxnSpPr>
        <p:spPr>
          <a:xfrm>
            <a:off x="4363672" y="2894202"/>
            <a:ext cx="929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1CDE87-B9A2-411E-87C2-14515BC71B64}"/>
              </a:ext>
            </a:extLst>
          </p:cNvPr>
          <p:cNvCxnSpPr/>
          <p:nvPr/>
        </p:nvCxnSpPr>
        <p:spPr>
          <a:xfrm>
            <a:off x="4363672" y="4219662"/>
            <a:ext cx="929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F9AB2A-75A5-484E-AF74-976088C1A7FA}"/>
              </a:ext>
            </a:extLst>
          </p:cNvPr>
          <p:cNvCxnSpPr/>
          <p:nvPr/>
        </p:nvCxnSpPr>
        <p:spPr>
          <a:xfrm>
            <a:off x="4363672" y="5536734"/>
            <a:ext cx="929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DB20884-4D12-4E16-A9A5-386F83F9DE37}"/>
              </a:ext>
            </a:extLst>
          </p:cNvPr>
          <p:cNvSpPr txBox="1"/>
          <p:nvPr/>
        </p:nvSpPr>
        <p:spPr>
          <a:xfrm>
            <a:off x="4363529" y="644724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Gray: Dir</a:t>
            </a:r>
          </a:p>
          <a:p>
            <a:pPr algn="ctr"/>
            <a:r>
              <a:rPr lang="en-US" sz="1100" dirty="0"/>
              <a:t>Green: </a:t>
            </a:r>
            <a:r>
              <a:rPr lang="en-US" sz="1100" dirty="0" err="1"/>
              <a:t>En</a:t>
            </a:r>
            <a:endParaRPr lang="en-US" sz="1100" dirty="0"/>
          </a:p>
          <a:p>
            <a:pPr algn="ctr"/>
            <a:r>
              <a:rPr lang="en-US" sz="1100" dirty="0"/>
              <a:t>Orange: Step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5B50DD-97C9-4BD2-B588-B2CC0C1CCEC2}"/>
              </a:ext>
            </a:extLst>
          </p:cNvPr>
          <p:cNvSpPr txBox="1"/>
          <p:nvPr/>
        </p:nvSpPr>
        <p:spPr>
          <a:xfrm>
            <a:off x="2078224" y="80876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2x phases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D67C60E-FD87-4F70-820D-20FD2BB3170C}"/>
              </a:ext>
            </a:extLst>
          </p:cNvPr>
          <p:cNvSpPr/>
          <p:nvPr/>
        </p:nvSpPr>
        <p:spPr>
          <a:xfrm>
            <a:off x="7626988" y="4311939"/>
            <a:ext cx="1812026" cy="1598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  <a:p>
            <a:pPr algn="ctr"/>
            <a:r>
              <a:rPr lang="en-US" dirty="0"/>
              <a:t>4x LiPo</a:t>
            </a:r>
          </a:p>
          <a:p>
            <a:pPr algn="ctr"/>
            <a:r>
              <a:rPr lang="en-US" dirty="0"/>
              <a:t>12v-35v capable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D52CAF-A299-4FDA-BB9B-A7D4D891B5ED}"/>
              </a:ext>
            </a:extLst>
          </p:cNvPr>
          <p:cNvSpPr txBox="1"/>
          <p:nvPr/>
        </p:nvSpPr>
        <p:spPr>
          <a:xfrm>
            <a:off x="3047029" y="578624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Rail: batt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F3E3BAF-311E-4C97-87C6-E7B955BD3983}"/>
              </a:ext>
            </a:extLst>
          </p:cNvPr>
          <p:cNvSpPr txBox="1"/>
          <p:nvPr/>
        </p:nvSpPr>
        <p:spPr>
          <a:xfrm>
            <a:off x="5682333" y="57023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Rail: LDO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B48600-E976-4B24-B188-4F2B92BF5420}"/>
              </a:ext>
            </a:extLst>
          </p:cNvPr>
          <p:cNvSpPr/>
          <p:nvPr/>
        </p:nvSpPr>
        <p:spPr>
          <a:xfrm>
            <a:off x="9780160" y="4311939"/>
            <a:ext cx="1812026" cy="160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BMS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31A506-D8CB-4164-899C-5996F88FE667}"/>
              </a:ext>
            </a:extLst>
          </p:cNvPr>
          <p:cNvSpPr/>
          <p:nvPr/>
        </p:nvSpPr>
        <p:spPr>
          <a:xfrm>
            <a:off x="9780160" y="2773960"/>
            <a:ext cx="1812026" cy="11805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CC/CV Buck</a:t>
            </a:r>
          </a:p>
          <a:p>
            <a:pPr algn="ctr"/>
            <a:r>
              <a:rPr lang="en-US" dirty="0"/>
              <a:t>16.8v, 1A max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242C2-607E-4EF0-8883-3C0BB22F859F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10686173" y="3954531"/>
            <a:ext cx="0" cy="357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CA93BFE-20DF-4F83-91EF-F7B1FBA1F09B}"/>
              </a:ext>
            </a:extLst>
          </p:cNvPr>
          <p:cNvCxnSpPr>
            <a:stCxn id="107" idx="1"/>
            <a:endCxn id="90" idx="3"/>
          </p:cNvCxnSpPr>
          <p:nvPr/>
        </p:nvCxnSpPr>
        <p:spPr>
          <a:xfrm flipH="1" flipV="1">
            <a:off x="9439014" y="5110992"/>
            <a:ext cx="341146" cy="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7E20F70-7A0C-4AA6-A1A9-AEA40AA579E0}"/>
              </a:ext>
            </a:extLst>
          </p:cNvPr>
          <p:cNvSpPr/>
          <p:nvPr/>
        </p:nvSpPr>
        <p:spPr>
          <a:xfrm>
            <a:off x="9780167" y="939566"/>
            <a:ext cx="1812019" cy="14769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LDO 5v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B7E2EC-42B5-455A-A8A2-C1958BFA5C80}"/>
              </a:ext>
            </a:extLst>
          </p:cNvPr>
          <p:cNvSpPr/>
          <p:nvPr/>
        </p:nvSpPr>
        <p:spPr>
          <a:xfrm>
            <a:off x="7626988" y="2773960"/>
            <a:ext cx="1812026" cy="11805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Buck 12v-35v -&gt; 6-12v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9D6388A-A1CC-4EDA-B271-8E1C7468A647}"/>
              </a:ext>
            </a:extLst>
          </p:cNvPr>
          <p:cNvCxnSpPr>
            <a:stCxn id="90" idx="0"/>
            <a:endCxn id="116" idx="2"/>
          </p:cNvCxnSpPr>
          <p:nvPr/>
        </p:nvCxnSpPr>
        <p:spPr>
          <a:xfrm flipV="1">
            <a:off x="8533001" y="3954531"/>
            <a:ext cx="0" cy="357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B626180-5C31-40B9-A948-5BC5D202060F}"/>
              </a:ext>
            </a:extLst>
          </p:cNvPr>
          <p:cNvCxnSpPr>
            <a:stCxn id="116" idx="0"/>
            <a:endCxn id="114" idx="2"/>
          </p:cNvCxnSpPr>
          <p:nvPr/>
        </p:nvCxnSpPr>
        <p:spPr>
          <a:xfrm flipV="1">
            <a:off x="8533001" y="2416552"/>
            <a:ext cx="2153176" cy="357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46CA00C-EC8F-4DB5-ABFF-4BE44C443217}"/>
              </a:ext>
            </a:extLst>
          </p:cNvPr>
          <p:cNvSpPr/>
          <p:nvPr/>
        </p:nvSpPr>
        <p:spPr>
          <a:xfrm>
            <a:off x="7622604" y="939566"/>
            <a:ext cx="1816410" cy="1476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Joystick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5854438-555C-4999-9BD6-664A6EFBDDF5}"/>
              </a:ext>
            </a:extLst>
          </p:cNvPr>
          <p:cNvCxnSpPr/>
          <p:nvPr/>
        </p:nvCxnSpPr>
        <p:spPr>
          <a:xfrm flipH="1">
            <a:off x="7105475" y="1472268"/>
            <a:ext cx="517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7CE078-B658-40F4-B59F-76E2D808A35D}"/>
              </a:ext>
            </a:extLst>
          </p:cNvPr>
          <p:cNvCxnSpPr/>
          <p:nvPr/>
        </p:nvCxnSpPr>
        <p:spPr>
          <a:xfrm flipH="1">
            <a:off x="7105475" y="1719743"/>
            <a:ext cx="517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B30253-5887-43C1-B7A9-B01FD4DD6EDF}"/>
              </a:ext>
            </a:extLst>
          </p:cNvPr>
          <p:cNvCxnSpPr/>
          <p:nvPr/>
        </p:nvCxnSpPr>
        <p:spPr>
          <a:xfrm flipH="1">
            <a:off x="7105475" y="1946245"/>
            <a:ext cx="517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370863A-1196-4233-825A-A549C5DFC9C4}"/>
              </a:ext>
            </a:extLst>
          </p:cNvPr>
          <p:cNvSpPr txBox="1"/>
          <p:nvPr/>
        </p:nvSpPr>
        <p:spPr>
          <a:xfrm>
            <a:off x="6981668" y="1104209"/>
            <a:ext cx="92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X, Y, SW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894DF2-05C7-46DE-83CC-A9F2FA830561}"/>
              </a:ext>
            </a:extLst>
          </p:cNvPr>
          <p:cNvSpPr txBox="1"/>
          <p:nvPr/>
        </p:nvSpPr>
        <p:spPr>
          <a:xfrm>
            <a:off x="4696354" y="66752"/>
            <a:ext cx="279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Design: Centrally Controlled</a:t>
            </a:r>
          </a:p>
        </p:txBody>
      </p:sp>
    </p:spTree>
    <p:extLst>
      <p:ext uri="{BB962C8B-B14F-4D97-AF65-F5344CB8AC3E}">
        <p14:creationId xmlns:p14="http://schemas.microsoft.com/office/powerpoint/2010/main" val="234436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A7D8D-7003-4BF6-AAAD-539C3A1DD1F7}"/>
              </a:ext>
            </a:extLst>
          </p:cNvPr>
          <p:cNvSpPr txBox="1"/>
          <p:nvPr/>
        </p:nvSpPr>
        <p:spPr>
          <a:xfrm>
            <a:off x="4427626" y="180147"/>
            <a:ext cx="333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Design: Individually Controlled, IR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D591B-602E-4635-B3B0-84D0E0FE18EA}"/>
              </a:ext>
            </a:extLst>
          </p:cNvPr>
          <p:cNvSpPr/>
          <p:nvPr/>
        </p:nvSpPr>
        <p:spPr>
          <a:xfrm>
            <a:off x="671119" y="889233"/>
            <a:ext cx="1728132" cy="1635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Stepper Motor / </a:t>
            </a:r>
            <a:r>
              <a:rPr lang="en-US" dirty="0" err="1"/>
              <a:t>Sensored</a:t>
            </a:r>
            <a:r>
              <a:rPr lang="en-US" dirty="0"/>
              <a:t> BLDC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D4ECB-7F51-463B-842B-D0D3EE6C22DA}"/>
              </a:ext>
            </a:extLst>
          </p:cNvPr>
          <p:cNvSpPr/>
          <p:nvPr/>
        </p:nvSpPr>
        <p:spPr>
          <a:xfrm>
            <a:off x="2969704" y="889233"/>
            <a:ext cx="1728132" cy="1635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Stepper Driver / BLDC Driver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01DF2-323C-4F19-BC1A-6517E2B147A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399251" y="1707160"/>
            <a:ext cx="570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C06731-519A-4C0A-B355-5A1D167C4AD3}"/>
              </a:ext>
            </a:extLst>
          </p:cNvPr>
          <p:cNvSpPr/>
          <p:nvPr/>
        </p:nvSpPr>
        <p:spPr>
          <a:xfrm>
            <a:off x="5268289" y="876650"/>
            <a:ext cx="1921076" cy="5431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/ ESP32</a:t>
            </a:r>
          </a:p>
          <a:p>
            <a:pPr algn="ctr"/>
            <a:r>
              <a:rPr lang="en-US" dirty="0"/>
              <a:t>Internal MAC / </a:t>
            </a:r>
            <a:r>
              <a:rPr lang="en-US" dirty="0" err="1"/>
              <a:t>HwAddr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61A50-3102-4824-8ACC-486305859104}"/>
              </a:ext>
            </a:extLst>
          </p:cNvPr>
          <p:cNvCxnSpPr>
            <a:endCxn id="6" idx="3"/>
          </p:cNvCxnSpPr>
          <p:nvPr/>
        </p:nvCxnSpPr>
        <p:spPr>
          <a:xfrm flipH="1">
            <a:off x="4697836" y="1707159"/>
            <a:ext cx="5704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AAF11C-9DDA-459E-ADEC-1AFF3615B4BA}"/>
              </a:ext>
            </a:extLst>
          </p:cNvPr>
          <p:cNvSpPr txBox="1"/>
          <p:nvPr/>
        </p:nvSpPr>
        <p:spPr>
          <a:xfrm rot="16200000">
            <a:off x="4441760" y="1011968"/>
            <a:ext cx="108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Step, Dir, 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DD417-EB1D-478A-95AF-5981A58F2EBD}"/>
              </a:ext>
            </a:extLst>
          </p:cNvPr>
          <p:cNvSpPr/>
          <p:nvPr/>
        </p:nvSpPr>
        <p:spPr>
          <a:xfrm>
            <a:off x="2969704" y="2806116"/>
            <a:ext cx="1728132" cy="1572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4x 18650 (4s)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E84D11-CA8B-45D0-B30B-20D836F8EAB1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V="1">
            <a:off x="3833770" y="2525086"/>
            <a:ext cx="0" cy="281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AFC9B-F708-41E0-8EE1-35D0A08DABEA}"/>
              </a:ext>
            </a:extLst>
          </p:cNvPr>
          <p:cNvSpPr/>
          <p:nvPr/>
        </p:nvSpPr>
        <p:spPr>
          <a:xfrm>
            <a:off x="2969704" y="4697835"/>
            <a:ext cx="1728132" cy="16106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B7FF9-615B-4D70-BFAE-1418C6167C28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833770" y="4379054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63ECD59-9957-4EA9-BB62-FF8E061452EC}"/>
              </a:ext>
            </a:extLst>
          </p:cNvPr>
          <p:cNvSpPr/>
          <p:nvPr/>
        </p:nvSpPr>
        <p:spPr>
          <a:xfrm>
            <a:off x="671119" y="4697835"/>
            <a:ext cx="1728132" cy="16106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CHG</a:t>
            </a:r>
          </a:p>
          <a:p>
            <a:pPr algn="ctr"/>
            <a:r>
              <a:rPr lang="en-US" sz="1600" dirty="0"/>
              <a:t>(16.8v CC/CV 1A)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C7B131-D72D-4497-A0DE-CCACA21A62EC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>
            <a:off x="2399251" y="5503178"/>
            <a:ext cx="570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5DDCD-A072-4A19-BF6A-4868CF13BE57}"/>
              </a:ext>
            </a:extLst>
          </p:cNvPr>
          <p:cNvCxnSpPr>
            <a:stCxn id="18" idx="3"/>
          </p:cNvCxnSpPr>
          <p:nvPr/>
        </p:nvCxnSpPr>
        <p:spPr>
          <a:xfrm>
            <a:off x="4697836" y="5503178"/>
            <a:ext cx="570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F12A3A-1441-489E-9988-0BC1C4DD279F}"/>
              </a:ext>
            </a:extLst>
          </p:cNvPr>
          <p:cNvSpPr/>
          <p:nvPr/>
        </p:nvSpPr>
        <p:spPr>
          <a:xfrm>
            <a:off x="7759818" y="4538444"/>
            <a:ext cx="1921076" cy="177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6v Buck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7EA3E24-2605-4344-85D2-6D68BF0420DB}"/>
              </a:ext>
            </a:extLst>
          </p:cNvPr>
          <p:cNvCxnSpPr>
            <a:stCxn id="18" idx="2"/>
            <a:endCxn id="27" idx="2"/>
          </p:cNvCxnSpPr>
          <p:nvPr/>
        </p:nvCxnSpPr>
        <p:spPr>
          <a:xfrm rot="16200000" flipH="1">
            <a:off x="6277063" y="3865228"/>
            <a:ext cx="12700" cy="488658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BBE7B4-D757-4099-86DD-13DDEE5E4F89}"/>
              </a:ext>
            </a:extLst>
          </p:cNvPr>
          <p:cNvSpPr txBox="1"/>
          <p:nvPr/>
        </p:nvSpPr>
        <p:spPr>
          <a:xfrm>
            <a:off x="4647072" y="5144489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8C49F3-DB50-47FD-8E33-B1695BEDF574}"/>
              </a:ext>
            </a:extLst>
          </p:cNvPr>
          <p:cNvCxnSpPr>
            <a:stCxn id="27" idx="1"/>
          </p:cNvCxnSpPr>
          <p:nvPr/>
        </p:nvCxnSpPr>
        <p:spPr>
          <a:xfrm rot="10800000">
            <a:off x="7189366" y="5423483"/>
            <a:ext cx="57045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5A731C-5DD0-429D-AEEF-D62208B391C8}"/>
              </a:ext>
            </a:extLst>
          </p:cNvPr>
          <p:cNvSpPr txBox="1"/>
          <p:nvPr/>
        </p:nvSpPr>
        <p:spPr>
          <a:xfrm>
            <a:off x="7231576" y="5076061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A3A9B4-BFAD-4796-BB96-0F8F541BE0EE}"/>
              </a:ext>
            </a:extLst>
          </p:cNvPr>
          <p:cNvSpPr/>
          <p:nvPr/>
        </p:nvSpPr>
        <p:spPr>
          <a:xfrm>
            <a:off x="7759818" y="889233"/>
            <a:ext cx="1921076" cy="14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 Tx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B518EC-7D10-44B9-913B-BC57B7B89D7C}"/>
              </a:ext>
            </a:extLst>
          </p:cNvPr>
          <p:cNvSpPr/>
          <p:nvPr/>
        </p:nvSpPr>
        <p:spPr>
          <a:xfrm>
            <a:off x="7759818" y="2713838"/>
            <a:ext cx="1921076" cy="14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 Rx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5D8945-926F-480A-8BF3-225AF6FBCA65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7189365" y="3428999"/>
            <a:ext cx="570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3EC41-0C74-46E3-B7E4-E30D85DCFD46}"/>
              </a:ext>
            </a:extLst>
          </p:cNvPr>
          <p:cNvCxnSpPr>
            <a:endCxn id="34" idx="1"/>
          </p:cNvCxnSpPr>
          <p:nvPr/>
        </p:nvCxnSpPr>
        <p:spPr>
          <a:xfrm>
            <a:off x="7189365" y="1604394"/>
            <a:ext cx="570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262F0-CB17-47D8-AE8A-AE6024E2AB9D}"/>
              </a:ext>
            </a:extLst>
          </p:cNvPr>
          <p:cNvSpPr/>
          <p:nvPr/>
        </p:nvSpPr>
        <p:spPr>
          <a:xfrm rot="16200000">
            <a:off x="9885379" y="1257299"/>
            <a:ext cx="1428225" cy="6962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</a:t>
            </a:r>
            <a:r>
              <a:rPr lang="en-US" dirty="0" err="1"/>
              <a:t>Towbots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C30A15-5D4F-49B0-8019-3DA10F6A5DA8}"/>
              </a:ext>
            </a:extLst>
          </p:cNvPr>
          <p:cNvCxnSpPr>
            <a:cxnSpLocks/>
            <a:stCxn id="41" idx="0"/>
            <a:endCxn id="36" idx="3"/>
          </p:cNvCxnSpPr>
          <p:nvPr/>
        </p:nvCxnSpPr>
        <p:spPr>
          <a:xfrm flipH="1">
            <a:off x="9680894" y="1605443"/>
            <a:ext cx="570454" cy="18235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2A0FEC-3F99-403B-B923-3C55F25C8149}"/>
              </a:ext>
            </a:extLst>
          </p:cNvPr>
          <p:cNvCxnSpPr>
            <a:cxnSpLocks/>
            <a:stCxn id="34" idx="3"/>
            <a:endCxn id="41" idx="0"/>
          </p:cNvCxnSpPr>
          <p:nvPr/>
        </p:nvCxnSpPr>
        <p:spPr>
          <a:xfrm>
            <a:off x="9680894" y="1604395"/>
            <a:ext cx="570454" cy="10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DFD534-640D-4F3D-B86A-25E94CF62354}"/>
              </a:ext>
            </a:extLst>
          </p:cNvPr>
          <p:cNvSpPr/>
          <p:nvPr/>
        </p:nvSpPr>
        <p:spPr>
          <a:xfrm rot="16200000">
            <a:off x="9885380" y="3080856"/>
            <a:ext cx="1428225" cy="6962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9481B4-E01D-4FD7-8434-4813807CC924}"/>
              </a:ext>
            </a:extLst>
          </p:cNvPr>
          <p:cNvCxnSpPr>
            <a:cxnSpLocks/>
            <a:stCxn id="34" idx="3"/>
            <a:endCxn id="50" idx="0"/>
          </p:cNvCxnSpPr>
          <p:nvPr/>
        </p:nvCxnSpPr>
        <p:spPr>
          <a:xfrm>
            <a:off x="9680894" y="1604395"/>
            <a:ext cx="570455" cy="18246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4A596B-BEA7-4579-B89A-5CF2CD9BEF7B}"/>
              </a:ext>
            </a:extLst>
          </p:cNvPr>
          <p:cNvCxnSpPr>
            <a:cxnSpLocks/>
            <a:stCxn id="50" idx="0"/>
            <a:endCxn id="36" idx="3"/>
          </p:cNvCxnSpPr>
          <p:nvPr/>
        </p:nvCxnSpPr>
        <p:spPr>
          <a:xfrm flipH="1">
            <a:off x="9680894" y="3429000"/>
            <a:ext cx="57045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A7D8D-7003-4BF6-AAAD-539C3A1DD1F7}"/>
              </a:ext>
            </a:extLst>
          </p:cNvPr>
          <p:cNvSpPr txBox="1"/>
          <p:nvPr/>
        </p:nvSpPr>
        <p:spPr>
          <a:xfrm>
            <a:off x="4427626" y="180147"/>
            <a:ext cx="357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Design: Individually Controlled,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D591B-602E-4635-B3B0-84D0E0FE18EA}"/>
              </a:ext>
            </a:extLst>
          </p:cNvPr>
          <p:cNvSpPr/>
          <p:nvPr/>
        </p:nvSpPr>
        <p:spPr>
          <a:xfrm>
            <a:off x="671119" y="889233"/>
            <a:ext cx="1728132" cy="1635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Stepper Motor / </a:t>
            </a:r>
            <a:r>
              <a:rPr lang="en-US" dirty="0" err="1"/>
              <a:t>Sensored</a:t>
            </a:r>
            <a:r>
              <a:rPr lang="en-US" dirty="0"/>
              <a:t> BLDC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D4ECB-7F51-463B-842B-D0D3EE6C22DA}"/>
              </a:ext>
            </a:extLst>
          </p:cNvPr>
          <p:cNvSpPr/>
          <p:nvPr/>
        </p:nvSpPr>
        <p:spPr>
          <a:xfrm>
            <a:off x="2969704" y="889233"/>
            <a:ext cx="1728132" cy="1635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Stepper Driver / BLDC Driver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01DF2-323C-4F19-BC1A-6517E2B147A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399251" y="1707160"/>
            <a:ext cx="570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C06731-519A-4C0A-B355-5A1D167C4AD3}"/>
              </a:ext>
            </a:extLst>
          </p:cNvPr>
          <p:cNvSpPr/>
          <p:nvPr/>
        </p:nvSpPr>
        <p:spPr>
          <a:xfrm>
            <a:off x="5268289" y="876650"/>
            <a:ext cx="1921076" cy="5431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  <a:p>
            <a:pPr algn="ctr"/>
            <a:r>
              <a:rPr lang="en-US" dirty="0"/>
              <a:t>Internal MAC / </a:t>
            </a:r>
            <a:r>
              <a:rPr lang="en-US" dirty="0" err="1"/>
              <a:t>HwAddr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61A50-3102-4824-8ACC-486305859104}"/>
              </a:ext>
            </a:extLst>
          </p:cNvPr>
          <p:cNvCxnSpPr>
            <a:endCxn id="6" idx="3"/>
          </p:cNvCxnSpPr>
          <p:nvPr/>
        </p:nvCxnSpPr>
        <p:spPr>
          <a:xfrm flipH="1">
            <a:off x="4697836" y="1707159"/>
            <a:ext cx="5704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AAF11C-9DDA-459E-ADEC-1AFF3615B4BA}"/>
              </a:ext>
            </a:extLst>
          </p:cNvPr>
          <p:cNvSpPr txBox="1"/>
          <p:nvPr/>
        </p:nvSpPr>
        <p:spPr>
          <a:xfrm rot="16200000">
            <a:off x="4372595" y="1581735"/>
            <a:ext cx="20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Step, Dir, EN, Level Shifted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DD417-EB1D-478A-95AF-5981A58F2EBD}"/>
              </a:ext>
            </a:extLst>
          </p:cNvPr>
          <p:cNvSpPr/>
          <p:nvPr/>
        </p:nvSpPr>
        <p:spPr>
          <a:xfrm>
            <a:off x="2969704" y="2806116"/>
            <a:ext cx="1728132" cy="1572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4x 18650 (4s)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E84D11-CA8B-45D0-B30B-20D836F8EAB1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V="1">
            <a:off x="3833770" y="2525086"/>
            <a:ext cx="0" cy="281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AFC9B-F708-41E0-8EE1-35D0A08DABEA}"/>
              </a:ext>
            </a:extLst>
          </p:cNvPr>
          <p:cNvSpPr/>
          <p:nvPr/>
        </p:nvSpPr>
        <p:spPr>
          <a:xfrm>
            <a:off x="2969704" y="4697835"/>
            <a:ext cx="1728132" cy="16106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B7FF9-615B-4D70-BFAE-1418C6167C28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833770" y="4379054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63ECD59-9957-4EA9-BB62-FF8E061452EC}"/>
              </a:ext>
            </a:extLst>
          </p:cNvPr>
          <p:cNvSpPr/>
          <p:nvPr/>
        </p:nvSpPr>
        <p:spPr>
          <a:xfrm>
            <a:off x="671119" y="4697835"/>
            <a:ext cx="1728132" cy="16106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CHG</a:t>
            </a:r>
          </a:p>
          <a:p>
            <a:pPr algn="ctr"/>
            <a:r>
              <a:rPr lang="en-US" sz="1600" dirty="0"/>
              <a:t>(16.8v CC/CV 1A)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C7B131-D72D-4497-A0DE-CCACA21A62EC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>
            <a:off x="2399251" y="5503178"/>
            <a:ext cx="570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5DDCD-A072-4A19-BF6A-4868CF13BE57}"/>
              </a:ext>
            </a:extLst>
          </p:cNvPr>
          <p:cNvCxnSpPr>
            <a:stCxn id="18" idx="3"/>
          </p:cNvCxnSpPr>
          <p:nvPr/>
        </p:nvCxnSpPr>
        <p:spPr>
          <a:xfrm>
            <a:off x="4697836" y="5503178"/>
            <a:ext cx="570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F12A3A-1441-489E-9988-0BC1C4DD279F}"/>
              </a:ext>
            </a:extLst>
          </p:cNvPr>
          <p:cNvSpPr/>
          <p:nvPr/>
        </p:nvSpPr>
        <p:spPr>
          <a:xfrm>
            <a:off x="7759818" y="4538444"/>
            <a:ext cx="1921076" cy="177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4.5v Buck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7EA3E24-2605-4344-85D2-6D68BF0420DB}"/>
              </a:ext>
            </a:extLst>
          </p:cNvPr>
          <p:cNvCxnSpPr>
            <a:stCxn id="18" idx="2"/>
            <a:endCxn id="27" idx="2"/>
          </p:cNvCxnSpPr>
          <p:nvPr/>
        </p:nvCxnSpPr>
        <p:spPr>
          <a:xfrm rot="16200000" flipH="1">
            <a:off x="6277063" y="3865228"/>
            <a:ext cx="12700" cy="488658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BBE7B4-D757-4099-86DD-13DDEE5E4F89}"/>
              </a:ext>
            </a:extLst>
          </p:cNvPr>
          <p:cNvSpPr txBox="1"/>
          <p:nvPr/>
        </p:nvSpPr>
        <p:spPr>
          <a:xfrm>
            <a:off x="4647072" y="5144489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8C49F3-DB50-47FD-8E33-B1695BEDF574}"/>
              </a:ext>
            </a:extLst>
          </p:cNvPr>
          <p:cNvCxnSpPr>
            <a:stCxn id="27" idx="1"/>
          </p:cNvCxnSpPr>
          <p:nvPr/>
        </p:nvCxnSpPr>
        <p:spPr>
          <a:xfrm rot="10800000">
            <a:off x="7189366" y="5423483"/>
            <a:ext cx="57045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5A731C-5DD0-429D-AEEF-D62208B391C8}"/>
              </a:ext>
            </a:extLst>
          </p:cNvPr>
          <p:cNvSpPr txBox="1"/>
          <p:nvPr/>
        </p:nvSpPr>
        <p:spPr>
          <a:xfrm>
            <a:off x="7231576" y="5076061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A3A9B4-BFAD-4796-BB96-0F8F541BE0EE}"/>
              </a:ext>
            </a:extLst>
          </p:cNvPr>
          <p:cNvSpPr/>
          <p:nvPr/>
        </p:nvSpPr>
        <p:spPr>
          <a:xfrm>
            <a:off x="7759818" y="889233"/>
            <a:ext cx="1921076" cy="14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Tx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B518EC-7D10-44B9-913B-BC57B7B89D7C}"/>
              </a:ext>
            </a:extLst>
          </p:cNvPr>
          <p:cNvSpPr/>
          <p:nvPr/>
        </p:nvSpPr>
        <p:spPr>
          <a:xfrm>
            <a:off x="7759818" y="2713838"/>
            <a:ext cx="1921076" cy="14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Rx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5D8945-926F-480A-8BF3-225AF6FBCA65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7189365" y="3428999"/>
            <a:ext cx="570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3EC41-0C74-46E3-B7E4-E30D85DCFD46}"/>
              </a:ext>
            </a:extLst>
          </p:cNvPr>
          <p:cNvCxnSpPr>
            <a:endCxn id="34" idx="1"/>
          </p:cNvCxnSpPr>
          <p:nvPr/>
        </p:nvCxnSpPr>
        <p:spPr>
          <a:xfrm>
            <a:off x="7189365" y="1604394"/>
            <a:ext cx="570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262F0-CB17-47D8-AE8A-AE6024E2AB9D}"/>
              </a:ext>
            </a:extLst>
          </p:cNvPr>
          <p:cNvSpPr/>
          <p:nvPr/>
        </p:nvSpPr>
        <p:spPr>
          <a:xfrm rot="16200000">
            <a:off x="9885379" y="1257299"/>
            <a:ext cx="1428225" cy="6962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</a:t>
            </a:r>
            <a:r>
              <a:rPr lang="en-US" dirty="0" err="1"/>
              <a:t>Towbots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C30A15-5D4F-49B0-8019-3DA10F6A5DA8}"/>
              </a:ext>
            </a:extLst>
          </p:cNvPr>
          <p:cNvCxnSpPr>
            <a:cxnSpLocks/>
            <a:stCxn id="41" idx="0"/>
            <a:endCxn id="36" idx="3"/>
          </p:cNvCxnSpPr>
          <p:nvPr/>
        </p:nvCxnSpPr>
        <p:spPr>
          <a:xfrm flipH="1">
            <a:off x="9680894" y="1605443"/>
            <a:ext cx="570454" cy="18235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2A0FEC-3F99-403B-B923-3C55F25C8149}"/>
              </a:ext>
            </a:extLst>
          </p:cNvPr>
          <p:cNvCxnSpPr>
            <a:cxnSpLocks/>
            <a:stCxn id="34" idx="3"/>
            <a:endCxn id="41" idx="0"/>
          </p:cNvCxnSpPr>
          <p:nvPr/>
        </p:nvCxnSpPr>
        <p:spPr>
          <a:xfrm>
            <a:off x="9680894" y="1604395"/>
            <a:ext cx="570454" cy="10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DFD534-640D-4F3D-B86A-25E94CF62354}"/>
              </a:ext>
            </a:extLst>
          </p:cNvPr>
          <p:cNvSpPr/>
          <p:nvPr/>
        </p:nvSpPr>
        <p:spPr>
          <a:xfrm rot="16200000">
            <a:off x="9885380" y="3080856"/>
            <a:ext cx="1428225" cy="6962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9481B4-E01D-4FD7-8434-4813807CC924}"/>
              </a:ext>
            </a:extLst>
          </p:cNvPr>
          <p:cNvCxnSpPr>
            <a:cxnSpLocks/>
            <a:stCxn id="34" idx="3"/>
            <a:endCxn id="50" idx="0"/>
          </p:cNvCxnSpPr>
          <p:nvPr/>
        </p:nvCxnSpPr>
        <p:spPr>
          <a:xfrm>
            <a:off x="9680894" y="1604395"/>
            <a:ext cx="570455" cy="18246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4A596B-BEA7-4579-B89A-5CF2CD9BEF7B}"/>
              </a:ext>
            </a:extLst>
          </p:cNvPr>
          <p:cNvCxnSpPr>
            <a:cxnSpLocks/>
            <a:stCxn id="50" idx="0"/>
            <a:endCxn id="36" idx="3"/>
          </p:cNvCxnSpPr>
          <p:nvPr/>
        </p:nvCxnSpPr>
        <p:spPr>
          <a:xfrm flipH="1">
            <a:off x="9680894" y="3429000"/>
            <a:ext cx="57045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7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171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Devyash Lodha (Student)</dc:creator>
  <cp:lastModifiedBy>Devyash Lodha (Student)</cp:lastModifiedBy>
  <cp:revision>10</cp:revision>
  <dcterms:created xsi:type="dcterms:W3CDTF">2020-07-24T15:32:38Z</dcterms:created>
  <dcterms:modified xsi:type="dcterms:W3CDTF">2020-07-24T16:08:36Z</dcterms:modified>
</cp:coreProperties>
</file>