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322" r:id="rId4"/>
    <p:sldId id="258" r:id="rId5"/>
    <p:sldId id="259" r:id="rId6"/>
    <p:sldId id="260" r:id="rId7"/>
    <p:sldId id="323" r:id="rId8"/>
    <p:sldId id="324" r:id="rId9"/>
    <p:sldId id="325" r:id="rId10"/>
    <p:sldId id="261" r:id="rId11"/>
    <p:sldId id="262" r:id="rId12"/>
    <p:sldId id="263" r:id="rId13"/>
    <p:sldId id="264" r:id="rId14"/>
    <p:sldId id="265" r:id="rId15"/>
    <p:sldId id="327" r:id="rId16"/>
    <p:sldId id="266" r:id="rId17"/>
    <p:sldId id="267" r:id="rId18"/>
    <p:sldId id="268" r:id="rId19"/>
    <p:sldId id="326" r:id="rId20"/>
    <p:sldId id="269" r:id="rId21"/>
    <p:sldId id="270" r:id="rId22"/>
    <p:sldId id="272" r:id="rId23"/>
    <p:sldId id="271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>
      <p:cViewPr varScale="1">
        <p:scale>
          <a:sx n="80" d="100"/>
          <a:sy n="80" d="100"/>
        </p:scale>
        <p:origin x="58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2.98804" units="1/cm"/>
          <inkml:channelProperty channel="Y" name="resolution" value="650.78448" units="1/cm"/>
          <inkml:channelProperty channel="T" name="resolution" value="1" units="1/dev"/>
        </inkml:channelProperties>
      </inkml:inkSource>
      <inkml:timestamp xml:id="ts0" timeString="2025-01-23T12:17:06.03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9279 3348 0,'0'0'0,"0"1"0,0-1 0,2 2 0,-1 0 0,0 0 15,0 0-15,2 1 0,-2-1 31,-1 0-31,1-1 0,1 1 32,0 0-32,0-2 0,-1 0 15,4 0 1,-2-1 0,10-1-16,12-4 15,13-1 1,-19 3-16,10 0 15,16 0-15,-22 2 16</inkml:trace>
  <inkml:trace contextRef="#ctx0" brushRef="#br0" timeOffset="1876.17">18784 3123 0,'0'0'0,"-1"-1"0,1 1 0,0-1 0,0 1 0,0 0 0,-3-1 16,1 1 0,1 2-16,-4 8 15,2-5-15,-2 10 16,-1 14-16,3-12 15,0 9 1,-1 16-16,2 4 0,2-23 16,2 4-1,1 9 1,-1-15-16,1-1 16,-1-7-1,-1 3-15,0-6 16,-1 1-16,0-4 15,-3-3 1,0-12-16</inkml:trace>
  <inkml:trace contextRef="#ctx0" brushRef="#br0" timeOffset="2706.02">18722 3143 0,'0'0'0,"3"0"0,-3 0 0,4-1 16,-2 0-16,5-2 15,0 2 1,4-1-16,7 5 16,-9 0-16,4 6 31,9 10-31,-9-7 0,-1 5 15,-5-4-15,7 7 16,-6-7 0,6 4-16,-3-6 15,5 2-15,-6-4 16,9-3 0,5-6-16,4-8 15,-15 3-15,4-7 16,5-11-1,-8 10-15,1-6 16,11-9-16,-12 12 16,3-2-1,8-12-15,-14 15 16,3 1-16,-7 6 16,3-2-1,-3 4-15,1-1 31,-2 3-31,1 0 0,3 7 16,-5 1-16,-1 2 16,-2 12-16,-3 8 15,-1 6 1,0-15-16,2 5 31,1 14-31,-1-16 16,-1 5-1,1 11-15,0-17 16,2 5-16,0-10 16,0 3-1,-1-7-15,2 3 16,0-6-16,2 3 16,-3-5-1,3 2-15</inkml:trace>
  <inkml:trace contextRef="#ctx0" brushRef="#br0" timeOffset="6746.37">9280 4108 0,'0'0'0,"6"10"0,-6-10 0,2 10 0,-1-4 16,1 4-16,-4 12 16,4-11-1,-6 7-15,1-7 16,-2 10-16,-2 14 16,4-17-1,-4 8-15,-5 11 16,8-16-16,-4 3 15,3-9 1,0 5-16,0-9 16,1 3-16,-1-5 15,2 1 1,-2-6-16,4-4 16,-2-7-1,0 2-15,1-7 16,-1 4-16,-2-6 15,1-8 1,3 9-16,-1-2 16,1 7-16,-5-3 15,3 4-15,-3-4 16,0 4 0,0 0-16,1 1 15,0-1-15,2 3 16,-2-2-1,2 3 1,0 0-16,2 0 0,4 4 16,-3 1-1,5 2-15,-1-2 16,7 6-16,9 6 16,-7-7-1,5 2-15,13 2 16,-15-5-16,7 2 15,-9-4 1,4 5-16,-6-5 16,1 5-1,-3-5-15,2 5 16,-5-4-16,-1 3 16,-1-3-1,-3-2-15,-2-3 16,-1-6-16</inkml:trace>
  <inkml:trace contextRef="#ctx0" brushRef="#br0" timeOffset="7175.86">9397 4214 0,'0'0'0,"0"2"0,0-2 0,-1 2 16,-3 5-1,0-2-15,-3 3 16,-8 7-16,-3 8 15,7-11 1,-5 3-16,-8 12 16,-3 6-16,13-18 15,-3 5 1,-10 9-16,14-14 16,-4 1-16,6-6 15,-2 2 1,4-4-16,1-1 15,2-2-15,3-3 16,6-6 0,-1 1-16,5-8 15,-3 4-15,2-7 16</inkml:trace>
  <inkml:trace contextRef="#ctx0" brushRef="#br0" timeOffset="7638.55">9139 4180 0,'0'0'0,"0"0"0,0 0 0,-2 0 16,2 0-16,-1 3 15,1-1 1,3 6-16,2 11 16,-3-9-16,3 8 31,2 15-31,-2-15 15,1 6-15,5 13 0,-6-16 32,1-2-32,5 12 0,-7-16 15,4 3-15,-2-6 16,2 5 0,-3-5-16,0 2 15,-1-5-15,3 2 16,-2-5-1,1-1-15,-4-6 16,-3-2-16</inkml:trace>
  <inkml:trace contextRef="#ctx0" brushRef="#br0" timeOffset="8053.82">9005 4416 0,'0'0'0,"6"2"0,-6-2 0,6 0 0,12-4 0,9-3 0,-12 3 15,7-1-15,11-5 16,7-1-16,-18 5 16,3 1-1,9-1-15,-14 2 16,5 2-16,-11-1 15,8 2 1,-6 0-16,2 0 16,-4 1-16,0 0 15,-5 0 1,4-2-16</inkml:trace>
  <inkml:trace contextRef="#ctx0" brushRef="#br0" timeOffset="10966.56">9109 5208 0,'0'0'0,"0"0"0,0 0 0,1 0 0,0 0 16,4 2-16,7 4 15,8 6 1,-12-4 0,8 4-16,11 10 0,-14-10 15,6 5 1,-7-5-1,7 6-15,8 8 0,-12-13 16,-1 3-16,-5-7 16,3 1-1,-5-5-15,2 1 16,3-6-16,-2-14 31</inkml:trace>
  <inkml:trace contextRef="#ctx0" brushRef="#br0" timeOffset="11320.92">9380 5163 0,'0'0'0,"0"-2"0,0 2 0,0-1 15,0 0-15,-3-1 16,-5 6-16,3-2 16,-4 8-1,-13 12-15,-5 7 16,-2 4-16,-3 1 16,17-16-1,-6 1-15,-2 9 16,10-13-1,0 4-15,5-8 16,-1 5-16,3-6 16,1 4-16,1-5 15,1 1 1,0-4-16,3-6 16,0-7-16</inkml:trace>
  <inkml:trace contextRef="#ctx0" brushRef="#br0" timeOffset="11797.19">9227 5114 0,'0'0'0,"2"0"0,-2 0 0,1 3 16,0 4-16,0-2 16,1 8-1,3 13-15,-1 8 16,-2-15 0,-1 6-16,0 14 15,-1 4-15,-1-2 16,0-20-16,0 0 15,1-8 1,-1 7-16,1-7 16,0 1-16,1-3 15,1-2 1,-2-7-16,-1-2 16,1-9-16,0 4 31,0-7-31,0 3 0,-1-4 31,-3-8-31,2 10 0,-6-3 16,4 4-1,-10-3 1</inkml:trace>
  <inkml:trace contextRef="#ctx0" brushRef="#br0" timeOffset="12116.32">9057 5361 0,'0'0'0,"0"4"0,0-4 0,1 3 0,-1 0 15,3-1-15,-2-1 16,4 0-16,0-1 16,7-1-1,16-6-15,-12 3 16,10-6-16,17-4 15,5-1 1,-23 7-16,6-3 16,12-5-16,-21 9 15,5 0 1,-9 2-16,2 1 16,-5 1-16,2 2 15,-6 0 1,0 2-16,-3-1 15</inkml:trace>
  <inkml:trace contextRef="#ctx0" brushRef="#br0" timeOffset="13564.34">18622 5117 0,'0'0'0,"0"4"0,2 6 0,0-2 0,0 7 15,4 14-15,0 8 16,-4-18-16,3 7 16,2 13-1,-4-17-15,2 4 16,-3-8-16,4 6 15,-1 13 1,-1-19-16,-2 2 16,-1-9-16,-1 3 15,0-8 1,-2-2-16,1-10 16</inkml:trace>
  <inkml:trace contextRef="#ctx0" brushRef="#br0" timeOffset="14344.52">18612 5157 0,'0'0'0,"3"2"0,-3-2 0,3-1 0,9 0 16,-6 0-16,4 2 15,-2 1-15,4 3 16,-5 0-1,6 4-15,7 7 16,1 6-16,-12-10 16,5 1-1,-7-5-15,3 4 16,-1-6-16,4 4 16,8 1-1,-10-6-15,6-2 16,5-8-16,-9 2 15,2-7 1,11-7-16,-12 6 16,4-5-16,6-10 15,-11 13 1,1-4-16,8-8 16,-11 13-16,-2-1 15,-3 5 1,1-3-16,-3 6 15,1-3-15,-2 3 16,1 3 0,-2-1-16,0 8 15,-1 8-15,0-4 16,0 7 0,-3 13-16,1 8 15,1-18-15,0 5 16,0 10-1,0-16-15,0 5 16,4 10 0,-2-16-1,2 1-15,-1-7 16,-1 4 0,1-5-16,-1 0 15,4-10 1,5-12-16</inkml:trace>
  <inkml:trace contextRef="#ctx0" brushRef="#br0" timeOffset="15252.99">19301 5075 0,'0'0'0,"-3"0"0,3 0 0,-1 0 15,1 0-15,1 0 16,9 0-16,-4 0 15,10 3 1,17-1-16,7 2 16,-17-2-16,6 1 15,17-2 1,2-2-16,-24-2 16,0 1-16,10-1 15,-17 2 1,1 0-16,-8 0 15,1 1-15,-5-1 16,-5 1 0,-1 0-16,-4 0 15,1 0-15,-4 0 16,2 0 0,-5 1-16,1-1 15,0 0-15,3 0 16,0 2-1,1-2-15,0 2 16,2 2-16,-3 3 16,4-2-1,-1 7-15,2-2 16,0 8-16,2 13 16,2-14-1,-2 9-15,4 12 16,-3-16-16,0 3 15,1 13 1,-2-20 0,-1 6-1,0-9-15,-3 7 0,1-8 16,-4 3-16,3-6 16,-4 3-1,-6 0 1,6-9-1,-8-1-15,-7-8 16,8 2-16,-4-3 16,-12-7-1,14 5-15,-4 0 16,7 1-16,-1 1 16,2 0-1,0 0-15,4 2 16,-3-2-16,5 2 15,0-1 1,0-5-16</inkml:trace>
  <inkml:trace contextRef="#ctx0" brushRef="#br0" timeOffset="21661.42">9122 6266 0,'0'0'0,"-3"0"0,3 0 0,-2 0 0,2 0 0,0 0 0,-3 2 16,2 0-16,-2 1 16,2 0-16,-3 2 15,2-4-15,-2 4 16,2-3-1,0 0-15,1 0 16,-1-2 0,1 2-16,0-2 0,1 0 31,-1 0-31,1 0 16,0 0-16,0 0 0,0 0 15,0 0-15,1 1 31,-1 0-31,3-1 0,9 5 32,-4-2-32,5-3 15,13 0 1,-11 0-16,7-1 16,12-1-16,2-3 15,0-1 1,-18 4-16,2 0 15,-7 1-15,9 2 16,-8-1 0,6 0-16,-7 2 15,3-2-15,-5 0 16,0 2 0,-3-2-16,0 1 15,-2-1-15,-2-1 16,-1 1-1,-1 0-15,0 0 16,-1-2-16,0 2 16,-1 0-1,-4-3-15</inkml:trace>
  <inkml:trace contextRef="#ctx0" brushRef="#br0" timeOffset="23397.35">18645 6185 0,'0'0'0,"0"-8"0,0 8 0,-2-8 0,1 2 16,0-4-16,1 4 16,-1-2-16,1 3 15,-1 0 1,2 7-16,-1 1 16,1 9-16,4 13 15,-1-10 1,-1 9-16,0 18 15,1 3-15,-3-21 16,1 5 0,-1-11-16,4 9 15,-2-8-15,2 6 16,0-8 0,4 5-16,-5-7 15,4 1-15,-3-5 16,2 0-1,-4-4-15,1-6 16,0-9-16</inkml:trace>
  <inkml:trace contextRef="#ctx0" brushRef="#br0" timeOffset="24050.35">18610 6130 0,'0'0'0,"2"-1"0,-2 1 0,2 0 31,-2 0-15,2 0-16,0 0 16,-1 0-16,0-1 15,2 1 1,6 2-16,-4 1 15,3-1-15,10 7 16,-7-4 0,3 2-16,10 6 15,2 1-15,-12-6 16,1 3 0,-4-3-16,3 5 15,-3-4-15,6 5 16,-4-4-1,1 1-15,-4-3 16,3 2-16,-6-4 16,1 1-1,-2-2-15,2-7 16</inkml:trace>
  <inkml:trace contextRef="#ctx0" brushRef="#br0" timeOffset="24437.71">19178 6082 0,'0'0'0,"-2"0"0,2 0 0,-1 0 0,-1 0 15,-5 4-15,-5 7 16,-6 5 0,0 6-16,7-10 15,-6 4-15,-10 12 16,-5-1 0,15-13-16,-3 3 15,5-7-15,-4 4 16,6-5-1,-2 2-15,5-5 16,1 0-16,4-2 16,4-4-1,7-6-15,10-10 16,6-9-16</inkml:trace>
  <inkml:trace contextRef="#ctx0" brushRef="#br0" timeOffset="24815.34">19136 6082 0,'0'0'0,"6"0"0,-6 0 0,5-1 0,-2 1 31,3-1-15,-3 1-16,2 0 15,-3 0-15,2 4 16,4 9 0,-3 6-16,-3 7 15,-1-13-15,1 7 16,0 13 0,0-16-16,-1 7 15,2 14-15,-2-18 16,-1 7-1,1 13-15,1 0 16,-1-21-16,2 2 16,-1-8-1,0 2-15,0-4 16,2-1 0,4-1-16</inkml:trace>
  <inkml:trace contextRef="#ctx0" brushRef="#br0" timeOffset="25723.76">19506 6113 0,'0'0'0,"-2"1"0,2-1 0,-3 0 0,-1 0 15,1 0 1,1 0-16,-2 0 15,2 0-15,1 2 16,5 1 0,12 0-16,-5-2 15,8 1-15,19 2 16,5-1-16,1 0 16,-23-2-1,6 1-15,-10-2 16,5 0-1,-8 0 1,0 0-16,-4 0 0,0-2 16,-7-3-1,-3 3-15,-4-3 16,-10 0-16,6 0 16,-3 2-1,2 1-15,-3 0 16,2 1-16,-4 3 15,6 0-15,-4 4 16,-1 7 0,7-4-16,2 3 15,1 12-15,2-12 16,2 8 0,-1-8-16,3 7 15,0 12-15,-1-14 31,-1 5-15,-1-8-16,0 7 16,0-6-1,-2 6-15,-1-7 16,-2 5-16,-1-6 16,-5 3-16,4-6 15,-6 0 1,4-2-16,-5-4 15,-6-4 1,8-1-16,0-2 16,5 0-16,-1-4 15,3 3 1,-4-3-16,4 4 16,-1-2-16,3 1 15,-2 0 1,3 2-16,1-7 15</inkml:trace>
  <inkml:trace contextRef="#ctx0" brushRef="#br0" timeOffset="26266.98">20266 6134 0,'0'0'0,"0"-4"0,0 4 0,0-2 0,0-1 0,0 3 16,0-1-16,2 2 15,2 8-15,-1-4 16,3 9 0,5 7-16,4 7 15,-7-13-15,0 5 16,9 11-1,-6-15 1,2 5-16,9 8 0,1-2 16,-11-11-1,3 0-15,-6-5 32,8 1-32,-7-4 15,2 0 1,-3-2-16,1-2 15,-4-4-15,-5-13 16,-4-10 0</inkml:trace>
  <inkml:trace contextRef="#ctx0" brushRef="#br0" timeOffset="26681.05">20492 6098 0,'0'0'0,"-2"1"0,2-1 0,0 0 0,-1 3 0,-4 3 16,-3 7-1,4-6-15,-4 9 16,-6 10-1,0 6-15,5-15 16,-1 6 0,-11 10-16,-2 2 15,1-3-15,11-15 16,-3 2-16,-8 7 16,9-12-1,0-1-15,6-4 16,-4 1-16,4-4 15,-2 2 1,4-3-16,-1-5 16,2 0-16,2-9 15,0-9 1</inkml:trace>
  <inkml:trace contextRef="#ctx0" brushRef="#br0" timeOffset="27014.54">20178 6342 0,'0'0'0,"-5"-2"0,-2 2 0,2 0 15,-6 0-15,5 0 16,-5 0-16,5-2 16,2 0-16,8-2 15,14-1-15,-8 3 16,12-1-1,20-2-15,8-1 16,3-2 0,0 2-16,-7 5 15,-23 1-15,4 0 16,-12 0 0,8 0-16,-9 0 31,4 0-31,-9 0 15,3-1-15,-5-7 0,-3 3 16</inkml:trace>
  <inkml:trace contextRef="#ctx0" brushRef="#br0" timeOffset="27492.82">20338 6061 0,'0'0'0,"0"0"0,0 0 0,2 0 16,0 0-1,-1 5-15,0 7 16,-1-4-16,1 6 16,0 14-1,-3 7-15,0 1 16,-1-17-16,4 5 16,-2 12-1,1-17-15,-2 6 16,1 12-16,1-18 15,1 5 1,0-9-16,1 8 16,1-7-16,0 3 15,-1-8 1,1 5-16,-1-7 16,0 2-16,0-4 15,-1 1 1,0-3-16,-1-2 15</inkml:trace>
  <inkml:trace contextRef="#ctx0" brushRef="#br0" timeOffset="30829.92">9005 7349 0,'0'0'0,"-2"2"0,2-2 0,-3 0 0,2 0 32,-2 0-32,2 0 0,0 1 15,1-1 1,5-1-1,12-1-15,8-5 16,6 1-16,4-3 0,-17 6 0,7-1 16,14-3-1,2 1-15,-21 5 16,5-1-16,-9 0 16,3 2-1,-6 0-15,3-1 16,-5 0 15,0 0-31,-3 1 16,-1-1-16,0 0 15,-2 1-15,-4 0 16,2 0 0,-2 0-16,0 0 15,0 0-15</inkml:trace>
  <inkml:trace contextRef="#ctx0" brushRef="#br0" timeOffset="31700.96">9984 6975 0,'0'0'0,"-2"4"0,2-4 0,-3 3 0,2 0 0,-3-1 16,3 1-1,-3 2-15,1-2 16,-4 8-1,-5 7-15,5-9 16,-5 9-16,-4 13 16,7-13-16,-5 7 15,-3 14 1,-2 4 0,3 0-16,9-21 0,1 3 15,1 12 1,0 4-1,6-2 1,3-20-16,0 6 16,2 11-1,-1-18-15,4 5 16,-4-9-16,7 6 16,-4-7-1,6 5-15,-6-7 16,8 2-16,-7-3 15,1 0 1,-1-4-16,-1-1 16,-3 0-16,-1-1 15,-2-3 1,1 1-16,-2-2 16,0 0-16</inkml:trace>
  <inkml:trace contextRef="#ctx0" brushRef="#br0" timeOffset="33956.36">18687 7110 0,'0'0'0,"2"-1"0,-2 1 16,1-1-16,-1 0 0,1 0 0,0 1 31,0 3-31,0-2 0,1 8 16,2 11-16,-1 8 15,4 5 1,0 9 0,-3 3-16,2 0 15,-4-23-15,2 5 16,1 10-16,-2-16 15,0 1-15,0-8 16,0 4 0,-2-8-16,2 1 15,-2-3-15,1-3 16,-1-10 0,-1 0-16</inkml:trace>
  <inkml:trace contextRef="#ctx0" brushRef="#br0" timeOffset="34793.91">18708 7213 0,'0'0'0,"-2"-4"0,2 4 0,0 0 0,0-3 15,0 0-15,-1-5 16,1 2 0,0-3-16,0 3 15,6-3-15,-3 2 16,3-1-1,-2 3-15,3 0 16,-3 3-16,8 3 16,-4-1-1,3 6-15,8 8 16,-8-5-16,2 4 16,-5-5-1,5 5-15,7 8 16,-10-11-1,3 1-15,-5-3 16,1-2-16,-4 0 16,3-6-1,9-7-15,1-8 16,5-5-16,-12 10 16,6-7-1,8-10-15,-8 13 16,3-4-1,12-7-15,-16 13 16,4-2-16,-9 4 16,6-4-1,-6 6-15,1 0 16,-4 3-16,2 0 16,-5 2-16,2 3 15,-1 2 1,0 7-16,2 14 15,-3-10-15,-2 7 16,-2 16 0,-3 7-16,0-21 15,0 6-15,4 16 16,-2-21 0,1 4-16,4 16 15,-1-19 1,1 2-1,-2-10-15,2 8 16,-2-9-16,0 3 16,-1-7-16,1-2 15</inkml:trace>
  <inkml:trace contextRef="#ctx0" brushRef="#br0" timeOffset="35669.32">19516 7096 0,'0'0'0,"-4"1"0,4-1 0,-5 0 16,3 0-1,0 0-15,2 0 16,5 0-16,15 0 16,13-1-16,11-2 15,5 1 1,3 1 0,-4 2-16,0 1 15,-25-1-15,5 1 16,-10-1-16,3-1 15,-7 2-15,1-2 16,-6 0 0,-4-2-16,-1 0 15,-9-2-15,3 2 16,-9-2 0,-11 4-16,8 1 15,-5 5-15,7-2 16,-4 3-1,6-3-15,-6 6 16,7-3-16,-4 5 16,4-4-1,0 8-15,0 9 16,1 5-16,7 2 16,1-16-1,4 5-15,-3 12 16,-1-14-16,0 3 15,0 14 1,0-17-16,-5 3 16,-8 7-16,5-14 15,-7-1 1,7-5-16,-12-1 16,-13 0-16,-6-4 15,20-2 1,-2-2-16,8 0 15,0-2-15,1-1 16,4-2 0,4-12-16,13-6 15</inkml:trace>
  <inkml:trace contextRef="#ctx0" brushRef="#br0" timeOffset="36132.08">20500 7146 0,'0'0'0,"7"8"0,-2-1 0,0 0 0,6 8 16,6 11-1,4 7-15,4 0 16,0-1-16,0-2 16,-11-16-1,3 1-15,-5-4 16,4 5-16,-6-6 16,3 2-1,-3-3-15,1-2 16,-5-2-16,-1-5 15,0-10 1</inkml:trace>
  <inkml:trace contextRef="#ctx0" brushRef="#br0" timeOffset="36467.99">20843 7152 0,'0'0'0,"-2"0"0,2 0 0,-2-3 16,1 3-16,-4 3 15,-7 5-15,-9 7 16,-2 8 0,-10 4-16,-5 5 15,2 0-15,17-15 16,-4 4-1,-13 9-15,18-13 16,-4 4-16,-8 8 16,16-17-1,-3 5-15,7-7 16,1 1-16,3-5 16,0-1-1,1-6 1</inkml:trace>
  <inkml:trace contextRef="#ctx0" brushRef="#br0" timeOffset="36836.85">20350 7346 0,'0'0'0,"0"0"0,0 0 0,2 0 15,6-1-15,-3 1 16,11-2-16,15 1 16,12 0-1,6-1-15,3 2 16,1-1-16,0-1 15,-7-1 1,-2 2-16,-24 1 16,4-1-16,-9 0 15,2 1 1,-7 0-16,0 0 16,-2-4-16,-14-8 15,1 5 1</inkml:trace>
  <inkml:trace contextRef="#ctx0" brushRef="#br0" timeOffset="37249.68">20631 7104 0,'0'0'0,"0"-1"0,0 1 0,1 1 0,-1-1 0,2 6 16,-1-1-1,0 10-15,2 13 16,1 9 0,-3-17-16,-1 8 15,-2 16 1,-3 4-16,-1-2 15,4-23-15,0 5 16,-2 15-16,3-21 16,-1 4-1,-1-10-15,-1 8 16,1-9-16,2 3 16,1-7-16,-2 0 31,1-4-31,0 0 0,0-10 15</inkml:trace>
  <inkml:trace contextRef="#ctx0" brushRef="#br0" timeOffset="39498.04">8868 8361 0,'0'0'0,"0"0"0,5 2 0,-2 1 0,9-3 16,11 2-1,9 0-15,6-4 0,4 0 16,3-2-16,0 2 16,0 2-1,-22 1-15,4-1 16,13 0-16,-19-1 15,3 1 1,-8 0-16,4 1 16,-8 0-16,5 1 15,-8 0 1,3-1-16,-5 0 16,1 2-16,-2 0 15,5-3 1,2-7-16</inkml:trace>
  <inkml:trace contextRef="#ctx0" brushRef="#br0" timeOffset="40327.22">10128 8075 0,'0'0'0,"0"0"0,0 0 0,-6 1 0,-10 1 15,7-1-15,-8 1 16,-14 5-1,-2 4-15,15-4 16,-6 5-16,-10 8 16,-1 3-1,1 4-15,2 0 16,18-13-16,-4 5 16,-1 9-1,7-11-15,3 3 16,-2 9-16,6-14 15,2 7 1,3 9-16,7 0 16,-2-15-16,7 1 15,11 6 1,6-2-16,-15-11 16,10 0-16,17 3 15,-20-5 1,9-2-16,17 2 15,0-2-15,-3-2 16,-24-4 0,3 0-16,-6 2 15,1-1 1,-4 1-16,0-1 16,-5 0-16,4-1 15,-6 0 1,3 0-16,-3 0 15,-2-2-15,-1 2 16,1-3 0,-2 1-1,0 1-15,-1-2 0,0 3 16,0 0-16,-2 0 16</inkml:trace>
  <inkml:trace contextRef="#ctx0" brushRef="#br0" timeOffset="41902.43">18559 8130 0,'0'0'0,"0"0"0,0 0 0,1 3 16,2 6-16,-1-4 15,1 8 1,4 13-16,0 10 0,1 4 31,-3-19-31,-2 6 16,3 13-16,0 2 16,-4-22-16,1 6 15,1 10-15,-1-16 16,-2 0-16,1-6 15,0 0 1,-2-6-16,0-3 16</inkml:trace>
  <inkml:trace contextRef="#ctx0" brushRef="#br0" timeOffset="42933.05">18607 8179 0,'0'0'0,"-10"0"0,10 0 0,-3 0 0,1 0 0,-3 0 31,1 0-31,1 0 16,1 0-1,-1-1-15,2 1 16,1-2-16,0 1 16,0-1-1,0 1-15,-1-1 16,1 1-16,0 0 15,0 1 1,0 0-16,0 0 16,0 0-16,0 0 15,1 1 1,1 1-16,5 0 16,9 5-16,-8-2 15,7 5 1,9 5-16,-11-7 15,8 6-15,-9-6 16,10 5 0,-9-3-16,8 3 15,11 7-15,-16-12 16,1 1 0,-7-4-16,4-1 15,-6-1 1,2-1-16,-4-2 15,5-5-15,2-9 16,-6 7-16,3-6 16,6-10-1,-6 10-15,3-4 16,12-7 0,-13 11-16,4-4 15,-8 6-15,5-4 16,-3 4-16,2-1 15,-4 4 1,2-1-16,-3 5 16,0-2-1,-2 2-15,2 3 16,-4 0-16,1 8 16,2 9-1,-2-7-15,-2 9 16,1 12-16,-1-14 15,1 7-15,1 15 16,-2-18 0,1 8-1,3 14-15,1 2 0,-3-23 16,-1 4 0,4 10-1,-3-17-15,1 1 0,-3-7 16,2 5-1,-2-6-15,2 2 16,-1-4-16,2-1 16,-1-8-1,-2-14 1</inkml:trace>
  <inkml:trace contextRef="#ctx0" brushRef="#br0" timeOffset="43809.21">19345 8138 0,'0'0'0,"-2"0"0,2 0 0,-1 0 16,0 0-16,2 0 15,9 0-15,9 1 16,12 0-1,9 2-15,8 0 16,0 0-16,2-3 16,-2-2-1,-5 2-15,-3 2 16,-22-2-16,3 1 16,-9-1-1,1 0-15,-4 0 16,-1 0-16,-3 0 15,-7-1 1,-6-2-16,2 0 16,-8 0-16,6 2 15,-5 0 1,5-1-16,-5 5 16,4-3-16,0 3 15,-6 8 1,7-4-16,2 5 15,-2 12-15,4-11 16,4 4 0,4 15-16,-1-16 15,2 7-15,2 12 16,-1-16 0,-1 6-16,-1 9 15,-3-15-15,-2 1 16,1-8-1,-4 7-15,1-7 16,-6 3-16,-6 0 16,5-8-1,-4-4-15,6 0 16,-8-5-16,-7-7 16,10 4-1,0-4-15,4 5 16,-3-5-1,4 3-15,-4-2 16,6 4-16,0-2 16,2 3-16,3-2 31,3-5-31,1 5 0</inkml:trace>
  <inkml:trace contextRef="#ctx0" brushRef="#br0" timeOffset="44273.9">20207 8128 0,'0'0'0,"3"-4"0,-3 4 0,0 0 16,2 0-16,6 1 16,-4 0-16,3 6 15,2 9 1,5 9-16,-6-12 15,4 6-15,10 11 16,-9-12 0,5 6-16,10 9 15,4 1-15,-3-3 16,-14-16 0,-1-1-16,4 5 15,-9-9-15,-1 1 16,-3-5-1,-1 3-15,0-8 16,0-1-16,-4-10 16</inkml:trace>
  <inkml:trace contextRef="#ctx0" brushRef="#br0" timeOffset="44994.39">20484 8139 0,'0'0'0,"-2"0"0,2 0 0,-2 4 0,-6 9 16,-5 6-16,-5 6 15,-4 3 1,-2 2-16,-3 0 15,14-15-15,-7 5 32,-9 10-32,13-15 0,-5 6 15,-10 7-15,16-13 16,-3-1 0,8-5-16,-3 1 15,4-4-15,1 1 16,3-4-1,0-5-15,2-7 16,3 2 0,3-6-16,0 5 15,1-9-15,-1 7 16,1-6-16,-2 5 31,-1-2-15,-5-2-16,0 8 15,-2 2 1,0 2-16,-2-2 16,2 3-16,-1 0 15,1-2 1,1 3-16,5-2 16,13 1-16,-5 1 15,12 0 1,20-1-16,11 0 15,2-4-15,-3 2 16,-4 0 0,-3 0-16,-21 4 15,-4-2-15,-4 0 16,0 2 0,-4 0-16,0-2 15,-3 1-15,-5-1 16,-9-5-16,3 3 15</inkml:trace>
  <inkml:trace contextRef="#ctx0" brushRef="#br0" timeOffset="45405.24">20358 8082 0,'0'0'0,"1"-1"0,-1 1 0,0 1 0,1 7 0,-1-4 16,-1 7 0,1 13-16,0-11 15,0 11-15,-2 18 16,0-19-1,-1 8-15,0 18 16,1-24 0,1 5-16,-1 12 15,1-20-15,3 2 16,-1-9-16,0 2 16,1-4-1,0 1-15,0-5 16,0 1-16,-1-3 15,0-1 1,1-2-16,2-7 16</inkml:trace>
  <inkml:trace contextRef="#ctx0" brushRef="#br0" timeOffset="49828.21">20844 8107 0,'0'0'0,"0"-2"0,0 2 0,1-1 0,-1 1 0,1 1 31,0-1-31,2 6 0,5 9 31,3 13-31,-6-13 16,1 12-16,-2 17 0,-1 7 16,-2-25-16,-1 8 15,-1 11 1,1-20-1,-1 0-15,3 9 16,-2-18-16,2 2 16,0-7-16,0 4 31,1-6-31,-2-1 0,-1-7 31,-1-12-31</inkml:trace>
  <inkml:trace contextRef="#ctx0" brushRef="#br0" timeOffset="50274.07">20830 8104 0,'0'0'0,"-4"1"0,4-1 16,-3 1-16,1-1 15,-1 0-15,0 0 16,5 1 0,4 7-16,10 3 15,-6-3-15,8 3 16,13 11-1,6 4-15,1 0 16,0 1-16,2-1 16,-21-14-1,6 3-15,12 9 16,-17-11-16,4 3 16,9 6-1,-16-11-15,2 0 16,-7-3-16,2 2 15,-6-5 1,2-5-16,5-8 16,-3-11-16</inkml:trace>
  <inkml:trace contextRef="#ctx0" brushRef="#br0" timeOffset="50673.06">21275 8056 0,'0'0'0,"1"-4"0,-1 4 0,1-2 0,0-2 16,0 0 0,0 2-16,-1 3 15,0-1-15,3 10 16,0 13-1,3 10-15,1 7 16,1 1-16,-6-20 16,0 2-1,-2 10 1,1 2-16,-1-18 16,1 2-16,-1-8 15,2 8-15,-1-8 16,2 4-16,-2-5 15,2 3 17,-1-6-32,2 3 15,-2-4-15,-1-5 16</inkml:trace>
  <inkml:trace contextRef="#ctx0" brushRef="#br0" timeOffset="52893.71">8920 9375 0,'0'0'0,"8"0"0,3-3 0,14 0 16,9 0-16,5 1 0,7-2 15,4 1 1,-1 2-16,0 1 0,-2 0 15,-1 0 1,-22 0-16,-1 1 16,9 2-16,-14-1 15,-1 0 1,-7-1-16,2 2 16,-4-2-1,1 2-15,-4 0 16,-2-1-16,-1-1 15,-1 0-15,0-1 16</inkml:trace>
  <inkml:trace contextRef="#ctx0" brushRef="#br0" timeOffset="53656.86">10079 8999 0,'0'0'0,"-1"0"0,1 0 0,0 0 0,2-2 16,-1 1-16,0-2 15,-1 3-15,-2-2 16,1 1 0,-1 0-16,-1 1 15,0 2-15,-6 6 16,3-3-16,-4 5 16,-5 9-1,6-6-15,-3 6 16,-9 16-16,11-17 15,-3 8 1,-4 18-16,9-21 16,-2 8-16,1 17 15,4 2 1,3-24-16,3 3 16,2 12-1,4 2-15,6-3 16,-5-21-16,2 2 15,10 6 1,-10-14 0,4 2-16,-6-5 0,6 3 15,-5-6-15,1 2 16,-4-1 0,3-2-1,-4-1-15,1 0 0,-3-3 16,2 2-1,-2-1-15,2-1 16,7-2-16,-5-1 31</inkml:trace>
  <inkml:trace contextRef="#ctx0" brushRef="#br0" timeOffset="54553.53">10527 9273 0,'0'0'0,"-4"4"0,-3 1 0,2-2 16,-2 2-16,2-1 0,-2 0 16,3-1-1,-2-1 1,2 1 0,1-2-16,7 1 15,0 0-15,8-1 16,12 0-1,10 0-15,3-2 16,2 1-16,0-1 16,-2 2-1,1 0-15,-20 0 16,6-2-16,-8 1 16,5-3-1,-7 0-15,4 2 16,-6 0-16,1 1 15,-3 0 1,-1-3-16,-4 3 16,-2-6-16,-7-5 15,-8-6 1,5 6-16</inkml:trace>
  <inkml:trace contextRef="#ctx0" brushRef="#br0" timeOffset="54948.68">10737 9143 0,'0'0'0,"-2"3"0,2-3 16,0 0-16,0 1 16,0 0-16,0 0 15,-5 6-15,3 8 31,2 9-31,0-11 16,1 4-16,-1 16 16,2 7-16,1-20 15,-3 6-15,3 11 16,2 2 0,-3-18-16,2 1 15,0 7-15,0-14 16,-2 3-1,0-8-15,-1 2 16,0-4-16,2-1 16,-2-1-1,-1 0-15,0-3 16,1-1-16,0 1 16,-1-6-1</inkml:trace>
  <inkml:trace contextRef="#ctx0" brushRef="#br0" timeOffset="58126.98">18690 9145 0,'0'0'0,"0"1"0,0-1 0,0 5 16,-1 0-16,1 6 15,1 11 1,1-8-16,0 9 31,2 18-31,-1 3 0,-1 2 0,-1-1 0,-2-3 31,-1-20-31,3 4 16,1 11-16,-1-17 0,-1 1 16,0-6-1,2 3 1,-1-7-16,1 2 31,-1-5-31</inkml:trace>
  <inkml:trace contextRef="#ctx0" brushRef="#br0" timeOffset="58954.23">18690 9181 0,'0'0'0,"0"-5"0,0 5 0,0 0 0,0-3 0,0 1 15,0-2 1,0 1-16,4 0 16,-2 2-1,3 2-15,8 7 16,-6-3 0,2 9-16,8 8 0,-7-9 15,1 7 1,4 9-16,-6-14 15,0 4-15,-1-6 16,3 2 0,-3-5-16,6 4 15,-7-5-15,4 1 16,7-6 0,-9-2-16,4-5 15,8-11-15,-9 5 16,3-7-1,14-10-15,5-4 16,-18 15-16,4-6 16,10-7-1,-15 13-15,4-2 16,-8 6-16,3-6 16,-3 7-1,3-2-15,-5 3 16,1 0-16,-4 4 15,2 2 1,4 7 0,-7-1-16,0 9 0,-2 10 15,-2 8 1,-1-14-16,-1 9 16,0 11-16,-1 6 15,2-1 1,0-20-16,-1 4 15,1 10-15,0-18 16,2 5 0,0-10-16,-1 9 31,1-8-31,0 3 16,0-6-1,1 0-15</inkml:trace>
  <inkml:trace contextRef="#ctx0" brushRef="#br0" timeOffset="59895.18">19460 9185 0,'0'0'0,"-1"0"0,1 0 0,-1-1 0,1 0 15,3-1-15,11-3 16,-5 5-16,9-1 16,24 1-1,12-2-15,3 4 16,0 1 0,-7 0-16,-24 0 15,-1-4-15,-8 1 16,6 0-16,-8 0 15,3-2 1,-7 0-16,0-1 16,-3 2-16,-8-2 15,0 2 1,-5-1-16,0 2 16,-8-1-1,5 1-15,-7 1 16,5-1-16,-3 2 15,5-1-15,-3 6 16,4-1 0,0 4-1,-1 10-15,7 8 0,1-15 16,3 6 0,3 12-16,7 1 15,-8-15-15,3 0 16,0 14-1,-3-15-15,-2 4 16,-1-8 0,-2 5-16,-8 4 15,1-10-15,-1 0 32,-15-1-32,11-5 15,-7-1 1,-9-3-16,11-2 15,-4-1-15,7 0 16,-4 0 0,6-1-16,-6-3 15,9 2-15,-7-3 16,5 1 0,1 0-16,3 3 15,1-2-15,3 3 16,2-4-1,9-4-15,12-3 16,13 1-16,12 0 16</inkml:trace>
  <inkml:trace contextRef="#ctx0" brushRef="#br0" timeOffset="60308.5">20414 9165 0,'0'0'0,"0"-1"0,0 1 0,0 0 0,0 0 15,1 3-15,7 8 16,-4-3 0,6 6-16,7 12 15,6 6 1,3 2-16,3-2 16,-14-15-1,5 2-15,9 9 16,3 0-1,-17-16-15,4 4 0,-7-5 16,1 2 0,-4-4-16,0 3 15,-5-6-15,2-5 16,1-8 0</inkml:trace>
  <inkml:trace contextRef="#ctx0" brushRef="#br0" timeOffset="60659.01">20702 9196 0,'0'0'0,"-1"2"0,-1 4 0,-8 8 0,-5 3 15,-2 6 17,-7 3-32,-3 0 15,-1 1-15,13-12 16,-5 5 0,-9 9-16,-3 2 15,17-16-15,-1 3 16,7-8-1,-5 3-15,5-5 16,-5-1-16,5-5 16,-2-3-1</inkml:trace>
  <inkml:trace contextRef="#ctx0" brushRef="#br0" timeOffset="61000.45">20313 9370 0,'0'0'0,"0"0"0,0 0 0,3-1 0,7-1 0,11-1 15,6 1 1,5-3-16,7 0 15,4-1 1,2 3-16,-23 2 16,8 0-16,14 1 15,-21 0 1,2 1-16,-8-1 16,5 1-16,-9-1 15,2 0 1,-4-7-16,-6 1 15,-8-5-15</inkml:trace>
  <inkml:trace contextRef="#ctx0" brushRef="#br0" timeOffset="61358.39">20538 9165 0,'0'0'0,"0"-1"0,0 1 0,0-1 16,0-1-16,0 1 16,0-1-1,3 7-15,-2-4 16,2 9-16,2 14 16,5 13-1,-5-18-15,0 10 16,-1 15-16,-1 2 15,1 0 1,-2-22-16,0-1 16,-2 10-1,2-1-15,1-16 16,0 1-16,0-7 16,1 1-16,8-3 15,6-14 1</inkml:trace>
  <inkml:trace contextRef="#ctx0" brushRef="#br0" timeOffset="62443.35">21194 9124 0,'0'0'0,"0"0"0,0 0 0,0 0 0,0 5 0,-4 11 15,0 10 1,1 6-16,-3 4 15,3-15-15,-3 7 16,1 16 0,3-19-16,-1 8 15,0 12-15,2-22 16,1 2 0,0-9-16,1 0 15,-1-5 1,1-1-16,-1-7 15,-6-17 1,1 4-16,-3-11 0,-3-16 16,2-10-1,5 23-15,0-6 16,1-11-16,2 20 16,0 0-1,0 6-15,0-5 16,0 7-16,1-2 15,-1 5 1,-1 0-16,1 4 16,1 1-16,4 6 15,5 8 1,-1-3-16,4 8 16,12 12-16,8 4 15,3-3 1,-2 0-16,1 0 15,3-2-15,0 0 16,-1-1 0,-18-12-16,4 1 31,9 6-31,-15-11 0,-2 2 16,-6-4-1,5-4-15,0-7 0,-5-10 16,-5 5-1,-1-8-15,-1-17 16,-1 16-16,0-8 16,1-16 15,-1 19-31,1-3 16,-1 7-16,2-7 15,-2 10 1,0-7-16,0 9 15,-1-3-15,0 7 16,1-2 0,0 6-16,-2 2 15,2 8-15,0 12 16,0 13 0,0 6-16,2 4 15,-1 1-15,0 1 16,2 0-1,-2-19-15,3 5 16,2 12-16,-2-18 16,1 3-1,-2-7-15,3 6 16,-2-9-16,-4 1 16</inkml:trace>
  <inkml:trace contextRef="#ctx0" brushRef="#br0" timeOffset="65006.55">9005 10468 0,'0'0'0,"0"-2"0,0 2 0,0-4 0,0 4 0,4-4 0,0 2 16,5-1-16,13 1 16,11-2-1,5 1-15,4 0 16,3 1-16,-2-1 15,1 4 1,-22 0-16,4-1 16,11 1-16,-17-1 15,0 1 1,-6-1-16,-1 1 16,-4-1-16,0-1 15,-5 1 1,2 0-16,-3 0 15,0-1-15,0-7 16</inkml:trace>
  <inkml:trace contextRef="#ctx0" brushRef="#br0" timeOffset="65564.92">10030 10006 0,'0'0'0,"0"0"0,0 0 0,-3 2 0,-8 8 0,7-4 0,-7 8 15,-12 15 1,-4 9-16,-1 3 16,0-1-16,4 0 15,10-20 1,5 7-16,-1 15 15,5 4-15,6-3 16,6-2 0,3-5-16,7-6 15,4-2-15,3-3 16,-12-11 0,5 1-16,-7-6 15,7 4-15,-7-5 31,8 3-15,-9-4-16,5-1 16,-4-2-16,0 1 15,-4-1 1,1-3-16,3-6 16</inkml:trace>
  <inkml:trace contextRef="#ctx0" brushRef="#br0" timeOffset="66105.3">10481 10294 0,'0'0'0,"2"0"0,-2 0 0,0-1 0,0 1 16,1-1-16,0 1 16,5-1-16,10 2 15,-7 1 1,8 0-16,19 1 16,9-2-1,3 0-15,-2-1 16,-2 2-16,-23-2 15,5 0-15,-10 0 16,6 0 0,-8 0-16,5 0 15,-8 0-15,4 0 16,-8-2 0,-5 1-16,-7-5 15,-13-7 1,-4-5-16,-6-2 15</inkml:trace>
  <inkml:trace contextRef="#ctx0" brushRef="#br0" timeOffset="66504.75">10686 10150 0,'0'0'0,"0"-1"0,0 1 0,0 0 0,0-1 15,-1-3-15,1 2 16,-1 0-1,0-1-15,1 6 16,2 6-16,-1-3 31,1 9-15,1 13-16,-2-12 16,3 10-16,-1 12 15,1 2 1,-2-19-16,-1 5 15,0 10-15,0-19 16,0 6 0,0-7-16,-1 4 15,1-7-15,0 4 16,0-8 0,1 4-16,-2-5 15,3 0-15,-2-3 16,1-1-1,0-1-15,-4-6 16,1 0-16</inkml:trace>
  <inkml:trace contextRef="#ctx0" brushRef="#br0" timeOffset="68193.2">18599 10131 0,'0'0'0,"0"-3"0,0 3 0,0 0 16,0-2-16,0 2 15,2 6 1,0-3-16,-1 8 16,4 14-16,-1 8 15,1 6 1,-1 1-16,-2 1 16,-1-3-16,0-1 15,0-19 1,0 4-16,0 13 15,0-18-15,-1 4 16,0-8 0,4 2-16,-3-4 15,-1 2-15,0-5 16,-5-6 0,-3-8-16</inkml:trace>
  <inkml:trace contextRef="#ctx0" brushRef="#br0" timeOffset="69149.72">18599 10110 0,'0'0'0,"2"-1"0,-2 1 0,2-3 16,0 0-16,1-1 15,-2 1 1,2 0-16,-2 1 16,2 1-16,1 0 15,-1 5 1,-1-1-16,2 4 15,-2-3-15,4 5 16,-3-3 0,4 6-16,-1-4 15,4 4-15,11 4 16,-11-6 0,7 4-16,13 7 15,-15-10 1,5 3-16,10 8 15,0-1-15,-15-10 16,3 1 0,-5-5-16,2-1 31,-5 0-31,6-3 16,-5-2-16,2 0 15,10-2 1,-10 0-16,3-5 15,5-7-15,-10 5 16,3-5 0,8-8-16,-8 8 15,2-6-15,-7 6 16,9-5 0,6-11-16,-12 14 15,3 0-15,-7 4 16,3-1-1,-2 6-15,-1-3 16,-3 5-16,1 0 16,-3 1-1,1 4-15,-2 1 16,2 3-16,2 9 16,-4-4-1,1 7-15,1 13 16,-4 7-1,0-17-15,-1 6 16,2 14-16,-1 2 16,-2 1-16,0-21 15,3 6 1,-1 13-16,0-19 16,0 6-16,0-10 15,0 5 1,0-9-16,1 7 15,1-9-15,0-1 16</inkml:trace>
  <inkml:trace contextRef="#ctx0" brushRef="#br0" timeOffset="70009.87">19595 10131 0,'0'0'0,"-1"0"0,1 0 0,-2 0 0,1 0 0,-2 0 16,2 0-16,0 0 15,1 0 1,6 1-16,16 4 16,15-2-16,8 0 15,7 1 16,4-4-31,-2-2 16,-6-1-16,-3 1 16,-25 2-1,1-1-15,-8 1 16,1-2-16,-5 2 16,-2 0-1,-11-5-15,0 2 16,-6-2-16,3 1 15,-8 2 1,-15 2-16,14 0 16,-3 3-16,7-2 15,-2 3 1,4-1-16,-2 3 16,-2 6-16,8-5 15,3 6 1,0 14-16,2-12 15,2 7-15,0 14 16,3 3 0,4-1-16,-1-2 15,-4 1-15,-1-18 16,0 2 0,-2 11-16,-1-16 15,-4 4-15,2-8 16,-5 6-1,2-6-15,-7 2 16,-13 4-16,10-10 16,-6-3-1,9 0-15,-10-5 16,8 0-16,-7-5 16,5 1-1,0-4-15,6 4 16,-1-3-16,4 3 15,1-7 1</inkml:trace>
  <inkml:trace contextRef="#ctx0" brushRef="#br0" timeOffset="70488.57">20539 10152 0,'0'0'0,"2"2"0,-2-2 0,0 0 0,4 6 0,7 14 16,-5-9-16,5 10 15,12 15 1,-11-17-16,8 10 15,11 14-15,2 0 16,-16-22 0,4 4-16,13 9 15,-16-17-15,0 1 16,-6-6 0,6 1-16,-7-3 15,1-1-15,5-5 16,-10-4-1,-5-11-15</inkml:trace>
  <inkml:trace contextRef="#ctx0" brushRef="#br0" timeOffset="70854.92">20833 10158 0,'0'0'0,"-1"1"0,1-1 0,-2 5 0,-3 7 16,-7 7-16,-3 7 16,-3 6-1,6-16-15,-1 8 16,-9 14-16,-4 6 15,12-22 1,-4 6-16,-11 11 16,15-19-16,-5 6 15,8-10-15,-5 6 16,5-6 0,-2 0-16,-6-2 15,8-9-15,0-8 16</inkml:trace>
  <inkml:trace contextRef="#ctx0" brushRef="#br0" timeOffset="71220.19">20396 10377 0,'0'0'0,"2"2"0,-2-2 0,2 1 0,0 0 0,7 0 15,13-2-15,15 0 16,7 0-16,5-2 16,3 0-1,-24 2-15,7 0 31,15-2-31,-23 2 16,5 1 0,12 0-16,-21 1 15,-1 0-15,-10 1 16,1-2 0,-6 0-16,-6-2 15,-9-6-15,-1 0 16,-3-2-1</inkml:trace>
  <inkml:trace contextRef="#ctx0" brushRef="#br0" timeOffset="71617.78">20631 10131 0,'0'0'0,"-1"0"0,1 0 0,-1 0 0,0 0 0,0 1 16,1-1-1,0 7-15,0 8 16,5 11-16,3 4 16,-1 5-1,0 3-15,1 1 16,-3 0-16,1 2 15,0 0 1,0-2-16,-3-20 16,0 6-16,0 13 15,1-18 1,-3 4-16,1-9 16,-1 5-16,0-7 15,2 2 1,6-5-16,1-17 15</inkml:trace>
  <inkml:trace contextRef="#ctx0" brushRef="#br0" timeOffset="72094.06">21312 10139 0,'0'0'0,"-1"1"0,1-1 0,-3 5 0,-2 10 16,3-6-16,-1 8 16,-7 14-1,6-13-15,0 9 16,2 15-16,1 4 16,4 1-1,-2-24 1,-1 4-16,0-9 0,1 4 31,-1-6-31,0 1 0,0-6 16,0 1-1,-1-8-15,-1-12 16,1-13-16,1 8 31,0-10-31</inkml:trace>
  <inkml:trace contextRef="#ctx0" brushRef="#br0" timeOffset="72444.05">21186 10131 0,'0'0'0,"3"-2"0,-3 2 0,4 0 15,8 2-15,6 3 16,7 6-16,6 4 16,2 3-1,1 6-15,-16-10 16,6 5-16,15 13 16,-20-13-1,8 3-15,14 11 16,1-1-16,-21-18 15,1 2 1,-6-5-16,1-1 16,10-3-16,-14-5 15,-3-8 1,1-13-16,-6 3 16</inkml:trace>
  <inkml:trace contextRef="#ctx0" brushRef="#br0" timeOffset="72761.86">21668 10091 0,'0'0'0,"0"2"0,0-2 0,2 4 0,-1-1 0,0 7 16,2 10-1,-1 12-15,-1 7 16,-1-18-16,-1 7 16,1 15-1,0-19-15,3 7 16,0 14-16,-1-22 16,0 6-1,0-12 1,2 8-16,-2-8 15,2 0-15,2-4 16</inkml:trace>
  <inkml:trace contextRef="#ctx0" brushRef="#br0" timeOffset="73208.17">22150 10091 0,'0'0'0,"0"1"0,0-1 0,-1 4 16,-1 7-16,1-3 16,0 9-1,-1 16-15,-2 9 16,0 1-16,0 1 16,-4 0-1,5-22-15,0 3 16,3 12-16,0-16 15,2 1 1,-2 9-16,-1-16 16,1 0-16,0-4 15,-1-4 1,-3-10-16,1 0 16,1-11-16,2-18 15</inkml:trace>
  <inkml:trace contextRef="#ctx0" brushRef="#br0" timeOffset="73749.83">22078 10091 0,'0'0'0,"0"0"0,0 0 0,1-1 15,0 1-15,7 0 16,11 2-16,11 5 16,7 0-1,-16-3-15,6 6 16,13 10-16,-1 4 16,0 3-1,-2 1-15,-20-14 16,2 6-16,6 9 15,-5 3 1,-9-16-16,-2 4 16,-4 9-16,-1-12 15,-8 3 1,-5 7 0,1-12-16,-6 2 0,-14 5 15,-5 1 1,-3-5-16,-3-3 15,-2-4 1,23-5-16,-7-4 16,9 0-16,-7-1 15,8 0-15,-6 0 16,9 0 0,0 0-1,2 0 1,1 0-16,4 0 15,0-6-15</inkml:trace>
  <inkml:trace contextRef="#ctx0" brushRef="#br0" timeOffset="77741.03">8943 11362 0,'0'0'0,"1"7"0,-1-7 0,1 4 16,0 1-16,2 0 16,0-1-16,-1 0 0,1-1 31,0 1-31,-1-1 0,2-2 31,-2 0-31,4-1 16,-2 0-16,5 1 15,9 2 1,-6-3-16,5 0 16,11 1-16,7-1 15,-16 0 1,7-1-16,10 1 15,2 0-15,-17 0 16,2-2 0,9 0-16,-14 1 15,0-2-15,9 1 16,-14 1 0,3-1-16,-6 2 15,3-2-15,-2 0 16,1 1-1,-5-1-15,2 2 16,-4-1-16,0 1 16,-2-1-1,1-1-15,-3 2 16,1 0-16,-1 0 16,-1 0-1,0 0-15,0 0 16,0 0-16,-1-1 15</inkml:trace>
  <inkml:trace contextRef="#ctx0" brushRef="#br0" timeOffset="79459.09">18765 11343 0,'0'0'0,"1"-3"0,-1-2 0,0 1 0,0-4 0,-3-6 0,0 5 0,1-4 16,3-7 0,0 7-16,2 3 15,-2 1-15,1-2 16,0 3-16,-2 0 0,1 3 16,2-1 15,-2 4-31,-1 5 15,0 10-15,-3 8 16,2-8 0,0 10-16,2 16 15,-2 8-15,1 3 16,1-4 0,3-3-16,-1-22 15,-1 4-15,3 11 16,-2-17-1,0 2-15,3 11 16,-4-17-16,1 0 16,0-5-1,-1-1-15,-2-7 16,0-3-16,0-8 16,-4-15-1,4-11-15</inkml:trace>
  <inkml:trace contextRef="#ctx0" brushRef="#br0" timeOffset="80437.2">18756 11199 0,'0'0'0,"-5"8"0,5-8 0,-2 4 0,0-2 0,0 3 16,0-3-16,1 1 15,-2 0 1,2-1-16,1-1 16,5 0-16,7 3 15,-6-2 1,6 6-16,10 7 16,-9-6-16,4 6 15,13 7 1,1 4-16,-16-13 15,4 3-15,-7-5 16,4 4 0,-5-4-16,3 5 15,-5-6-15,3 2 32,-5-4-17,0-3-15,-2 0 16,2-2-16,-3-3 15,0-2 1,5-9-16,-4 5 16,3-3-16,7-9 15,7-2 1,4-1-16,-13 10 16,7-3-16,11-8 15,4-3 1,0 4-16,-19 12 15,4-4-15,-8 5 16,5-3 0,-6 4-16,5-1 15,-5 3-15,3-1 16,-6 2 0,2 3-16,-1 1 15,-1 6-15,-2-2 16,0 10-1,-1-3-15,0 10 16,2 12-16,-2 4 16,-4-17-1,0 7-15,1 15 16,-1-20-16,0 5 16,4 13-1,-2-18-15,2 1 16,0 8-16,-3-15 15,0 1 1,1-6-16,-1 1 16,0-3-1,0-3-15,-1 0 16,3-5-16</inkml:trace>
  <inkml:trace contextRef="#ctx0" brushRef="#br0" timeOffset="81243">19774 11226 0,'0'0'0,"-3"-2"0,3 2 0,-2-1 0,-1 0 0,2 0 16,3-5-16,0 4 15,8-1-15,17 3 16,15 2-1,11 1-15,4 0 16,-29-2-16,6 0 16,13 0 15,-25-1-31,2 0 16,-10 0-16,3 1 15,-6-1 1,0-1-16,-6 1 15,-3-3-15,-7-1 16,1 2 0,-7 4-16,4-1 15,-4 4-15,-9 3 16,10-3 0,-3 6-16,7-5 15,-1 9 1,2 10-16,2-10 15,2 6-15,5 13 16,4 4-16,-4-18 16,1 3-1,8 9-15,-7-13 16,2 1 0,-4-4-16,2 3 15,-4 8-15,-2-13 16,-7 1-1,-8 0-15,-11-3 16,13-7 0,-9-3-16,-13-2 15,15 0-15,-3-1 16,10 0-16,-5-2 16,8 0-1,-2 0-15,2-6 16,10-8-1,7-5-15</inkml:trace>
  <inkml:trace contextRef="#ctx0" brushRef="#br0" timeOffset="81671.25">20747 11189 0,'0'0'0,"1"7"0,5 2 0,7 8 0,7 7 16,5 4-16,7 1 16,2 1-1,0 0-15,3 1 16,-18-14-16,7 1 16,10 10-1,2-2-15,-19-13 16,-1 0-16,-6-5 15,-2 0 1,-2-3-16,-2-5 16,2-13-16,-6 3 15</inkml:trace>
  <inkml:trace contextRef="#ctx0" brushRef="#br0" timeOffset="81988.25">21116 11200 0,'0'0'0,"-2"0"0,2 0 0,-6 4 15,-9 8-15,-8 7 16,-5 7-1,-3 5-15,1 2 16,-1 3-16,-1 2 16,17-18-1,-6 6-15,-10 11 16,16-18-16,-6 6 16,8-8-1,-1 2-15,3-6 16,-1 1-16,4-6 15,0-6 1</inkml:trace>
  <inkml:trace contextRef="#ctx0" brushRef="#br0" timeOffset="82354.7">20685 11426 0,'0'0'0,"-1"-1"0,1 1 0,0 0 16,0 0-16,2-3 15,-1 1-15,6-2 16,15-4 0,10 1-16,11-1 15,6 2-15,0 5 16,0-2-1,-2 2-15,-3 1 16,-24-2-16,6 4 16,12 1-1,-21-2-15,3 1 16,-9 0-16,0-1 16,-2-4-1,-11-8-15,-1 5 16</inkml:trace>
  <inkml:trace contextRef="#ctx0" brushRef="#br0" timeOffset="82721.7">20931 11159 0,'0'0'0,"0"2"0,0-2 0,0 4 16,0 11-1,0-6-15,0 9 0,3 18 32,2 9-32,0 4 0,3 0 15,-4-25 1,4 5-1,-1 14 1,4 4-16,-7-26 16,3 7-16,-4-12 15,3 8 1,-3-7-16,1 0 16,-1-6-16,1-1 15,3-7 1,-1-11-16,0-12 15</inkml:trace>
  <inkml:trace contextRef="#ctx0" brushRef="#br0" timeOffset="83264.08">21554 11186 0,'0'0'0,"0"0"0,0 0 0,1 0 16,-1 0-16,-1 3 16,1 0-1,0 9-15,1 9 16,1-8-16,-2 10 16,1 16-1,1 7-15,-2-23 16,0 5-16,-2 10 15,2 2-15,1-21 16,1 1 0,-2-6-16,0 1 15,0-5-15,1 1 16,-1-4 0,0 0-16,0-2 31,-3-8-31,3-9 0,1-13 15,1 10 1</inkml:trace>
  <inkml:trace contextRef="#ctx0" brushRef="#br0" timeOffset="83582.84">21485 11189 0,'0'0'16,"3"-2"-16,-3 2 0,2-2 16,0 0-16,3 3 15,7 4-15,6 5 16,9 7 0,2 6-16,4 3 15,1 1 1,5 3-16,0-1 15,1 2-15,-1-2 16,-2-5-16,-18-12 16,1 0-1,-7-4-15,6-3 16,5-8-16,-2-12 16,-5-10-1</inkml:trace>
  <inkml:trace contextRef="#ctx0" brushRef="#br0" timeOffset="83885.38">21937 11159 0,'0'0'0,"-2"0"0,2 0 0,-1 0 0,0 0 0,2 5 15,0 11 1,-1-7-16,0 12 16,2 16-1,3 9-15,3 1 16,-1 0-16,-2-2 16,-1-2-16,5-4 15,-5-20 1,2 1-16,-3-8 15,3 2-15,4-5 16,4-15 0</inkml:trace>
  <inkml:trace contextRef="#ctx0" brushRef="#br0" timeOffset="84252.83">22354 11111 0,'0'0'0,"0"3"0,0-3 0,0 0 0,1 7 0,0 12 0,0 11 31,1-13-31,-1 10 16,1 20 0,0 8-16,-2-2 15,-2-4-15,1-5 16,2-5 0,0-20-16,0 1 15,-1-7-15,2 1 16,1-5-1,-2-5-15,4-11 16,-3 1-16</inkml:trace>
  <inkml:trace contextRef="#ctx0" brushRef="#br0" timeOffset="84745.49">22337 11139 0,'0'0'0,"0"1"0,0-1 0,2 0 0,7 2 0,8 4 16,8 3-1,3 4-15,2 5 16,4 6-16,-14-10 15,1 8 1,11 13 0,2 3-16,-4 0 15,-15-18-15,-2 2 16,-5-9-16,-2 6 16,-5 11-16,-2-13 15,-7 0 1,-12 6-16,-10-4 15,14-10-15,-4 1 16,-13 1 0,15-5-16,1-1 15,3-2-15,1 0 16,2-1 0,0-1-16,3 0 15,-1-1 1,3-6-1,7-9-15,12-7 16</inkml:trace>
  <inkml:trace contextRef="#ctx0" brushRef="#br0" timeOffset="86671.77">22955 11350 0,'0'0'0,"1"0"0,-1 0 0,4-2 0,8-2 0,7 0 0,8 0 15,6 1 1,5 1-16,2-1 16,-19 2-1,7 0-15,14-2 0,4 1 16,-22 0 0,-1 1-1,-6-1-15,0 1 16,-5 1-16,3-1 15,-6 1 1,0 0-16,-2 0 16,-4-2-16,-4-6 15,-8-4-15</inkml:trace>
  <inkml:trace contextRef="#ctx0" brushRef="#br0" timeOffset="87102.14">23189 11180 0,'0'0'0,"-4"-1"0,4 1 0,-4-3 16,2 2 0,-1-3-16,-1 1 15,2-1-15,0 1 16,1 1-1,2 5-15,2 0 16,-1 6-16,2 14 16,0 8-1,3 5-15,-2 5 16,-3-20-16,0 6 16,3 16-1,-3-20-15,2 8 16,0 11-16,1-20 15,-1 4 1,1 10-16,-2-18 16,1 1-16,-2-8 15,2 1 1,-2-5-16,0 2 16,-1-4-16,-1-2 15,0-3 1,-2-3-16</inkml:trace>
  <inkml:trace contextRef="#ctx0" brushRef="#br0" timeOffset="90064.16">8894 12348 0,'0'0'0,"-1"0"0,1 0 0,0 0 0,0 0 0,-2 0 0,1 0 0,0 0 31,1 0-31,3 0 0,6 0 31,-2 0-31,8 0 0,12 0 16,-11 0-1,11 0 1,15 0-16,6-1 16,-23 0-16,7-1 15,10-1-15,-19 0 16,0 2-16,-8-1 15,5 0 1,-7 1-16,2-1 16,-8 2-16,2-1 15,-4 1-15,1 0 16,-3 0 0,0 0-16,-2 0 15,-1 0-15,0 0 16,0 0-16,0 0 31,0 0-15,0 0-16,0 0 15,0 0-15,3 0 16,-2 0 0,3-1-16</inkml:trace>
  <inkml:trace contextRef="#ctx0" brushRef="#br0" timeOffset="91502.64">10026 12136 0,'0'0'0,"1"0"0,-1 0 0,1-1 0,0-1 0,0-1 15,-1 1-15,3-4 16,-1 3-16,1 0 15,0-1 1,-1 2 0,0-1-16,-4 4 0,-3 7 15,2-3 1,-5 8 0,-9 13-16,-4 7 15,-3 3-15,-1 0 16,12-18-1,-2 6-15,-10 12 0,0 6 16,15-22-16,-4 5 31,-6 12-31,9-19 16,-2 5-16,-6 8 16,10-13-1,0 0-15,2-6 16,-5 4-16,4-6 15,0 1-15,2-5 32,-1 1-32,1-3 15,2 0-15,2-1 16,0-3 0,0 1-16,2-2 15,0 1-15,-1-2 16,1 1-1,2 0-15,-1 0 16,5-2-16</inkml:trace>
  <inkml:trace contextRef="#ctx0" brushRef="#br0" timeOffset="93049.88">18674 12186 0,'0'0'0,"0"1"0,0-1 0,1 3 15,3 8 1,-3-3-16,2 5 16,-1 13-16,0 10 15,-1 1 1,0 0-16,0 1 16,0-18-16,1 7 15,1 12 1,2 2-16,-2-21 15,-1 3-15,-1-7 16,0 2 0,1-6-16,3-2 15,2-10-15</inkml:trace>
  <inkml:trace contextRef="#ctx0" brushRef="#br0" timeOffset="93818.58">18695 12186 0,'0'0'0,"5"0"0,-5 0 0,1 1 0,1-1 0,0 0 16,0 0-16,2 2 15,5 4 1,-4-2-16,4 7 16,5 8-1,4 7-15,4 3 16,0 2-16,-13-16 15,3 5 1,9 8-16,-11-13 16,4 0-16,-6-5 15,6 2 1,-6-5-16,7-1 16,10-4-16,-10-2 15,1-6 1,9-10-1,1-6-15,-12 10 16,4-4-16,10-9 16,-13 12-16,3-4 15,8-8-15,-12 12 16,1-1 0,7-5-1,-9 9-15,-3 2 0,-3 2 16,3 2-1,-5 0-15,-1 5 16,1 9-16,-2-3 16,-3 8-1,-1 13-15,0 11 16,-2 2-16,0 0 16,5 1-1,-1-23-15,-1 6 31,0 8-31,0-14 16,3 1 0,-1-6-16,1 3 15,-2-7-15,6 0 16,6-7 0,4-14-16</inkml:trace>
  <inkml:trace contextRef="#ctx0" brushRef="#br0" timeOffset="94579.01">19650 12228 0,'0'0'0,"-3"-2"0,3 2 0,-4-2 16,2 0-16,-1 0 15,0 1 1,0-2-16,6 1 16,10 1-16,14 2 15,11-2 1,8-1-16,4 1 15,0 1-15,-4 0 16,-2 1 0,-24 0-16,1 0 15,-9 0-15,2 0 16,-6-1 0,-1-2-16,-10-3 15,-1 2-15,-7-2 16,-14 0-1,11 3 1,-8-1-16,6 2 0,-5 1 16,5 0-1,-2 6 1,-8 10-16,14-6 16,3 6-16,4 15 15,1-15-15,5 8 16,3 14-1,1 2-15,-3-21 16,4 6-16,-2-10 16,0 8-16,-1-8 15,-3 5 1,0-7 0,-8 4-16,-7 5 0,5-11 15,-7-2 16,-12-3-31,15-3 16,-9-3-16,7 0 16,-1-3-1,4 1-15,0-1 16,4 0-16,-3-4 16,6-8-1,10-4-15</inkml:trace>
  <inkml:trace contextRef="#ctx0" brushRef="#br0" timeOffset="95057.47">20450 12207 0,'0'0'0,"3"0"0,-3 0 0,0 0 0,3 3 0,5 8 0,7 8 15,4 5-15,3 5 16,1 4 0,2 1-16,2-1 15,2 1-15,-14-19 16,4 5 0,13 10-16,-15-15 15,3 7 1,-8-10-16,3 3 0,-6-5 15,2 0 1,2-8-16,-6-6 16,-3-10-1,2-20-15,-1-9 16</inkml:trace>
  <inkml:trace contextRef="#ctx0" brushRef="#br0" timeOffset="95392.35">20841 12228 0,'0'0'0,"-2"-5"0,2 5 0,-2-7 0,-2 2 16,1-3-16,1 2 15,-8 2 1,-9 4-16,-4 8 16,-3 11-16,-1 8 15,0 6 1,0 3-16,-1 1 15,-1 0-15,1-1 16,-1-4 0,1 0-1,15-17-15,-3 5 0,-6 6 32,9-12-17,0 3-15,5-6 16,-5-1-16,4-5 15,-2-4 1,-2-11-16,8 4 16,0-9-16</inkml:trace>
  <inkml:trace contextRef="#ctx0" brushRef="#br0" timeOffset="95709.87">20318 12412 0,'0'0'0,"2"0"0,-2 0 0,3 1 16,9-2-16,-2 0 15,7 0 1,17-4-16,9 0 16,4-1-16,5 1 15,1 3 1,-5 2-16,-23 0 15,3 2-15,9 0 16,-16-2 0,-4 1-16,-7-1 15,2-1-15,-5 1 16,-6-5 0,-7-10-16,1 5 15,-7-7 1</inkml:trace>
  <inkml:trace contextRef="#ctx0" brushRef="#br0" timeOffset="96076.82">20542 12156 0,'0'0'0,"0"0"0,0 0 0,0 1 15,4 7-15,-2-3 16,3 8-16,1 14 16,0 11-16,-1 7 15,-2 0 1,1 2-16,-1 0 16,-1 0-16,-1-23 15,1 3 1,-1 17-16,0-21 15,1 4-15,-2-11 32,2 5-32,-2-7 0,2 1 15,-1-4 1,2-7-16,6-11 16</inkml:trace>
  <inkml:trace contextRef="#ctx0" brushRef="#br0" timeOffset="96669.86">21199 12186 0,'0'0'0,"-3"3"0,3-3 0,0 0 0,-2 2 0,0 1 0,0 4 16,1 12-16,-1 8 16,2-12-16,0 9 15,3 19 1,0 4-16,-1-21 16,-1 4-16,3 16 15,-1-23 1,0 6-16,-2 12 15,-1-21 1,-1 0-16,1-7 16,0-7-16,-1-13 15,3-17-15</inkml:trace>
  <inkml:trace contextRef="#ctx0" brushRef="#br0" timeOffset="97004.21">21159 12207 0,'0'0'0,"-3"-3"0,3 3 0,-1-4 0,1 1 16,0-1-16,-1 2 16,2 2-1,7 8-15,-1-2 16,6 8-1,13 14-15,8 8 16,4 3-16,3-2 16,2 1-1,-1-3-15,3-3 32,-6-2-32,-20-14 15,3 1 1,-6-7-16,1-1 15,8-5-15,-8-15 16,-7-13 0</inkml:trace>
  <inkml:trace contextRef="#ctx0" brushRef="#br0" timeOffset="97303.02">21590 12186 0,'0'0'0,"0"3"0,0-3 0,0 2 0,0 0 15,1 4-15,1 14 16,0 9 0,-1-12-16,2 9 15,5 23-15,2 7 16,-3-2-1,-4-29-15,0 6 16,3 11-16,-2-20 16,-1-5-1,5-6-15,-2-8 16</inkml:trace>
  <inkml:trace contextRef="#ctx0" brushRef="#br0" timeOffset="97637.51">21946 12180 0,'0'0'0,"1"4"0,0 3 0,0 8 15,-1 10-15,0 6 16,-1 7 0,-1 3-16,1 0 15,1-1-15,1 3 16,0-23 0,-1 5-16,1 11 15,0-17-15,0 1 16,0-8-1,0-2-15,1-8 16,-1-6-16</inkml:trace>
  <inkml:trace contextRef="#ctx0" brushRef="#br0" timeOffset="98097.88">21959 12176 0,'0'0'0,"0"2"0,0-2 0,6 3 0,12 5 0,3 4 15,7 6-15,3 6 31,5 3-31,-19-13 16,2 5 0,8 11-16,2 6 15,-16-18-15,1 6 16,-1 10 0,-8 2-16,-5-18 15,-5 4-15,-10 7 16,-7-4-1,-5-3-15,13-11 16,-4-1-16,5-6 16,-6 2-1,3-2-15,-6-1 16,6-1-16,-5-3 16,8-1-1,4-6-15</inkml:trace>
  <inkml:trace contextRef="#ctx0" brushRef="#br0" timeOffset="98574.96">22585 12372 0,'0'0'0,"2"0"0,-2 0 0,7 0 0,10-4 15,-6 1 1,9 2-16,19-3 0,12 1 16,0 3-1,-1 3 1,-4 0-16,-23-3 15,2 1-15,11 0 32,-17-1-32,0-1 0,-7 1 15,1-3 1,0-6-16,-11-7 16,-8-4-16,-6-3 15</inkml:trace>
  <inkml:trace contextRef="#ctx0" brushRef="#br0" timeOffset="98957.8">22799 12145 0,'0'0'0,"-3"3"0,3-3 0,-3 0 0,2 0 15,-2 2-15,2-1 16,0 5-1,-1 6-15,3 12 32,-1-12-32,1 11 15,3 17 1,-1 7-16,-2 3 16,1-25-16,-1 6 15,0-10 1,1 8-16,0 14 15,1-20-15,-1 0 16,-1-9 0,-1 2-16,0-5 15,1 0-15,-1-5 16,0 0 0,3-7-16,-2-1 15</inkml:trace>
  <inkml:trace contextRef="#ctx0" brushRef="#br0" timeOffset="101313.09">8895 13489 0,'0'0'0,"0"0"0,0 0 0,2-1 0,-1 1 31,9-2-31,11-4 0,10-1 32,6 0-32,7 0 0,1 2 15,-22 2-15,5-1 16,12-1-16,-17 2 16,2 0-1,-10 0-15,4 0 31,-6 2-31,2 0 0,-5 1 16,0 0-16,-4 0 16,0 0-16,-3 0 15,-1-1 17,1-8-32</inkml:trace>
  <inkml:trace contextRef="#ctx0" brushRef="#br0" timeOffset="101809.12">9959 13115 0,'0'0'0,"0"0"0,0 0 0,0 2 16,0-2-16,-3 4 15,-3 11-15,-7 8 16,-5 7-1,-4 6-15,0 7 16,-3 5 0,-2 4-16,-1 5 15,3 0-15,3-2 16,1-2 0,4-6-16,8-24 15,1 1-15,2-8 16,-2 6-1,5-7-15,-4 2 16,3-6-16,-2 1 16,3-5-1,-1 1-15,2-7 16,2-2-16</inkml:trace>
  <inkml:trace contextRef="#ctx0" brushRef="#br0" timeOffset="103150.03">18675 13244 0,'0'0'0,"4"1"0,-4-1 0,1 3 0,-1-1 15,0 8-15,0 10 16,0 12 0,0 4-16,3 5 15,1 6-15,-2 3 16,0 1-16,0-2 16,-1-2-1,-1-23-15,1-2 16,0-8-16,0 0 15,1-5 1,-1-8-16</inkml:trace>
  <inkml:trace contextRef="#ctx0" brushRef="#br0" timeOffset="103879.9">18728 13296 0,'0'0'0,"-1"-9"0,1 9 0,0-7 0,0 3 0,1-3 0,-1 2 16,3-3-16,-2 3 15,4 1-15,7 5 16,-3 1 0,1 9-16,9 14 15,3 12-15,-12-18 16,5 7 0,-4-10-16,3 7 31,-5-8-31,5 2 15,-6-6-15,6-2 0,8-3 32,1-9-32,4-7 15,-2-6 1,-13 7-16,4-6 16,10-11-16,1-4 15,-15 15 1,5-5-16,-5 7 15,4-6 1,-5 8-16,3-4 16,-5 6-16,0-1 15,-3 2 1,1 2-16,3 5 16,-6 3-16,-1 7 15,0 15 1,-2 9-16,0 5 15,0 4-15,1 4 16,-1-1 0,3-2-16,-1 1 15,-1-23-15,4 5 16,-3-10 0,1 5-16,-2-8 15,2 1-15,4-3 16,1-15-1,5-15-15,2-14 16</inkml:trace>
  <inkml:trace contextRef="#ctx0" brushRef="#br0" timeOffset="104644.57">19518 13234 0,'0'0'0,"-1"1"0,1-1 0,-1 0 0,0 0 0,-1-2 16,-2 1-16,3 0 16,11-1-1,7 2-15,13 2 16,12 2-16,8 0 15,5-2 1,-3 1-16,-4 0 16,-24-1-16,2 0 15,-10 0 1,4 0-16,-6 1 16,0-3-16,-5 0 31,-1-2-31,-4 1 15,-7-1-15,-1-2 16,-7 3 0,-13 0-16,12 1 15,-4 1-15,5 0 16,-2 3-16,4-3 16,-1 7-16,1-2 15,3 6 1,-1 15-16,6 6 15,3 2-15,7 1 16,1-1 0,-6-17-16,1 2 15,4 14-15,-5-16 16,0 5-16,-1-7 16,-2 3-1,0-6-15,-3 2 31,1-4-31,-5 1 16,-11 0 0,6-7-16,-6-5 15,-12-4-15,14 3 16,-8-5 0,-8-4-16,13 3 15,1 1-15,4 1 16,0 1-1,5 1-15,-2 0 16,3 1-16,5-5 16</inkml:trace>
  <inkml:trace contextRef="#ctx0" brushRef="#br0" timeOffset="105091.26">20461 13245 0,'0'0'0,"3"2"0,-3-2 0,3 6 15,3 7-15,-1-4 0,6 7 16,10 16 0,6 4-16,5 2 15,0 1-15,2 0 31,-1-5-31,-18-17 16,2 5-16,8 9 16,-13-15-16,2 1 15,-6-5 1,0 1-16,-3-4 16,1-9-16,-1-16 15,-1-17 1</inkml:trace>
  <inkml:trace contextRef="#ctx0" brushRef="#br0" timeOffset="105409.86">20790 13214 0,'0'0'0,"-1"1"0,1-1 0,-2 1 0,-3 6 15,1-1-15,-6 5 16,-9 17 0,-6 7-16,-6 5 15,-3 4-15,2-4 16,-1-1 0,2-4-16,4-1 15,14-17-15,-3 3 16,-8 12-1,12-17-15,-1 1 16,6-5-16,-1-3 16,-2-8-1</inkml:trace>
  <inkml:trace contextRef="#ctx0" brushRef="#br0" timeOffset="105759.89">20346 13433 0,'0'0'0,"0"3"0,0-3 0,4 1 0,7 1 15,10-1 1,12 3-16,6-3 15,6 1-15,5 2 16,5-1 0,-1 0-16,-3-1 15,-2 0-15,-6-1 16,-21 0 0,-2 1-16,-7-1 15,3 0 1,-5-5-16,-8 2 15,-6-4-15,-10-11 16,-12-6 0</inkml:trace>
  <inkml:trace contextRef="#ctx0" brushRef="#br0" timeOffset="106111.33">20618 13180 0,'0'0'0,"0"3"0,0-3 15,-1 3-15,1-2 0,0 8 16,0 10-16,0 8 16,0 6-1,0 6-15,7 5 16,-3 1-1,-2-1-15,-2-1 0,0-23 16,0 6 0,1 12-1,0-17-15,1 2 0,1-7 32,-1 2-17,0-5-15,2-5 16,10-12-16</inkml:trace>
  <inkml:trace contextRef="#ctx0" brushRef="#br0" timeOffset="106588.6">21222 13204 0,'0'0'0,"0"0"0,0 0 0,0 0 0,0 0 16,0 0-16,0 0 15,0 0 1,0 0-16,0 2 15,0 6-15,1-3 16,1 7-16,2 12 16,1 8-1,1 5-15,0 2 16,1-1 0,1 1-16,-2-1 15,0 0-15,-3-19 16,0 3-1,-2-7 1,2 3-16,-1-7 16,1 4-16,-2-7 15,1 1-15,-1-6 16,-1-3 0,-2-10-16,1-15 15,-3-13-15</inkml:trace>
  <inkml:trace contextRef="#ctx0" brushRef="#br0" timeOffset="106938.19">21181 13214 0,'0'0'0,"-1"0"0,1 0 0,-1-2 0,1 1 0,0-2 0,0 0 15,3 3 1,6 3-16,9 6 16,6 7-16,5 8 15,1 5 1,0 1 0,3 2-16,4-1 15,0-1-15,-2-1 16,-1 0-16,-18-16 15,4 4 1,8 7 0,-12-12-16,0-1 0,-4-5 15,3-5-15,4-12 32,-9-14-17</inkml:trace>
  <inkml:trace contextRef="#ctx0" brushRef="#br0" timeOffset="107241.15">21605 13166 0,'0'0'0,"0"0"0,0 0 0,0 0 15,0 0 1,1 6-16,4 8 15,2 8-15,-2 8 16,-1 6 0,1 4-16,1 4 15,0 2-15,0 1 16,2-2 0,-4-23-16,1 3 15,-3-9-15,2 5 16,0-8-1,2-5-15</inkml:trace>
  <inkml:trace contextRef="#ctx0" brushRef="#br0" timeOffset="107589.92">21981 13245 0,'0'0'0,"3"2"0,-3-2 0,1 3 16,1 7-16,1 9 16,1 10-16,-1 6 15,1 7 1,-4 2-16,1 2 15,4 2-15,-4-24 16,2 5 0,2 14-16,-4-21 15,2 2-15,-2-10 16,0-6 0,1-12-1,-2-1-15</inkml:trace>
  <inkml:trace contextRef="#ctx0" brushRef="#br0" timeOffset="108019.18">21966 13200 0,'0'0'0,"1"-3"0,-1 3 0,1-3 15,0 1-15,8 2 16,7 6-16,-6 0 16,8 5-1,10 12-15,3 11 32,-1 2-32,-2 3 15,-3-2 1,-6 1-16,-9-20 15,-1 5-15,2 11 16,-5-16 0,-4 3-16,-8 7 15,1-13 1,-8 0-16,-14 5 16,12-9-16,-9-1 15,-13-1-15,17-6 16,0-1-1,7-1-15,0-2 16,3-7-16,15-9 16</inkml:trace>
  <inkml:trace contextRef="#ctx0" brushRef="#br0" timeOffset="108431.71">22514 13409 0,'0'0'0,"0"-1"0,0 1 0,0 0 0,2 0 0,6-4 16,11 1 0,8 1-16,6-1 15,7 0 1,7-1-16,-3 4 16,1 1-16,-24-1 15,5 1-15,-10-1 16,4 0-1,-7 0-15,0 0 16,-4 0 0,-4-7-16,-5-8 15,-11-7-15,-8-3 16</inkml:trace>
  <inkml:trace contextRef="#ctx0" brushRef="#br0" timeOffset="108764.29">22665 13207 0,'0'0'0,"-2"4"0,2-4 0,-2 2 0,0 0 0,1-1 16,-1 1-16,4 5 16,0 9-1,3 8-15,2 5 16,1 5-1,3 3-15,-5 0 16,-3 1 0,-2-19-16,1 6 15,3 12-15,-3-19 16,0 6-16,0-8 16,1 6-1,0-7 1,1 1-1,-2-6-15,0-1 16,1-9-16</inkml:trace>
  <inkml:trace contextRef="#ctx0" brushRef="#br0" timeOffset="111008.18">23315 13214 0,'0'0'0,"0"0"0,0 0 0,1 1 0,6 7 15,-4-3-15,5 4 0,6 15 32,2 8-32,-6 7 0,1 2 15,-5-18-15,1 4 16,3 17-1,-5-20 1,2 7 0,-2-11-16,1 9 15,-2-9-15,1 3 16,-2-7-16,0 1 16,-1-6-1,-2-8 1,-2-7-16,-1-17 15,0 9-15,2-10 16,0-16 0,1-7-16,-2 1 15,-1-1-15,0 23 16,-1-3 0,0 9-16,-5-4 15,-7-9-15,8 14 16,-3-3-1,4 7-15,-1-3 16,0 3-16,2-4 16,2 5-1,4-4-15,10-5 16,11 3-16,8 5 16,7 1-1,1 3-15,4 4 16,3 3-16,-22 0 15,7 2 1,14 2-16,-19-1 16,1 1-16,-10-2 15,3 4 1,-7-5-16,1 5 16,-6-3-16,-3 2 15,-8-2 1,1-2-16,-7-1 15,-8-1 1,7-1-16,-8 3 16</inkml:trace>
  <inkml:trace contextRef="#ctx0" brushRef="#br0" timeOffset="111375.42">23445 13310 0,'-6'8'0,"6"-8"0,-3 5 16,-5 8-16,3-6 0,-1 3 16,2-4-1,0 2-15,1-3 16,1 0 0,8 1-16,-2-2 15,8-7-15,13-2 16,-10 2-16,12-1 15,16 3 1,-21-2 0,7 1-16,-9 1 15,4 1 1,-6 0-16,0 0 16,-5 0-16,-2 0 15,-2 0-15,-2 0 16,-3 0-1,-3-4 1</inkml:trace>
  <inkml:trace contextRef="#ctx0" brushRef="#br0" timeOffset="115770.07">8989 14383 0,'0'0'0,"-8"0"0,8 0 0,-7 0 0,2 0 0,-6 1 32,-12 6-32,12-4 0,-4 3 15,6-2 1,1 0-16,2 0 15,-1 0-15,2-1 32,4-1-32,0 0 0,7 1 15,11 1-15,-8-2 16,12-1 0,14 3-16,10-2 15,-22-2 1,8 1-16,14-1 15,-20 0-15,5-1 16,12-2-16,-22 3 16,3-2-1,-8 1-15,1 1 16,-5 0-16,-1 0 16,-4 0-1,0 0-15,-2 0 16,1 1-1,-5-1-15,1-1 16,0 1-16,2-5 16</inkml:trace>
  <inkml:trace contextRef="#ctx0" brushRef="#br0" timeOffset="116346.86">9995 14065 0,'0'0'0,"0"0"0,0 0 0,0 0 0,0 0 15,0 0-15,0 0 16,-3 4-16,-5 9 16,3-5-1,-4 9-15,-11 16 16,-5 10-1,-4 6-15,1 0 16,1 1-16,2-2 16,0-4-16,11-21 15,1 6 1,-11 13-16,12-19 16,-4 5-16,-6 10 15,9-17 16,1-1-31,-4 5 0,8-12 0,1 0 32,1-7-17,1 0-15,3-2 16,1-4-16,3-6 16,9-11-1,3-7-15,6-6 16</inkml:trace>
  <inkml:trace contextRef="#ctx0" brushRef="#br0" timeOffset="117157.28">10447 14177 0,'0'0'0,"0"4"0,0-4 0,1 1 0,0-1 0,1 0 16,-2 0-1,2 0-15,-1 1 16,3 6 0,7 12-16,-5-8 15,4 8-15,10 18 16,2 6 0,5 0-16,-1-2 15,0-4-15,-13-19 16,2 1-1,8 12 1,-10-16-16,0 2 16,-5-6-16,5 2 15,-7-4-15,0 0 16,-1-4 0,-1-5-16,2-13 15,-3 4-15,0-11 16,-1-16-16,2-6 15,0-2 1,-3 22-16,1-2 16,0-12-16,-1 16 15,-1-1 1,0 8-16,-1 1 16,0 6-16,-3-1 31,1 3-31,-5 1 0,-7 8 15,7-1-15,-7 6 16,-5 9 0,-4 6-1,-1 2-15,-2-2 16,0-1-16,15-11 16,-4 2-1,5-5-15,-3 5 16,3-4-1,-4 6 1,4-7-16,-1 3 16,5-5-16,-7-5 15,2-8 1</inkml:trace>
  <inkml:trace contextRef="#ctx0" brushRef="#br0" timeOffset="117523.95">10358 14357 0,'0'0'0,"1"5"0,-1-5 0,3 4 0,7 2 16,-4-4-1,11 1-15,14 3 16,9 0 0,6-3-16,3 2 15,-2-1-15,-23-3 16,3 1-16,-8-1 16,7 1-1,-12-1-15,6 1 16,-7 0-16,1-2 15,-5 0 1,-2-5-16,-6-12 16</inkml:trace>
  <inkml:trace contextRef="#ctx0" brushRef="#br0" timeOffset="117938.63">10578 14158 0,'0'0'0,"0"4"0,0-4 0,-1 2 0,1 0 15,-1 1-15,0 0 16,1 2-1,-1 0 1,0 6-16,0 11 0,1 10 31,-2 5-31,-3 1 16,-2 1-16,3-20 16,0 5-16,-7 11 15,7-16 1,-2 4-16,3-8 15,-1 7-15,1-8 32,0 4-32,0-6 15,1 1-15,0-3 16,0-2 0,0-3-16</inkml:trace>
  <inkml:trace contextRef="#ctx0" brushRef="#br0" timeOffset="120677.01">8867 15411 0,'0'0'0,"-7"0"0,7 0 0,0 0 0,-7 0 0,4 0 16,-2-1-16,2 1 15,-1-1 1,1 1-16,2-2 16,6-1-1,-1 3-15,8-3 16,15 0-16,-12 2 15,8-3 1,18-1-16,-18 2 16,8-1-16,14-2 15,-19 2 1,1-1-16,-8 2 16,6-1-16,-10 2 15,2 0 1,-4 0-16,-4 0 15,-1 2-15,-5-1 16,1 1 0,-2 0-16,-1 0 15,-2-1-15,-1-6 16</inkml:trace>
  <inkml:trace contextRef="#ctx0" brushRef="#br0" timeOffset="121220.8">9884 15082 0,'0'0'0,"1"4"0,-1-4 0,-1 4 0,1 0 15,-2 5 1,-4 7-16,3-5 15,-7 6-15,-5 13 16,-4 6 0,-2 2-1,1-1-15,0 1 16,0 1-16,-2 0 16,0 2-16,1 1 15,12-22 1,-4 5-16,-5 9 15,-2 0-15,12-17 16,0 0 0,3-7-1,-2 5-15,0-5 16,2 1 0,2-5-16,2 1 15,2-5 1,7-6-16,-1-1 15</inkml:trace>
  <inkml:trace contextRef="#ctx0" brushRef="#br0" timeOffset="121936.32">10469 15103 0,'0'0'0,"4"2"0,-1 4 16,0-1-16,0 1 0,-1-1 16,4 1-1,-3-1-15,2 6 16,-2-3-16,3 10 31,0 12-31,1 6 0,-4 3 16,-2-19-1,2 6-15,-2 14 16,-1-18 0,0 7-16,-2 15 15,1-21-15,1 4 16,-2-9-16,0 7 15,0-8 1,2 1-16,0-6 16,0 0-16,0-4 15,0-6 1,-1-8-16,-1 0 16</inkml:trace>
  <inkml:trace contextRef="#ctx0" brushRef="#br0" timeOffset="122860.46">10294 15309 0,'0'0'0,"0"1"0,0-1 0,0 3 16,0-2-1,0 3-15,1-4 0,5 4 16,1-1 0,4 0-16,17 3 15,-14-3 1,12 1-16,21-1 15,-22-2 1,11 2-16,16 1 16,0 1-16,-26-4 15,2 3-15,10 3 16,-19-3-16,0 2 16,-7-4-1,2 1-15,-6 0 16,2 0-1,-4-1-15,-1 0 16,-3-2-16,-3 0 16,-6-6-1,3 1-15,-4-6 16,-7-11-16,8 10 16,-5-4-1,-1-11 1,7 12-16,-2 0 15,-4-9-15,6 11 16,0-6 0,2 8-16,0-4 15,0 5-15,1-1 16,1 3-16,-1-1 16,1 4-1,1 0-15,0 3 16,-1 2-16,0 1 15,-3 7-15,-5 10 16,-1 6 0,4-11-16,-5 5 15,-6 14-15,5-15 16,-2 7 0,-10 12-16,13-17 15,-6 6-15,-9 11 31,14-18-31,-5 3 16,-4 9-16,8-15 0,2-1 31,3-5-31,0 0 16,3-4-16,-1 0 16,3-2-1,0-6 1,3-10-16,6-10 15</inkml:trace>
  <inkml:trace contextRef="#ctx0" brushRef="#br0" timeOffset="123371.19">10373 15151 0,'0'0'0,"-2"3"0,2-3 0,0 1 16,0 1-1,1 0-15,-1 1 16,3 4-16,8 6 15,-5-5 1,6 4-16,10 10 16,-11-9-16,4 4 15,13 12 1,-12-13-16,3 4 16,11 11-16,-2 2 15,-12-17 1,2 3-16,10 6 15,-13-12 1,0 4-16,-6-6 16,4 3-1,-4-3-15,4 1 16,-6-5-16,1 3 16,-2-4-16,1 1 15,-3-3-15,0-1 16,-4-9-1,0 2-15</inkml:trace>
  <inkml:trace contextRef="#ctx0" brushRef="#br0" timeOffset="125202.53">18596 14179 0,'0'0'0,"1"4"0,4 3 0,-1 11 0,2 7 15,1 6 1,-2 4 0,2 4-16,-2 1 0,0 1 15,-2-20 1,0 4-16,2 16 16,-2-18-16,-3 3 15,1-8 1,0 6-16,-1-9 15,-1 3-15,1-7 16,0-6-16,0-12 16,0-1-1,1-11-15,0-16 16,0-10-16,1 22 31</inkml:trace>
  <inkml:trace contextRef="#ctx0" brushRef="#br0" timeOffset="126159.19">18574 14159 0,'0'0'0,"0"0"0,0 0 0,0 0 0,0 0 0,0 1 15,0 0 1,1 2-16,-1-1 16,4 5-16,-1-2 15,5 6 1,8 8-16,-7-6 16,7 2-16,8 10 15,4 1 1,-14-12-16,4 4 15,-7-7-15,6 6 16,-5-5 0,3 5-16,-4-6 15,1 3-15,-2-6 16,-1 3 0,-4-6-16,2 1 15,-2-3 1,2-4-16,5-5 15,-6 1 1,2-5-16,10-8 16,-10 7-16,6-6 15,7-9 1,3-2-16,-10 15 16,1-4-16,10-6 15,-13 11-15,4-2 16,-5 6-16,6-3 15,-6 5 1,4-2-16,-7 3 16,3 0-16,-4 2 15,3 3 1,-5 2-16,2 5 16,1 13-16,-4-9 15,-2 7 1,1 14-1,-2 7-15,0-19 0,-1 5 32,-1 14-17,4 4-15,-2-21 16,0 4-16,3 12 16,-1-17-1,1 3-15,-2-8 16,3 4-16,-2-7 15,-1 1 1,0-6-16,2-2 16,9-14-16,-6 2 15</inkml:trace>
  <inkml:trace contextRef="#ctx0" brushRef="#br0" timeOffset="126986.99">19505 14193 0,'0'0'0,"-1"2"0,1-2 0,-1 0 15,1 1-15,-1 0 16,0 0-16,1-1 16,8 1-1,12-4-15,9 0 16,9-3-16,6 4 16,1 1-1,1 2-15,-23 0 16,4 0-16,9 1 15,-17-1 1,3-1-16,-7 0 16,1 0-1,-8 0-15,-2-3 16,-3 1-16,-8 1 16,0 0-1,-8-1-15,2 0 16,-8 2-16,-12 4 15,14-2-15,-2 3 16,10-4 0,-2 5-1,3-3-15,0 4 0,1 5 16,5-4 0,2 4-16,3 11 31,0-10-31,0 7 15,5 14-15,-4-16 16,0 8-16,4 13 16,-4-18-1,0 5-15,0 9 16,-1 2-16,-2-20 16,-3 0-16,0-6 15,-5 3 1,-8 3-1,4-10-15,-5 2 16,-11-3 0,-2-6-16,13 0 15,-1-4-15,7 2 16,-4-3 0,6 1-16,-1-2 15,2 3-15,3-3 16,5-5-1,1 3-15</inkml:trace>
  <inkml:trace contextRef="#ctx0" brushRef="#br0" timeOffset="127433.47">20409 14269 0,'0'0'0,"1"0"0,-1 0 0,2 2 0,-1 0 15,3 6-15,6 8 16,4 10 0,5 5-16,5 5 15,3 2-15,-15-20 16,6 6 0,12 12-16,1 2 15,-18-19-15,6 2 16,-10-8-1,4 2-15,-4-6 16,0-3-16,2-10 16,-5-15-1,-4-10-15</inkml:trace>
  <inkml:trace contextRef="#ctx0" brushRef="#br0" timeOffset="127751.72">20721 14302 0,'0'0'0,"-7"-2"0,7 2 0,-5-2 0,3 0 0,-7 1 16,3 0-16,-7 5 16,-9 9-1,-5 9-15,-3 4 16,1 6-16,0-1 15,1 2 1,0-1 0,16-14-1,-6 4-15,-5 8 16,11-14 0,0 0-16,4-5 15,-2 1-15,4-5 16,0-1-1,2-11-15,3 1 16</inkml:trace>
  <inkml:trace contextRef="#ctx0" brushRef="#br0" timeOffset="128103.99">20299 14436 0,'0'0'0,"-1"3"0,1-3 0,-1 1 16,-1-1-16,1 0 15,1 0 1,6 0-16,14 0 16,11 1-16,7 1 15,8 1 1,-1 0-16,0 2 15,-22-2-15,2-1 16,-7 0 0,2 1-16,-7-2 15,5 1 1,-6-1-16,0-1 16,-2-9-16,-5 3 15,-8-7-15,-3-9 16</inkml:trace>
  <inkml:trace contextRef="#ctx0" brushRef="#br0" timeOffset="128483.21">20546 14221 0,'0'0'0,"0"4"0,0-4 0,0 2 0,0 1 16,0 1-16,0-1 16,0 8-1,-3 11-15,2-9 16,-1 9-16,-2 14 16,2 7-1,0 2-15,0-24 16,1 5-16,4 13 15,-2-18 1,2 7-16,1 10 16,-3-18-16,2 2 15,-1-8 1,0 4-16,0-5 31,-2-2-31,3-7 16,0-13-16</inkml:trace>
  <inkml:trace contextRef="#ctx0" brushRef="#br0" timeOffset="128945.78">21152 14262 0,'0'0'0,"2"-2"0,-2 2 0,0 0 0,0 0 0,0 4 16,2 8 0,-1-3-16,-2 6 15,-3 17-15,1 9 16,3 6 0,0 3-16,1 0 15,2-4-15,-1-23 16,0-2-1,-1-9-15,1 3 16,0-6-16,-2-4 16,-2-12-1,-1-12-15,-2-12 16,3 14-16</inkml:trace>
  <inkml:trace contextRef="#ctx0" brushRef="#br0" timeOffset="129248.92">21131 14334 0,'-3'-9'0,"3"9"0,-1-8 0,-1 2 0,0-5 16,1 4-16,0-5 15,0 4 1,1-1-16,0 3 16,6 2-16,12 4 15,4 13 1,9 9-16,5 7 15,3 4 1,1 3-16,0 0 16,-4 0-16,1-4 15,-20-16-15,4 2 16,-8-7 0,4 3-16,-6-6 15,4-2-15,4-11 31,-3-13-15</inkml:trace>
  <inkml:trace contextRef="#ctx0" brushRef="#br0" timeOffset="129535.69">21552 14241 0,'0'0'0,"-1"0"0,1 0 0,0 2 16,0 7-16,1-3 15,1 10-15,0 16 16,1 11 0,-1 7-16,-1-24 15,-1 6-15,1 13 16,-1-22-1,2 7-15,0-13 16,0 8-16,1-8 16,3-4-1,4-4-15</inkml:trace>
  <inkml:trace contextRef="#ctx0" brushRef="#br0" timeOffset="129886.63">21860 14232 0,'0'0'0,"1"0"0,-1 0 0,2 7 0,0 11 15,1 10-15,-2 9 16,1 7 0,-4 1-1,3-1-15,1-1 16,1 0-16,1-2 16,2-3-1,-2-20-15,-2 3 16,-1-6-16,1 0 15,0-6-15,1-9 16</inkml:trace>
  <inkml:trace contextRef="#ctx0" brushRef="#br0" timeOffset="130346.9">21839 14200 0,'0'0'0,"-2"-3"0,2 3 0,1-6 0,0 3 0,1-1 16,5 2-16,9 7 16,3 8-1,5 9 1,2 8-16,3 4 15,-14-18 1,1 9-16,9 14 16,-13-19-16,2 9 31,5 13-31,-9-20 16,-4 7-16,-6 7 15,0-17 1,-9 1-16,-13 5 15,10-12-15,-9 0 16,-11 0 0,13-7-16,-3-1 15,8-2-15,-4-3 16,1-8 0,10-8-16,14-4 15,14-6-15</inkml:trace>
  <inkml:trace contextRef="#ctx0" brushRef="#br0" timeOffset="130697.61">22373 14395 0,'0'0'0,"0"0"0,0 0 0,3 2 0,4-1 16,-2 1-16,7-1 16,16 4-16,12-2 15,6 3-15,2 2 16,-24-5-1,7 3-15,11 2 16,-21-4 0,4 0-1,-10 0-15,3-2 0,3-7 16,-10 1 0,-5-8-16</inkml:trace>
  <inkml:trace contextRef="#ctx0" brushRef="#br0" timeOffset="131019.12">22588 14262 0,'0'0'0,"-2"2"0,2-2 0,0 0 0,0 0 15,0 3-15,2 6 16,-1-3-16,1 7 15,0 15 1,0 7-16,0-17 16,-1 12-16,-2 16 15,2 4 1,0-24-16,1 3 31,0-11-31,0 7 16,0-10-1,2 1-15,7-4 16,3-15-16,7-15 16</inkml:trace>
  <inkml:trace contextRef="#ctx0" brushRef="#br0" timeOffset="131702.79">23194 14221 0,'0'0'0,"0"-1"0,0 1 0,4 2 15,3 5 1,1 9-16,-1 6 15,-2 9 1,0 7-16,0 2 16,-1 1-16,-2 0 15,2 1-15,-2-22 16,-1 7 0,3 10-16,-1-17 15,0 5-15,-1-10 16,-1 2-1,1-7-15,-1-5 16,-2-12-16,-1-15 16,1-13-1,-1-9-15,1 21 16,0-7-16,0-15 16,-3-4-1,-4 3-15,5 22 16,-4 0-16,3 9 15,-4-4 1,4 5 0,-2-6-16,2 8 0,2-3 15,10-6 1,-4 12-16,11 1 16,19 1-16,11 6 15,1 3 1,-1 1-16,-22 0 15,2 1-15,-9 0 16,5 0 0,-8-2-16,4 1 15,-5 0-15,0-2 16,-3 0 0,-3-2-1</inkml:trace>
  <inkml:trace contextRef="#ctx0" brushRef="#br0" timeOffset="132036.09">23215 14406 0,'0'0'0,"0"2"0,0-2 0,2 1 16,6 2-16,-4 0 16,10 2-16,12 1 15,8-2 1,-17-1-16,9 1 16,11 3-16,-18-3 15,5-2 1,-10 0-16,5 1 15,-9-1 1,5 0-16,-7 0 16,1-1-16,-3-4 15,-4 1-15</inkml:trace>
  <inkml:trace contextRef="#ctx0" brushRef="#br0" timeOffset="132977.2">18946 15474 0,'0'0'0,"-6"-4"0,-2 0 0,8 4 0,-8-3 0,-4-6 16,5 3-1,-7-8-15,-8-13 16,9 13 0,-2-8-16,-7-9 15,13 14-15,-5-4 16,2-11 0,7 16-16,0-4 15,1 9-15,1-3 16,2 6-1,1-2-15,2 5 16,2 12-16,-1 10 16,1 12-1,0 11-15,0 6 16,-1 4-16,1 1 16,-1-1-1,-2-26-15,2 5 16,1 12-16,-2-21 15,-2 2 1,0-9-16,0 2 16,0-5-16,-4-4 15,-2-7 1,3-2-16,2-10 16,3-15-16,0-11 15,-1-6 1</inkml:trace>
  <inkml:trace contextRef="#ctx0" brushRef="#br0" timeOffset="133725.35">18768 15172 0,'0'0'0,"1"0"0,-1 0 0,0 0 0,0 0 0,0 0 15,0 0-15,4 0 16,6 5-16,-5-3 16,7 6-1,8 9-15,5 5 16,-14-9-16,5 5 16,10 14-1,-14-15 1,4 5-1,5 10-15,-8-15 16,-2 1-16,-4-7 16,4 1-1,4-1-15,-8-8 16,4-6-16,5-10 16,0-8-16,-9 8 0,5-6 15,10-12 16,-10 14-31,7-4 16,8-11 0,-11 16-16,4 0 15,-5 5-15,4-2 16,-6 3 0,4 1-16,-7 4 15,5-1-15,-7 2 16,3 4-1,-2 7-15,-6-3 16,0 9-16,2 10 16,-3 6-1,-2 6-15,0 1 16,-2 0-16,1 0 16,2 1-1,-1-19-15,3 5 16,0 13-16,0-16 15,-2 6 1,0-10-16,1 9 16,2 12-16,-2-18 15,-1 1 1,0-7-16,0-3 16,0-8-16,1-18 15,4-14 1</inkml:trace>
  <inkml:trace contextRef="#ctx0" brushRef="#br0" timeOffset="134506.91">19562 15207 0,'0'0'0,"-1"3"0,1-3 0,2 2 0,6 2 15,10 0 1,9-1-16,9 0 15,9 1 1,1-2-16,2 0 16,-1 0-16,-3 1 31,-25-1-31,3 0 16,-10-2-16,5 1 15,-8 0-15,-1-3 16,-2-1-16,-7-1 15,-10-6-15,4 5 16,-6 1 0,-12 4-1,10 1 1,-2 7-16,4-4 16,-1 6-16,-5 7 15,8-9 1,1 5-16,-2 9 15,7-10-15,2 6 16,3 10 0,1-12-16,2 5 15,0-4-15,0 5 16,1 11 0,-2-15-16,2 2 15,-3-6 1,-4 7-16,1-9 15,-6 6-15,-11 1 16,-6-3 0,11-9-16,-5-3 15,-10 0-15,-1-5 16,16-3 0,-4-1-16,5 2 15,-3-7-15,5 4 16,-1-7-1,6 5-15,6-8 16</inkml:trace>
  <inkml:trace contextRef="#ctx0" brushRef="#br0" timeOffset="134954.5">20404 15227 0,'0'0'0,"-3"0"0,3 0 0,0 0 0,5 5 15,-1-3-15,4 9 16,11 9-16,6 9 16,9 7-1,-1-1-15,-1-2 16,-6-1-16,-2-3 15,-1-1 1,-14-14 0,7 4-16,-5-7 15,3 6-15,-6-7 32,2 1-32,8-4 15,-6-14-15</inkml:trace>
  <inkml:trace contextRef="#ctx0" brushRef="#br0" timeOffset="135288.7">20670 15218 0,'0'0'0,"0"-1"0,0 1 0,0 0 0,-1 0 15,1 0-15,-6 4 16,-5 5-16,3-3 16,-4 7-1,-9 14-15,-4 6 16,-2 2-16,-2 0 16,0-1-1,14-18-15,0 5 16,-9 8-1,13-14-15,-4 4 16,6-7-16,-2 3 16,4-5-16,-2-3 15,4-3 1</inkml:trace>
  <inkml:trace contextRef="#ctx0" brushRef="#br0" timeOffset="135641.47">20300 15371 0,'0'0'0,"3"5"0,-3-5 0,5 2 0,8 2 0,9 1 16,-9-3-16,7-2 15,17-1 1,8 1 0,5 2-16,-2 3 15,0 0 1,-7-1-16,-20-1 16,1-2-16,-8 2 15,4-3-15,-7 2 16,1-4-1,-4 2 1,-5-7-16,-6-11 16</inkml:trace>
  <inkml:trace contextRef="#ctx0" brushRef="#br0" timeOffset="136039.43">20527 15166 0,'0'0'0,"0"1"0,0-1 0,0 1 16,0-1-16,0 0 16,0 0-1,0 5-15,2 10 16,-2-5-16,2 8 15,3 14 1,0 10-16,2 4 16,-4-23-16,2 7 15,3 15 1,-3-21-16,-1 6 16,2 11-16,-3-20 15,2 1 1,-2-8-16,-1 2 15,1-6 1,-2-2-16,2-7 16,-1-3-16,2-13 15</inkml:trace>
  <inkml:trace contextRef="#ctx0" brushRef="#br0" timeOffset="136516.18">21194 15238 0,'0'0'0,"2"0"0,-2 0 0,3 3 0,0 0 16,0 7-1,0 11-15,-2 10 16,0 4-16,1 4 15,2 2 1,0 0-16,0-20 16,2 4-1,2 9-15,-4-16 16,0 1-16,-2-8 16,2 0-16,0-7 15,0-14 1,-2-11-16,0-10 31,-3-8-31</inkml:trace>
  <inkml:trace contextRef="#ctx0" brushRef="#br0" timeOffset="136802.41">21225 15248 0,'0'0'0,"-7"-8"0,7 8 0,-3-8 0,0 3 16,0-5-16,1 2 15,-2-1 1,2 3-16,4-1 16,5 6-1,3 13-15,9 9 16,8 6-16,-2 1 16,9 2-1,4 2-15,0 0 16,-2-2-16,-18-15 15,5 0-15,-8-5 16,5 1 0,-8-5-16,5-3 15,2-7-15,-9 0 16,0-9 0</inkml:trace>
  <inkml:trace contextRef="#ctx0" brushRef="#br0" timeOffset="137103.46">21532 15145 0,'0'0'0,"-7"7"0,7-7 0,-4 4 0,2-2 16,0 5-16,0 8 15,2-5-15,1 9 16,2 19-1,-1-18-15,2 14 16,1 17 0,2 5-16,-2-27 15,1 4-15,1 13 16,-3-24 0,2 3-16,-2-8 15,4-4-15,7-10 16</inkml:trace>
  <inkml:trace contextRef="#ctx0" brushRef="#br0" timeOffset="137882.1">21821 15145 0,'0'0'0,"-3"5"0,3-5 0,0 0 0,-3 5 0,2 9 0,2 8 15,-1 5 1,3 7-16,2 1 16,0 3-1,-3-19-15,2 7 16,1 13-16,-2-18 15,0 5 1,-1-7-16,1 4 16,2-8-16,0 4 15,-3-8 1,1-4-16,-3-10 16,-3-17-16,0 8 15,-4-13 1,-1-21-16,0-4 15,-2 0-15,-4 6 32,8 23-17,-1-4-15,3 9 16,-1-3-16,1 7 16,2-7-1,1 8-15,3-7 16,7-5-16,-4 11 15,10 6 1,13 4-16,5 9 16,1 13-16,-1 5 15,-6 5 1,-5 3-16,-3 2 16,-1-1-16,-8-16 15,-1 4 1,-1 11-16,-5-15 15,-3 6 1,-9 11-16,-8-3 16,7-16-16,-5-1 15,-14 0-15,12-7 16,-4 0 0,7-2-16,-4-1 15,6-2-15,-1-2 16,4-1-1,5-5-15,11-11 16</inkml:trace>
  <inkml:trace contextRef="#ctx0" brushRef="#br0" timeOffset="138217.34">22271 15402 0,'0'0'0,"2"-1"0,-2 1 0,0 0 0,5-3 0,14-4 15,7 2 1,5 2-16,5 2 15,5 2 1,1 3-16,1-1 16,-20-3-16,1 0 15,10-1 1,-16 0-16,-2-3 16,1-7-16,-4-9 31,-9 8-31</inkml:trace>
  <inkml:trace contextRef="#ctx0" brushRef="#br0" timeOffset="138504.31">22466 15218 0,'0'0'0,"-6"1"0,6-1 0,-3 2 0,1-1 16,-5 0-16,4 0 15,0 5 1,1 10-16,2 8 16,4 10-16,-1-16 15,2 7 1,2 19-16,-4-19 16,4 7-16,1 14 15,1 0 1,-4-23-16,2-2 15,-4-8-15,6-6 16</inkml:trace>
  <inkml:trace contextRef="#ctx0" brushRef="#br0" timeOffset="138886.35">22917 15228 0,'0'0'0,"2"2"0,1 3 0,0 1 0,3 7 16,2 12-16,1 11 15,4 8 1,-3 1-16,-2 1 16,2-1-16,-3-23 15,-1 5 1,1 12-16,-4-18 16,1 2-1,-1-7-15,-2 0 16,-1-6-16,0-7 15,-2-12-15,-2-17 16</inkml:trace>
  <inkml:trace contextRef="#ctx0" brushRef="#br0" timeOffset="139203.4">22886 15186 0,'0'0'0,"-2"-3"0,1-5 0,0 3 0,3-5 0,0 2 15,5-2-15,11-8 16,-8 9 0,10-1-16,18 3 15,6 5-15,-22 2 16,5 2-1,12 3-15,-17-3 16,-2 2 0,-8-2-1,7 0 1,-8 1-16,4 1 16,-8-2-16,-1-1 15</inkml:trace>
  <inkml:trace contextRef="#ctx0" brushRef="#br0" timeOffset="139490.62">22929 15362 0,'0'0'0,"4"0"0,-4 0 0,0 0 0,7 0 0,10 1 16,-7-1-16,8 1 16,13 1-1,-14 0-15,6 0 16,12 1 0,-18 0-16,8 0 15,-10-2-15,2 0 16,-4 0-1,-1-6-15</inkml:trace>
  <inkml:trace contextRef="#ctx0" brushRef="#br0" timeOffset="142764.04">23539 15145 0,'0'0'0,"2"0"0,-2 0 0,2 0 0,1 0 16,-1 0-16,-1 0 16,1 2-1,1 7-15,0-3 16,1 7-16,5 12 15,4 9 1,-8-14-16,3 6 16,8 19-1,-1 6-15,-7-25 16,4 6-16,3 18 16,-5-23-16,0 7 15,7 12 1,-2 1-16,-8-24 15,3-1 1,-6-8-16,2 0 16,-3-6-16,3 0 15,0-8-15,4-9 16,-3-10 0,2-7-16,-1-4 15,3-3-15,-4 16 16,0-4-1,8-14-15,-1-2 16,-7 17-16,2-3 16,2-9-1,-5 15-15,2-1 16,2-7-16,-5 12 16,2 2-1,-2 3 1,2 0-16,-2 3 15,0 1-15,-2 1 16,5 6 0,-2-1-16,2 7 15,6 14-15,3 5 16,-8-12-16,4 7 16,2 14-1,-6-18-15,4 8 16,7 10-16,-9-17 15,5 3-15,10 10 16,-11-17 0,-2 2-16,-4-9 15,5 4-15,-6-6 16,4-2 0,-4-1-16,2-4 15,4-10-15,-6 3 16,-1-7 15,2-14-31,-5 13 16,2-9-16,-2-17 15,0-5-15,0-2 0,-2 25 16,1-6 15,1-13-31,-1 21 16,1-5-16,1-12 15,-3 19-15,2-4 16,-2 8 0,0-3-16,0 6 15,0-1-15,-1 5 16,1-4 0,0 5-16,1-2 15,-1 2-15,2-1 16,0 3-1,-2 0-15,1 2 16,-1-2 0</inkml:trace>
  <inkml:trace contextRef="#ctx0" brushRef="#br0" timeOffset="149547.7">8931 16438 0,'0'0'0,"0"7"0,0-7 0,0 6 0,0-2 0,-2 3 16,0-3-16,1 1 16,0-2-16,-1 2 31,1-3-31,1 0 15,-1 0-15,2-1 0,-1 0 32,4-1-32,10 0 0,-5-1 15,8 2 1,10-1 0,8 0-16,-15 0 0,5-2 15,-9 1 1,10 0-16,-8 1 15,6 0-15,-8-2 16,5 1-16,-8 0 16,1 1-16,-3 0 15,0-2 1,-5 0-16,1 1 16,-3 1-16,-1-1 31,-1 0-16,1 0-15,-3 1 16,1-1 0,-1 1-16,0 1 15,0-1-15,2-3 16,-1 1 0</inkml:trace>
  <inkml:trace contextRef="#ctx0" brushRef="#br0" timeOffset="150200.24">9814 16387 0,'0'0'0,"4"0"0,-4 0 0,1-2 15,0 1-15,-1 0 16,0-1 0,-6 0-16,2-1 15,-7 1 1,4-1-16,-4 0 15,2 0-15,-1 1 16,3 1-16,-3-1 16,5 1-1,0 0-15,2 1 16,2-2 0,6-1-16,-1 1 15,10 1-15,11-1 16,9 1-1,-16 1-15,7 0 16,13-3-16,-18 2 16,5 1-1,-9 0-15,6 0 16,-7-2 0,5 2-16,-7 0 15,2 2-15,-6-1 16,1-1-16,-4 1 15,1-1 1,-4 0-16,-2-2 16,-5-4-16,-1 3 15,-2-5 1,1 2-16</inkml:trace>
  <inkml:trace contextRef="#ctx0" brushRef="#br0" timeOffset="150693.84">9905 16130 0,'0'0'0,"-2"3"0,2-3 16,-3 4-16,2-2 15,0 2-15,-1-2 31,0 1-15,2 0-16,-1 2 16,1 1-16,2 5 15,2 11 1,-3-9-16,3 8 16,0 18-16,1 6 15,-1 1 1,1-4-16,-2-21 15,1 2-15,4 12 16,-4-17 0,-2 4-16,0-8 15,-1 5-15,0-8 16,-1 4 0,0-6-16,-1 1 15,1-4-15,-1 0 16,0-1-1,1-4-15,0-1 16,1-3 0,2-6-16,0 2 15,-1-2-15,1-11 16,-1-7 0</inkml:trace>
  <inkml:trace contextRef="#ctx0" brushRef="#br0" timeOffset="152271.15">18692 16296 0,'0'0'0,"0"0"0,0 0 0,0 1 0,0 0 15,0 2-15,1 9 16,3 9-16,1 7 16,1 8-1,0 4-15,-2 3 16,1-1-16,0 3 16,-2-23-1,0 4-15,0 12 16,-1-19-16,1 2 15,-3-8 1,1 0-16,2-6 16,1-13-16</inkml:trace>
  <inkml:trace contextRef="#ctx0" brushRef="#br0" timeOffset="153208.63">18736 16262 0,'0'0'0,"0"0"0,0 0 0,0 0 0,0 0 0,0 0 0,0 0 0,0 0 16,5 0 0,-2 0-16,6 2 15,10 5-15,-10-3 16,6 6-1,11 9-15,4 8 16,-15-13-16,3 5 16,7 11-1,-11-15-15,2 1 16,3 7-16,-8-10 16,-1 0-1,-2-6-15,1 3 16,-3-5-16,1 0 15,3-8 1,-5 0-16,2-7 16,5-7-16,5-7 15,-8 11 1,7-5-16,6-10 16,-8 13-16,5-7 15,12-10 1,-16 16-16,7-4 15,9-7-15,-17 12 16,4 1 0,-6 5-16,1-3 15,-4 6-15,0 0 16,-1 1 0,0 6-16,-3 1 31,-1 7-31,-2-1 15,0 8 1,-1 16-16,-2 6 16,0 3-1,2-1-15,0-20 16,-1 5-16,1 10 16,2 6-16,-1-21 15,0 5 1,4 13-16,-4-18 15,0 1-15,-1-8 16,-1 4 0,0-6-16,0 3 15,0-4-15,2 0 16,5-9 0,6-10-16,5-10 15</inkml:trace>
  <inkml:trace contextRef="#ctx0" brushRef="#br0" timeOffset="154052.88">19687 16213 0,'-8'8'0,"8"-8"0,-6 3 0,3-1 16,-2 3 0,1-2-16,0-1 15,6 0-15,1-2 16,13 0-16,16 0 15,15 3 1,7 0-16,0 2 16,-1-2-16,-29-1 15,3-1 1,-9 0-16,6 1 16,-10 0-1,4 0-15,-8-1 16,0-1-1,-3-4-15,-4 1 0,-11-2 16,2 1 0,-6-2-16,-14 2 15,12 1-15,-4 3 16,9 0 0,-4 4-16,6-2 15,-2 1-15,4 1 31,-1 5-15,1 10-16,6 8 16,1-12-16,3 8 15,3 12 1,-2-14-16,0 6 16,4 16-16,-1 4 15,0-2 1,-3-23-16,-4 2 15,-1-9-15,-3 4 16,1-6 0,-8 4-16,3-9 15,-9 1-15,4-3 16,-13-2 0,-12-4-16,15-2 15,-3-5 1,8 2-16,-7-3 15,9 3-15,-3-2 16,7 2-16,-1 0 16,3 0-1,3-1-15,4-7 16,10-6-16</inkml:trace>
  <inkml:trace contextRef="#ctx0" brushRef="#br0" timeOffset="154753.23">20355 16306 0,'3'9'0,"-3"-9"0,1 6 0,1-3 0,4 9 0,8 7 16,4 5-16,3 2 16,6 0-16,-14-13 31,6 4-16,13 10-15,-14-11 16,4 3-16,11 12 16,3-2-1,-18-15-15,-1 0 16,9 7-16,-14-10 16,2-1-1,-6-4-15,1 1 16,-4-3-16,-2-5 15,-1-10 1,-4-13-16</inkml:trace>
  <inkml:trace contextRef="#ctx0" brushRef="#br0" timeOffset="155103.66">20641 16297 0,'0'0'0,"-3"4"0,3-4 0,-2 2 0,-5 7 15,-8 5-15,9-5 16,-5 7 0,-11 14-16,-3 7 15,2 0 1,-1 3-16,1-3 15,1-2-15,1-2 16,8-16 0,2 2-16,4-4 15,-3 2-15,4-5 16,-3 2-16,5-5 16,-4-5-1,-1-9-15,4-15 16,2 8-16</inkml:trace>
  <inkml:trace contextRef="#ctx0" brushRef="#br0" timeOffset="155422.9">20262 16450 0,'0'0'0,"-2"3"0,2-3 0,0 0 0,-1 0 0,5-3 0,8-1 16,-3 1-16,7 2 16,19 1-16,13 1 15,7 4 1,-29-2-16,10 1 16,17 3-16,-26-2 15,7-1 16,-11-2-31,4 2 16,-8-1-16,0 1 16,-4-1-1,-7-4-15,-6-8 16,-11-12-16</inkml:trace>
  <inkml:trace contextRef="#ctx0" brushRef="#br0" timeOffset="155789.12">20406 16193 0,'0'0'0,"0"0"0,0 0 0,0 0 0,1 1 15,0 1-15,3 4 16,0 15-16,4 8 15,4 11 1,-6-19-16,1 11 16,4 18-16,2 6 15,-2 1-15,-3-5 16,1-3 0,-4-25-16,-2 2 15,0 10 1,-1-18-16,-1 2 15,0-7-15,1 0 16,4-4 0,5-14-16,4-18 15</inkml:trace>
  <inkml:trace contextRef="#ctx0" brushRef="#br0" timeOffset="156026.78">21103 16194 0,'0'0'0,"0"3"0,0-3 0,-1 3 0</inkml:trace>
  <inkml:trace contextRef="#ctx0" brushRef="#br0" timeOffset="156391.7">21048 16290 0,'0'0'0,"1"1"0,-1-1 0,2 6 0,0-1 15,-2 8 1,4 13-16,1 8 15,-2 4-15,-2 4 16,2-1 0,1 0-16,-3-20 15,0 1-15,2 9 16,-1-13 15,0 0-31,0-6 16,0 1-16,-1-4 15,2-6 1,-1-2-16,2-7 16,0-16-16</inkml:trace>
  <inkml:trace contextRef="#ctx0" brushRef="#br0" timeOffset="156852.84">21083 16194 0,'0'0'0,"0"4"0,0-4 0,-1 4 15,3 9-15,-1-6 16,2 5-16,4 14 16,10 7-1,-8-15-15,6 7 16,18 16-16,11 4 15,0-4 1,-2 0-16,-3-5 16,-4-2-1,-20-15-15,0-1 16,-7-6-16,2 1 16,3-5-16,-8-7 15,-1-7 1,-3-17-16</inkml:trace>
  <inkml:trace contextRef="#ctx0" brushRef="#br0" timeOffset="157536.78">21411 16215 0,'0'0'0,"-1"3"0,1-3 0,-1 4 0,1-1 16,0 3 0,3 10-16,5 7 15,-1 6-15,1 6 16,-4-18 0,0 11-16,5 16 15,-4 5-15,1-3 16,1-5-1,-3-20-15,0 1 16,-2-7-16,1 2 16,-1-7-1,1 2-15,5-3 16,-2-6-16,2-12 16,9-12-1,7-11-15,-13 16 31,5-11-31,8-15 16,1-7 0,-13 24-16,0-3 15,8-12-15,-11 20 16,0 0 0,-4 7-16,4 0 15,-5 5-15,0 0 16,-2 2-1,1 3-15,1 5 16,-2 0-16,1 9 16,2 15-1,-3 11-15,0 4 16,-2 3-16,1-1 16,0-22-16,1 7 15,3 10 1,-1-19-16,-2 3 15,-1-8 1,1 0-16,1-7 16,-1-17-16,2-14 15,-2-12 1</inkml:trace>
  <inkml:trace contextRef="#ctx0" brushRef="#br0" timeOffset="157918.53">21750 16235 0,'0'0'0,"-1"0"0,1 0 0,0-1 0,0 1 0,4-2 16,8 1 0,7 7-16,4 8 15,-11-5-15,7 8 16,13 19-1,3 5-15,-6 3 16,-2-2 0,-4-2-16,-10-5 15,-8-18-15,-5 2 16,-8 10-16,4-13 16,-10 1-1,-14 4-15,-11-4 16,18-9-16,-6-1 15,8-3 1,-2-2-16,5-2 16,2 0-16,4-6 15,16-6 1</inkml:trace>
  <inkml:trace contextRef="#ctx0" brushRef="#br0" timeOffset="158460.56">22289 16440 0,'0'0'0,"-3"3"0,3-3 0,-3 2 16,0 0-16,-2 0 15,2 0-15,-3 0 16,3 0 0,-1-1-16,1 1 15,5-2-15,8-2 16,11-2 0,11 3-16,3-2 15,5 0 1,3 2-16,-22 1 15,4 0-15,13 1 16,-18-1 0,0 2-16,-7-2 15,-2-2-15,0-10 16,-6 4 0,-6-8-16,-12-12 15,6 13-15</inkml:trace>
  <inkml:trace contextRef="#ctx0" brushRef="#br0" timeOffset="158736.31">22438 16245 0,'0'0'0,"-4"-1"0,4 1 0,0 0 15,-3 1-15,1 0 16,-1 1-16,0 0 16,1 3-1,2 10-15,3 6 16,3 10-16,3 5 15,0 6 1,0 3-16,-2 2 16,1-1-16,-1-3 15,-5-22 1,1 5-16,0 11 16,-3-18-16,3-1 15,7-5 1,3-15-16</inkml:trace>
  <inkml:trace contextRef="#ctx0" brushRef="#br0" timeOffset="159113.49">22950 16276 0,'0'0'0,"5"0"0,-5 0 0,5 1 16,-2 1-16,2 7 16,5 13-16,-2 9 15,-2 7 1,-3 5-16,2-1 15,1 2-15,-1-3 16,-1 0 0,-2-23-16,3 4 15,0 8-15,-2-14 16,0-2 0,0-3-16,0-8 15,-2-11-15,-1-18 16,0 11-1,-1-15-15</inkml:trace>
  <inkml:trace contextRef="#ctx0" brushRef="#br0" timeOffset="159399.47">23002 16276 0,'0'0'0,"1"-1"0,2-4 16,-1 1-1,6-2-15,9-4 16,10-1-16,-13 6 16,9 1-1,12 2-15,7 2 16,-21 0-16,5 3 16,9 3-1,-17-2-15,0 1 16,-6-1-16,-1 1 15,-4-4 1,-4 4-16</inkml:trace>
  <inkml:trace contextRef="#ctx0" brushRef="#br0" timeOffset="159733.1">23074 16522 0,'0'0'0,"1"2"0,-1-2 0,6 0 0,0 0 15,8 0-15,11-1 16,-11 0-1,8 1-15,12 0 16,3-1-16,-18 0 16,0 1-1,-8 0-15,3 0 16,-5 0-16,0-1 31,-4 1-31,1-4 0,-1-7 16</inkml:trace>
  <inkml:trace contextRef="#ctx0" brushRef="#br0" timeOffset="160914.31">23546 16276 0,'0'0'0,"0"3"0,0-3 0,1 1 0,0 0 0,1 2 16,2 10-16,0-6 15,1 7-15,3 15 16,-1 8 0,1 4-16,-4-21 15,2 8-15,1 12 16,-1-18-1,0 5-15,-3-9 16,3 5-16,-3-7 16,2 3-1,-3-6-15,3-1 16,2-6-16,-4-5 16,3-9-1,3-11-15,-4 6 16,2-9-16,3-14 15,-5 18 1,1-10-16,5-9 16,-6 17-16,2-5 15,-1 8 1,4-6-16,-3 8 16,2-7-16,0 8 15,1-3 1,-4 6-16,4-1 31,-3 4-31,5 3 0,6 7 16,-10 1-16,4 10 15,4 14 1,2 7 0,2 3-1,-2-1-15,-4-1 16,-2-3-16,-6-17 15,2 5 1,6 7-16,-6-12 16,1 0-16,-5-4 15,5-1 1,8-1-16,-9-5 16,1-5-16,0-2 15,0-8 1,-3 3-16,5-7 15,4-14 1,-3-7-16,-5 16 0,0-4 16,6-11-1,-7 16-15,2-3 16,2-12 0,0 1-16,-3 17 15,-3 1-15,-2 5 16,2 1-1,-2 4-15,0-1 16,0 3-16,-2 0 16,1 3-1,0 0-15</inkml:trace>
  <inkml:trace contextRef="#ctx0" brushRef="#br0" timeOffset="163721.14">24644 16236 0,'0'0'0,"5"1"0,-5-1 0,3 2 0,0-1 0,1 1 15,-2 0-15,2 1 16,2 5-1,-4-4-15,4 6 16,1 11-16,1 7 16,-2 8-1,-3 2-15,-3 3 16,0 1-16,0-1 16,0-1-1,0-21-15,1 4 16,0 11-16,0-17 15,0 2 1,0-9-16,0 2 16,0-7-1,-1-5-15,-3-8 16,-4-11-16,3 5 16,-3-7-16,-9-9 15,-2 0 1,-3 2-16,13 13 15,-6-2-15,-9-8 16,11 13-16,-3-2 16,-10-5-1,11 9-15,-2 0 16,6 3 0,0 3-1,4 0-15,-2 0 16,4 1-1,0 1-15,8-3 16,-1 2-16,10-1 16,12-1-1,11 2-15,11 5 16,-24 1-16,10 0 16,16 5-16,-22-3 15,6 1-15,11 4 16,-21-4-16,5-2 15,-11-1 1,3 3-16,-7-3 16,1 0-16,-5 0 15,1-2 1,1-5 0,-7-8-16,-2-8 0,-2-6 15</inkml:trace>
  <inkml:trace contextRef="#ctx0" brushRef="#br0" timeOffset="164103.44">24963 16194 0,'0'0'0,"0"1"0,0-1 0,0 0 0,0 2 0,0-1 16,0 1-1,0-2-15,-1 2 16,-1 0-16,-1 5 16,-7 8-1,-4 7-15,-7 6 16,-1 4 0,-3 2-16,-1 1 15,-7 0-15,0-2 16,-3-1-16,19-16 15,-7 3 1,-7 6-16,16-12 16,-1 4-16,7-7 15,-3 3 1,6-5-16,0 2 16,3-5-16,-1-3 15,4-8 1,0 1-16</inkml:trace>
  <inkml:trace contextRef="#ctx0" brushRef="#br0" timeOffset="164609.27">24532 16256 0,'0'0'0,"-1"3"0,1-3 0,0 2 15,0 0-15,2 4 16,-1-2-16,2 3 15,6 7 1,-4-6-16,8 6 16,8 10-16,7 4 15,4 2 1,-16-15 0,5 5-16,10 9 15,0 3-15,2-2 16,-17-14-1,2 4 1,11 7-16,-14-13 16,0 1-16,-4-5 15,0 4 1,-3-7-16,0 4 16,-1-4-16,-1-1 15,1-7-15,-3-1 16,1-7-16</inkml:trace>
  <inkml:trace contextRef="#ctx0" brushRef="#br0" timeOffset="165213.64">25517 16204 0,'0'0'0,"-3"1"0,3-1 0,-1 2 0,0-1 0,-2 7 15,-4 7-15,3-8 16,-4 10-1,-3 13-15,-2 8 16,-1 2-16,-1 0 16,-3 1-1,1-1-15,1-2 16,1-4 0,1 1-16,4-3 15,5-17-15,-1 5 16,-4 8-16,5-12 15,0 0 1,2-6-16,-3 2 16,3-5-16,0 2 15,0-4 1,2-1-16,2-6 16,2-13-16</inkml:trace>
  <inkml:trace contextRef="#ctx0" brushRef="#br0" timeOffset="172039.93">18668 17248 0,'0'0'0,"3"1"0,-3-1 0,0 2 0,1-1 16,-1 1 0,0-2-16,1 2 15,2 8-15,1-4 16,-1 8-16,2 12 15,-4 11 1,2 4-16,0 2 16,0 1-16,-2-22 15,0 6 1,-2 14-16,-1-20 16,2 6-16,0-10 15,-1 3 1,1-7-16,0 1 15,0-4-15,-1-7 16,-1-11 0,0-16-16,1-13 15</inkml:trace>
  <inkml:trace contextRef="#ctx0" brushRef="#br0" timeOffset="172804.69">18662 17241 0,'0'0'0,"-3"4"0,3-4 0,-2 0 16,0 2-16,2-2 16,-1 0-1,1 0-15,0 0 16,6 2-16,9 7 15,-4-4 1,4 5-16,10 9 16,2 5-1,1 1-15,-1 2 16,-15-14 0,3 4-16,11 6 15,-13-12-15,2 1 16,-6-4-16,2 0 31,-5-2-15,2-2-16,5-4 15,-8-2-15,3-6 16,3-11 0,1-9-16,-5 13 15,3-3-15,8-10 16,-10 13-16,5-4 15,-6 7 1,8-4-16,-5 4 16,2-2-1,-1 5-15,-1-1 16,-4 4-16,4 0 16,-2 2-1,1 6-15,-3 0 16,1 6-16,2 12 15,-5 7 1,-1 7-16,-2 4 16,-1-18-16,-1 6 15,-2 13 1,1 6-16,2-22 16,0 6-16,0 12 15,0-18 1,1 5-16,0-11 15,0 4-15,-1-8 16,1 2 0,0-6-16,4-6 15,7-7-15,1-15 16</inkml:trace>
  <inkml:trace contextRef="#ctx0" brushRef="#br0" timeOffset="173711.72">19524 17313 0,'0'0'0,"-2"8"0,2-8 0,-1 4 0,1-1 16,2-1 0,0 0-16,7-1 15,15-2-15,6-1 16,10 0 0,4 1-16,-20 1 15,5-1-15,16 2 31,-19-1-15,3 1-16,-10-1 16,4 0-16,10-1 15,-16 1 1,-3-5-16,-6 0 16,-3-3-16,-3 4 15,-6-6 1,1 3-16,-7-1 15,3 1-15,-10 6 16,-9 3 0,12 1-16,-3 6 15,6-3-15,-3 6 16,-4 9 0,10-9-16,1 8 15,2 10-15,4 6 16,1-18-1,2 9-15,4 14 16,-4-20-16,-1 7 16,1 10-1,-2-17-15,-4 2 16,3-8-16,-3 4 16,-9 5-1,6-13-15,-9-2 16,-9 0-16,9-5 15,-5-2 1,-12-6-16,16 2 16,-3-2-16,8 1 15,-4-2 1,7 3-16,2-7 16,4-7-16,3 8 15</inkml:trace>
  <inkml:trace contextRef="#ctx0" brushRef="#br0" timeOffset="174189.64">20379 17296 0,'0'0'0,"1"0"0,-1 0 0,2 1 0,7 3 16,-5 0-16,8 6 16,7 11-1,7 9-15,3 3 16,0 1-16,-2 4 31,4 0-15,0 1-16,-3-1 15,-13-21-15,0 4 16,-5-8 0,1 6-16,-2-6 15,-2-1-15,1-3 16,-1-13 0,-2-16-16</inkml:trace>
  <inkml:trace contextRef="#ctx0" brushRef="#br0" timeOffset="174524.66">20715 17283 0,'0'0'0,"-5"8"0,5-8 0,-6 6 0,-6 8 15,-7 6 1,-8 3-16,15-11 16,-8 5-1,-14 12-15,-2 4 16,0 1-16,4-2 16,14-17-16,1 4 15,-7 7 1,13-12-16,-2 0 15,5-5-15,0 2 16,2-5 0,2-7-16</inkml:trace>
  <inkml:trace contextRef="#ctx0" brushRef="#br0" timeOffset="174875.9">20325 17457 0,'0'0'0,"2"-2"0,-2 2 0,4-1 15,9-4-15,7 3 16,9 0-16,4 4 15,7 1 1,2-1-16,1 0 16,-21-2-16,5 0 15,10 2 1,-19 0-16,4 1 16,-9-1-16,1 0 15,-2 0 16,-6-3-31,-6-6 16,-2 3-16</inkml:trace>
  <inkml:trace contextRef="#ctx0" brushRef="#br0" timeOffset="175243.27">20519 17201 0,'0'0'15,"0"3"-15,0-3 0,0 3 16,0-1-16,2 5 16,1 11-16,0-8 15,-2 10 1,3 17-16,-4 7 15,0 3-15,0-23 16,0 5 0,0 16-16,2 2 15,1-4-15,-1-22 16,0 1 0,0 9-16,0-15 15,-1 0-15,0-6 16,-1-4-1,1-5-15,-1-2 16</inkml:trace>
  <inkml:trace contextRef="#ctx0" brushRef="#br0" timeOffset="175753.71">21094 17242 0,'0'0'0,"2"0"0,-2 0 0,-2 2 0,1-2 15,-1 3-15,0-2 16,0 5 15,-1 7-31,2-6 16,1 10-16,0 16 15,-3 10 1,2-21-16,1 8 16,4 18-16,-3-21 15,4 6 1,-1 14-16,-1-22 16,0 2-16,3 9 15,-1-18 1,-1-1-16,-3-8 15,-2-13-15,-1-15 16,0 6 0</inkml:trace>
  <inkml:trace contextRef="#ctx0" brushRef="#br0" timeOffset="176104.99">21063 17242 0,'0'0'0,"0"4"16,0-4-16,0 0 0,1 2 15,6 5-15,-2-4 16,4 5-16,8 8 16,9 8-1,6 3-15,2 2 16,-1 4-16,-1 1 15,1-1 1,-4-1-16,-13-17 16,2 4-16,9 4 15,-12-11 1,-1-1-16,6-2 16,-11-6-16,-2-10 15,0-14 1,-4-13-16</inkml:trace>
  <inkml:trace contextRef="#ctx0" brushRef="#br0" timeOffset="176407.81">21412 17242 0,'0'0'0,"-1"2"0,1-2 0,-1 0 0,1 7 15,0-2-15,3 6 16,0 10-16,2 10 16,1 6 15,-3-1-31,-1 3 16,2-1-1,-3-19-15,2 6 16,1 9-16,-2-15 15,1 5 1,0-10-16,-1 2 16,-1-6-16,1-4 15</inkml:trace>
  <inkml:trace contextRef="#ctx0" brushRef="#br0" timeOffset="176822.77">21782 17190 0,'0'0'0,"0"3"0,0-3 0,2 6 0,-1 7 16,-1 10-16,0-10 16,0 8-1,0 16-15,1 11 16,0-24-16,3 7 16,0 15-1,1 0-15,1 0 16,-4-24-16,1 1 31,0 11-31,-1-19 0,0 0 16,-1-5-1,-1-7-15,-1-16 16,0 2-16,1-10 16</inkml:trace>
  <inkml:trace contextRef="#ctx0" brushRef="#br0" timeOffset="177363.83">21741 17170 0,'0'0'0,"-2"-2"0,2 2 0,4-5 0,-2 1 0,7 0 16,10 1-1,8 5-15,5 7 32,-17-4-32,9 8 0,10 13 31,2 4-31,-2 0 0,-1 2 0,-5-1 31,-4-2-15,-4 1-16,-10-14 15,1 6-15,-6-8 16,0 9 0,-1 8-16,-1-13 15,-7 2 1,-7 8-16,1-16 16,-3 3-16,-12 4 15,-4 0 1,13-11-16,-4-1 15,-11 2-15,14-4 16,-2 0 0,-8 0-16,13-3 15,0-1-15,4 0 16,-2-1-16,4 0 16,2-3-1,-1-9-15,5 6 16,6-5-1,10-9-15</inkml:trace>
  <inkml:trace contextRef="#ctx0" brushRef="#br0" timeOffset="177841.51">22397 17416 0,'0'0'0,"-3"4"0,3-4 0,-2 2 0,-1 0 0,2 0 16,-1 0-16,2-1 15,6 0 1,-1-1-16,8-1 16,12-4-16,10 4 15,1-2 1,1 2-16,-18 1 16,5 1-16,13-1 15,-19 0 1,4 0-16,-9 0 15,5-2 1,-7 1-16,1 0 16,-5-1-16,0 0 15,-2 1-15,-7-3 16,-7-6 0,-6-6-16,7 6 15</inkml:trace>
  <inkml:trace contextRef="#ctx0" brushRef="#br0" timeOffset="178208.31">22520 17242 0,'0'0'0,"-2"2"0,2-2 0,-3 0 16,2 1-16,-2 1 15,2-1-15,-1 2 16,1 9 0,4 8-16,-2-9 15,1 8-15,1 15 16,-1-14 0,-1 8-16,2 17 15,-1-20-15,1 6 16,3 13-1,-3-22-15,0 4 16,0-10-16,-1 6 16,0-8-1,-2 1-15,0-5 16,-1-2-16,3-6 16,5-12-1,7-11-15</inkml:trace>
  <inkml:trace contextRef="#ctx0" brushRef="#br0" timeOffset="178655.21">23147 17221 0,'0'0'0,"0"0"0,0 0 0,1 2 0,-1-2 0,4 8 0,-1-2 16,-1 8-1,2 13-15,-1 11 16,0 4 0,3 1-16,-1 1 15,3 1 1,-2-1-16,-1-1 16,-3-21-16,0 5 15,-1-11 1,0 4-16,0-7 0,0 2 15,-1-7 1,-1-5-16,2-15 16,1-15-16</inkml:trace>
  <inkml:trace contextRef="#ctx0" brushRef="#br0" timeOffset="178956.58">23137 17283 0,'0'0'0,"-4"-1"0,-1-4 15,3 1-15,2-4 16,7-6 0,-2 7-16,7-3 15,14-3-15,11 4 16,-18 5-1,8 1-15,15 1 16,-21 1-16,5 0 16,-10 1-1,7 1-15,-8-1 16,3 3-16,-6-1 16,-2 0-1,-2 0-15,-8-2 16</inkml:trace>
  <inkml:trace contextRef="#ctx0" brushRef="#br0" timeOffset="179322.97">23178 17447 0,'0'0'0,"3"0"0,-3 0 0,2 0 0,6-2 0,-2 2 15,7-2 1,8 0-16,8 0 16,6 0-16,-17 1 15,5 1 1,11-2-16,-16 1 15,0 0-15,-5 0 16,2 0 0,-5 1-16,3-1 15,-6 1 1,2-2-16,-4-1 16,1-5-16</inkml:trace>
  <inkml:trace contextRef="#ctx0" brushRef="#br0" timeOffset="180389.6">23794 17221 0,'0'0'0,"-2"9"0,2-9 0,0 5 0,0-5 0,0 3 0,-2 4 0,2-3 31,-2 8-16,-1 13-15,2-10 16,2 8 0,0 15-16,2 8 15,2 0-15,-2-24 16,2 5 0,3 12-16,-5-18 15,3 3-15,-2-9 16,1 6-16,-2-8 15,3 3 1,-2-6-16,3 1 16,-4-3-16,4-4 15,0-9 1,-3 2-16,1-10 16,5-11-16,-4 11 15,0-8 1,4-16-16,-4 17 15,2-7-15,4-14 16,-5 21 0,2-6-16,-5 10 15,5-6 1,-3 9-16,4-6 16,-4 7-16,3-1 15,-1 5 1,3 1-16,-4 3 15,3 6-15,9 10 16,-1 8-16,-2 9 16,0 3-1,2 3 1,1 2-16,-10-19 16,1 7-16,7 13 15,-9-18-15,3 5 16,-3-9-1,2 5-15,-4-9 16,4 4-16,-6-7 16,6-2-1,-3-2-15,3-8 16,3-16 0,-6 8-16,1-11 15,3-18 1,-1-9-16,-3 1 15,-6 24 1,3-5-16,-1-12 16,-2 0-16,-1 22 15,0-4-15,0 7 16,2-2-16,-2 7 16,0-3-1,0 5-15,0 1 16,0 3-16,2 3 15,-2 0 1,6 4-16,-2 0 16</inkml:trace>
  <inkml:trace contextRef="#ctx0" brushRef="#br0" timeOffset="180803.02">24813 17236 0,'0'0'0,"1"0"0,-1 0 0,2-2 0,-1 2 15,3 0-15,6 6 16,-1-2 0,3 7-16,14 13 15,3 9-15,3 8 16,-1 3 0,1-1-16,-3-1 15,2-1 1,-2 1-16,-15-23 15,3 6-15,-7-10 16,1 3 0,-2-6-16,0 0 15,2-4-15,-2-19 16</inkml:trace>
  <inkml:trace contextRef="#ctx0" brushRef="#br0" timeOffset="181248.98">25148 17242 0,'0'0'0,"-1"2"0,1-2 0,-3 0 0,1 0 16,0 1-16,0-1 15,-3 4-15,-7 8 16,2-5 0,-1 6-16,-10 12 15,9-9-15,-8 6 16,-13 14 0,-6 2-16,2 0 15,3-3-15,18-18 16,-5 4-16,-7 5 15,11-14 1,0 7-16,7-8 31,-3 3-31,5-6 0,-1 1 16,3-5-16,2-4 31,6-3-31,5-10 0,2-9 31,-4 10-31,1-3 0</inkml:trace>
  <inkml:trace contextRef="#ctx0" brushRef="#br0" timeOffset="181613.45">24718 17427 0,'0'0'0,"-12"0"0,12 0 15,-5 0-15,2 0 16,0 0-16,5 0 16,0 0-1,10 0-15,16 0 16,12 0 0,5 0-16,4 0 15,0 0-15,-3 2 16,-3-2-1,-2 0-15,-21 0 16,4 0-16,-9 0 16,6 1-1,-9-1-15,5 1 16,-7 1-16,0-2 16,-5 0-1,-2-4-15,-7-11 16,0 6-16</inkml:trace>
  <inkml:trace contextRef="#ctx0" brushRef="#br0" timeOffset="182034.58">24943 17150 0,'0'0'0,"-1"7"0,1-7 0,0 6 15,0-2-15,-2 6 16,2-3 0,-2 8-16,1 16 15,1 4 1,-1 4-16,2 4 15,3 1-15,-1 2 16,1 1 0,1-2-16,-5-1 15,0-3-15,2-3 16,1-17 0,-1 0-16,1-8 15,-1 4-15,0-7 16,0 1-16,6-4 15,-3-5 1,4-9 0,10-10-16,5-8 0</inkml:trace>
  <inkml:trace contextRef="#ctx0" brushRef="#br0" timeOffset="182600.31">25620 17252 0,'0'0'0,"0"-1"0,0 1 0,0-2 0,0 1 0,0-3 15,0 2 1,0-3-16,0 2 16,1-1-1,0 1-15,-1 2 16,0 0-16,-4 6 15,-2 10 1,1-5-16,-3 9 16,-8 17-16,-2 5 15,1 3 1,-1-1-16,0 0 16,8-22-16,2 7 15,-7 17-15,-2 0 16,10-22-1,-1 4-15,4-9 16,0 5 0,1-10-16,-1 3 15,2-7-15,2 1 16,-1-4 0,1-2-16,-1-8 15,0-1-15,2-7 16</inkml:trace>
  <inkml:trace contextRef="#ctx0" brushRef="#br0" timeOffset="187849.59">25990 17160 0,'0'0'0,"0"4"0,0-4 0,-1 8 0,1-4 0,-4 5 16,2-4 0,-1 3-1,-1-3-15,0 1 0,2-3 16,-1 1 0,2-1-16,1-2 15,0 0 1,6 0-16,13 0 0,9 0 31,8-1-31,-17 0 0,6 0 16,16 1-1,2 0 1,-20 0-16,5 1 0,10 0 16,-17-1-1,0 0-15,-7-1 16,0 1-16,-2-1 31,-1 0-31,-4 2 16,2-2-16,-3 1 0,-3 0 31,-1 1-31,-4 5 16,1-2-16,-7 5 15,-10 11-15,7-10 16,-6 8-1,-8 14-15,-4 3 0,-1 1 16,0-2-16,0-3 16,0-1-1,2-3-15,13-13 16,-5 3 0,-6 6-16,10-11 31,0 0-31,-7 7 15,12-10 1,1-1-16,4-1 16,-1-2-16,3-1 15,1-1 1,1-2-16,8 0 16,8-2-16,9-2 15,7-3 1,5 0-16,5 2 15,-20 1-15,9 1 16,14 0 0,6 3-16,-3-2 15,-23 0-15,1 0 16,7 0 0,-1 3-16,-14-2 15,0 2 1,-6-1-16,6 0 15,-8-2-15,3 2 16,-3-1-16,1 0 16,-4 1-1,1 1-15,-3-3 16,1 2-16,-2-1 16,2 0-1,-1-3-15,-1 0 16</inkml:trace>
  <inkml:trace contextRef="#ctx0" brushRef="#br0" timeOffset="188489.43">26886 17455 0,'0'0'0,"-3"3"0,3-3 0,-3 2 0,2-1 0,-2 1 15,1-2 1,3 0-16,7 0 16,11-2-16,-10-1 15,11 1 1,19-1-16,7 2 31,-20 1-15,7 0-16,18 3 15,-23-2-15,6 1 16,-12 0-16,4-1 16,-9 1-1,6 0-15,-8-2 16,2 0-16,-7 0 16,-1-2-1,-5-9-15,-2 4 16,-8-5-16,-7-12 15,5 12 1</inkml:trace>
  <inkml:trace contextRef="#ctx0" brushRef="#br0" timeOffset="188961.87">27119 17191 0,'0'0'0,"-1"2"0,1-2 0,-2 1 0,0 0 0,0 0 15,0 0 1,0 1-16,1 7 16,1-5-16,2 9 15,4 14 1,2 12-16,2 2 15,-1 3-15,-2-2 16,-2-1 0,2 1-16,-3-21 15,-1 5-15,-1 13 16,2 0 0,-3-20-16,1 5 15,0-9-15,-4 6 16,2-8-1,-1 4-15,1-7 16,0 1 0,0-3-16,-1-1 15,1-3-15,2-6 16,6-12 0,2-11-16,5-7 15</inkml:trace>
  <inkml:trace contextRef="#ctx0" brushRef="#br0" timeOffset="189548.81">27693 17397 0,'0'0'0,"-2"4"0,2-4 0,-2 4 0,2-1 0,-2 0 0,0-1 16,1 1-1,0-2-15,0-1 16,0 0 0,5-1-16,0 0 15,11-2-15,13 3 32,12 0-32,6 0 15,1-2 1,-1 1-16,-21 1 15,2 0 1,12 0-16,-17 0 16,3 0-16,10-1 15,-16-1 1,0 0-16,-6 0 16,0 0-16,-4 1 15,3 0 1,-4 1-16,-1 0 15,-2 0 1,0 0-16,-1 0 16,-1 0-16,-3-4 15,-1 0 1</inkml:trace>
  <inkml:trace contextRef="#ctx0" brushRef="#br0" timeOffset="199572.21">14998 1553 0,'0'0'0,"2"0"0,-2 0 0,4 0 0,-1 0 0,6 0 0,-5 0 31,7 3-31,-4-3 0,11 3 16,-9-1-16,12 0 15,12 1 1,4-2-16,-18 1 15,7-2-15,14-2 16,3 1-16,6 1 16,-2-1-1,3 1-15,-2-2 16,3-1-16,1-1 16,-2-1-1,2 0-15,2 0 16,1 1-16,7 2 15,3-1 1,2 2-16,4 1 16,4-4-16,-3-1 15,1 0 1,-2 0-16,0-2 16,1 3-16,2 2 31,-4-2-31,-3 1 0,1 2 31,-1-2-31,-2 3 0,-2 1 31,-1-1-31,-2 0 16,-1-1-16,-3-1 16,-4-2-1,0-1-15,-2 2 16,-1 1-16,-23 1 15,3 0 1,16 0-16,4 1 16,-27 0-16,8 0 15,10 0 1,-20 0-16,4 0 16,-7 0-16,5 0 15,-8 0 1,9 0-16,-10 0 15,7 1-15,-9 0 16,7 2 0,-7 0-16,3-2 15,-6 3-15,2-1 16,-5-1 0,0 2-16</inkml:trace>
  <inkml:trace contextRef="#ctx0" brushRef="#br0" timeOffset="202132.15">25294 931 0,'0'0'0,"0"0"0,0 0 0,0 0 0,0 0 16,0 7-16,0 5 15,-3 11-15,1 6 16,-2 6-16,-1 4 15,4 0-15,1 1 16,0-1 0,1 1-16,-1-19 15,5 3 1,-3-9-16,3 7 16,-3-9-16,2 3 15,-1-3 1,-5-15-16,0-13 15,-4-11-15</inkml:trace>
  <inkml:trace contextRef="#ctx0" brushRef="#br0" timeOffset="202481.69">25226 1059 0,'0'0'0,"0"-2"0,-2-4 0,1 1 16,0 0-16,-1 1 16,0-2-1,0 4-15,3 2 16,0 0 0,5 8-16,11 9 15,9 11-15,5 2 16,5 2-1,2-3-15,3-7 16,-21-11-16,6-1 16,12 1-1,-19-5-15,3-2 16,8-5-16,-2-9 16,-7-9-1,-6-7-15</inkml:trace>
  <inkml:trace contextRef="#ctx0" brushRef="#br0" timeOffset="202736.98">25624 984 0,'0'0'0,"1"-1"0,-1 1 0,1 0 15,-1 0 1,1 4-16,1 8 15,1 12-15,1 11 16,2 6 0,0 6-16,2-1 31,-3-22-31,1 4 16,5 8-1,-5-17-15,2-1 16,2-5-16,-2-18 15</inkml:trace>
  <inkml:trace contextRef="#ctx0" brushRef="#br0" timeOffset="203020.75">25937 1014 0,'0'0'0,"0"0"0,0 0 0,1 6 0,2 11 15,2 9 1,0 6-16,-1 7 16,0 3-16,0-21 15,0 5 1,3 13-16,-1-18 15,-2 0-15,-2-8 16,3 3 0,4-9-16,0-18 15</inkml:trace>
  <inkml:trace contextRef="#ctx0" brushRef="#br0" timeOffset="203403.46">25965 1008 0,'0'0'0,"-1"-4"0,1 4 0,0 0 0,0-2 16,0-1 0,3 4-16,9 4 15,-5-2-15,7 5 16,16 9-1,4 8-15,-15-12 16,2 4-16,7 11 16,-14-12-1,3 3-15,-4 12 16,-7-16-16,-7 4 16,-10 9-1,-12-5-15,-6 0 16,14-14-16,-3 2 15,7-4 1,-2 3-16,8 1 16,14-6-16</inkml:trace>
  <inkml:trace contextRef="#ctx0" brushRef="#br0" timeOffset="203752.84">26386 1172 0,'0'0'15,"0"0"-15,5 1 0,0 0 16,9-2-16,11-1 16,-9 1-16,7-2 15,13 0 1,-18 2-16,6-1 16,-8 1-16,5 0 15,-7 1 1,2 0-16,-6 0 15,2-3-15,-3-9 16,-6 3 0</inkml:trace>
  <inkml:trace contextRef="#ctx0" brushRef="#br0" timeOffset="204053.72">26410 1021 0,'0'0'0,"0"0"0,0 0 16,1 2-16,2 6 15,-1-2-15,0 6 16,4 15 0,2 7-16,4 5 15,-5 0-15,-4-17 16,1 2-1,-1-9-15,-1 6 16,3 10-16,-1-16 16,1 6-1,-2-9-15,1 4 16,5 0-16</inkml:trace>
  <inkml:trace contextRef="#ctx0" brushRef="#br0" timeOffset="209176.5">23009 1069 0,'0'0'0,"0"-1"0,0 1 0,0-1 0,0 1 0,0 1 0,0-1 0,1 5 16,-1 1-1,1 7-15,3 13 16,-1-10-16,-1 8 16,7 19-1,-6-20-15,1 8 16,2 14-16,-2-21 15,3 4 1,-3-12-16,2 4 16,-2-7-16,-2-1 15,-4-11 1</inkml:trace>
  <inkml:trace contextRef="#ctx0" brushRef="#br0" timeOffset="209812.24">22917 1151 0,'0'0'0,"5"-6"0,-5 6 0,0 0 0,5-7 0,0 3 0,1-4 15,-2 3-15,4-3 16,-3 3 0,6 0-1,-4 3-15,4 3 16,11 10-16,2 9 16,-13-10-16,6 6 15,9 8-15,-14-11 16,4 2-1,-5-6-15,0-1 16,-4-3 0,4-2-16,-4-2 15,2-5-15,5-12 16,-5 8-16,1-12 16,7-10-1,-7 14-15,2-6 16,-4 8-16,1-8 15,-1 10 1,-1-4-16,-2 5 16,0 3-16,2 4 15,-4 4 1,1 8-16,6 14 16,-1 12-16,-5-16 15,1 8 1,4 13-1,-1 4-15,-3-21 16,0 3-16,-2-9 16,2 3-1,-1-6-15,0-1 16,1-9-16</inkml:trace>
  <inkml:trace contextRef="#ctx0" brushRef="#br0" timeOffset="210449.62">23476 1115 0,'0'0'0,"2"-3"0,-2 3 15,3-3-15,7-3 16,8 0 0,9 1-16,7 1 15,3 1-15,-19 2 16,5 0 0,-8 0-16,1 0 15,-6 0-15,0 0 16,-3 0-1,-3 1-15,-2 0 16,-2 0-16,0 0 16,-2 0-1,0 0-15,0 3 16,0-2-16,1 5 16,3 7-1,-1-6-15,0 7 16,-1 12-16,0-11 15,1 7 1,0 12-16,0-17 16,1 5-1,-1-10-15,3 8 16,-1-7-16,-1 7 16,-1-8-16,-4 6 15,0-7 1,-3 1-16,1-5 15,-6 2-15,5-5 16,-3 1 0,1-2-16,-2-2 15,2-1-15,2-1 16,3-8 0</inkml:trace>
  <inkml:trace contextRef="#ctx0" brushRef="#br0" timeOffset="210831.23">24001 1137 0,'0'0'0,"0"0"0,0 0 0,1 3 0,1-2 0,3 6 15,6 9 1,3 11-16,-6-13 15,5 6-15,9 10 16,2-2 0,-12-16-16,0 2 15,-4-7-15,0 2 16,-5-5 0,-8-9-16,-9-13 15</inkml:trace>
  <inkml:trace contextRef="#ctx0" brushRef="#br0" timeOffset="211086.07">24117 1131 0,'0'0'0,"0"0"0,0 0 0,0-3 16,0 3-1,-1 0-15,-3 7 16,1-1-16,-4 5 15,-7 17 1,-2 8-16,-3 3 16,11-20-1,-3 3-15,5-8 16,-3 5-16,2-7 16,-5-1-16,4-7 15</inkml:trace>
  <inkml:trace contextRef="#ctx0" brushRef="#br0" timeOffset="211325.19">23896 1316 0,'0'0'15,"0"0"-15,0 0 0,3 0 0,8-2 0,11-2 16,9-2-16,6 0 15,-17 3-15,5-2 16,-8 3 0,3-2-16,-8 0 15,6 1-15,-9 1 32,-4-8-32,-8-14 15</inkml:trace>
  <inkml:trace contextRef="#ctx0" brushRef="#br0" timeOffset="211594.61">24035 1141 0,'0'0'0,"0"0"0,0 0 0,3 2 0,1 6 0,3 8 0,4 5 16,-1 7-16,-2 4 31,-3-15-15,0 6-16,1 10 16,0-14-1,-3 4-15,-2-8 16,-4-2-16</inkml:trace>
  <inkml:trace contextRef="#ctx0" brushRef="#br0" timeOffset="212121.21">23509 1158 0,'0'0'0,"0"-1"0,0 1 0,7-4 0,10-2 0,10-3 15,-13 5 1,10-3-16,16-1 15,4-2 1,-21 7-16,0-5 16,-5 4-16,4-2 15,-8 1 1,4 0-16,-8 1 16,5 2-16,-7 1 15,2 1-15,-4 0 16,3 2-1,-2 1-15</inkml:trace>
  <inkml:trace contextRef="#ctx0" brushRef="#br0" timeOffset="-209789.38">26817 1059 0,'0'0'0,"1"0"0,-1 0 0,1-1 0,-1 0 0,1-2 0,0 2 16,0 0 0,0 0-16,-1 5 0,2 12 31,0-5-31,-1 10 0,2 20 15,2 7-15,3 1 16,-4-25 0,2 3-16,2 10 15,-4-18-15,2 0 16,-3-9 0,2 1-16,-3-5 15,0 1-15,-7-7 16,0-3-1,-5-4-15,-4-15 16,-4-9-16,11 14 31,1-6-31,2-13 0,4 19 32,2-5-32,0 9 15,1-1-15,-1 4 16,1-4-1,-1 4-15,0-4 16,0 4 0,1-1-16,-2 3 15,0-3-15,2 5 16,-2-3 0,1 3-16,5-3 15,12-1-15,9 1 16,8 1-1,-19 3-15,5 3 16,8-3-16,-16 3 16,1 0-1,-6 0-15,-1 2 16,-3 0-16,-2 2 16,-3 1-1,-5 0-15</inkml:trace>
  <inkml:trace contextRef="#ctx0" brushRef="#br0" timeOffset="-209421.96">26822 1213 0,'0'0'0,"0"0"0,0 0 0,1 1 0,0 1 15,4-1-15,12 2 16,-7-2-16,9 0 16,16 0-1,-15-1-15,4 0 16,-8 0-1,6 0-15,-5 0 16,0 0-16,-6 0 16,0 0-1,-2 0-15,-1-1 16,-3 1 0,2-6-16</inkml:trace>
  <inkml:trace contextRef="#ctx0" brushRef="#br0" timeOffset="-208897.42">27484 1049 0,'0'0'0,"-2"4"0,2-4 0,-1 1 15,0 0-15,1 3 16,-1-1 0,0 1-16,-1 8 15,1-3-15,-1 3 16,-3 12 0,-2 5-16,-5 5 15,-1-1 1,-6-1-16,3 2 15,7-18-15,-2 6 16,5-8 0,-1 4-16,1-7 15,1 5-15,1-5 16,0 1 0,2-5-16,0 3 15,0-5-15,2 0 16,0-8-1</inkml:trace>
  <inkml:trace contextRef="#ctx0" brushRef="#br0" timeOffset="-200547.41">27699 1110 0,'0'0'0,"1"0"0,-1 0 0,-3-4 0,2 1 15,-2-2 1,1 2-16,0-1 0,0 1 31,1 3-31,-1-1 0,1 2 31,0 1-31,1 6 16,-1 10-16,3 7 0,2 5 31,0 4-31,-1 2 16,-1-18 0,2 8-16,3 9 15,-3-17-15,0 4 16,-1-6-1,1 1-15,-2-7 16,1 1-16,0-3 16,-2-3-16,4-8 15,-4 1 1,3-10-16,7-9 16,-6 8-1,5-8-15,4-9 16,-5 14-16,3-4 15,-4 7 1,2-2-16,-1 4 16,-1 0-16,-3 3 15,1 1 1,-2 2-16,1-1 16,-3 3-16,2 1 15,2 4-15,-4 0 16,4 8-1,-2-5-15,4 12 16,4 13 0,-4-12-16,4 6 15,4 12-15,-7-19 16,2 5 0,-6-10-16,3 2 15,8-3 1,-7-6-16,1-7 15,6-10 1,2-11-16,0-4 16,0-7-16,-11 16 15,3-5-15,5-13 16,-8 15 0,0-2-16,4-10 15,-4 15-15,-2 0 16,-2 7-16,0-2 15,-2 4 1,0-1-16,-1 5 16,-1 0-16,1 1 15,-1 4 1,-1 0-16,-1 0 16</inkml:trace>
  <inkml:trace contextRef="#ctx0" brushRef="#br0" timeOffset="-200118.33">28433 1116 0,'0'0'0,"1"-1"0,-1 1 0,2 0 0,-2 0 0,4 2 16,4 7 0,2 7-16,-6-7 15,7 9-15,6 12 31,-7-13-15,6 6-16,6 9 16,-10-16-16,0 1 15,7 6 1,-8-10-16,-1-1 16,-5-5-16,0 2 15,0-4 1,-2 2-16,1-7 15,-4-11-15</inkml:trace>
  <inkml:trace contextRef="#ctx0" brushRef="#br0" timeOffset="-199784.81">28520 1110 0,'0'0'0,"0"3"0,0-3 15,0 6-15,-4 8 16,-1 10-16,-6 4 16,-2 3-1,6-14-15,-6 5 16,-6 9-16,7-13 15,-1 3 1,5-6-16,-3 5 16,4-4-16,-1 1 15,2-5 1,-1 1-16,-1-4 16,4-7-16</inkml:trace>
  <inkml:trace contextRef="#ctx0" brushRef="#br0" timeOffset="-199452.78">28264 1285 0,'0'0'0,"3"-2"0,-3 2 0,0 0 0,3-2 0,6-3 16,12 0-16,8-4 16,8 2-1,5 2-15,-19 3 16,4 0 0,-8 0-16,5 0 15,-5 0-15,2 1 16,-7 0-1,2 0-15,-6 1 16,0-2-16,-2 1 31,-7-6-31,-8-4 0</inkml:trace>
  <inkml:trace contextRef="#ctx0" brushRef="#br0" timeOffset="-199118.69">28454 1070 0,'0'0'0,"-1"2"0,1-2 0,0 6 0,0-1 31,-1 7-16,-1 16-15,2-13 16,-1 11-16,0 20 16,0 3-1,2 0-15,0-3 16,-1-23 0,1 2-16,0-9 15,3 5-15,-1-5 16,3 2-16,-3-5 15,3 2 1,-2-6-16</inkml:trace>
  <inkml:trace contextRef="#ctx0" brushRef="#br0" timeOffset="-194241.09">28890 1234 0,'0'0'16,"0"0"-16,0 0 0,0-1 0,0-1 0,0-2 0,1 2 16,1-2-1,-1 2 1,3-5-16,0 2 15,3-4-15,-3 5 16,1-5 0,-1 2-16,1 0 15,-2 2-15,3-3 16,-3 2 0,2-1-16,-2 2 15,-2-4-15,0 4 16,-2-2-1,1 1 1,-3 1-16,1 0 0,-4 0 16,4 2-1,-3 2-15,4 1 16,-2 2 0,2 0-16,-2 2 15,2 0-15,-1 0 16,0 1-16,1-1 15,0-2 1,0 3-16,0-4 16,5 5-16,10-1 15,13-3 1,6-2-16,6-3 16,-1 1-16,-19 0 31,4 3-31,-9 0 0,4 2 15,-5 0-15,0 0 16,-2-1 0,1 3-16,-4-4 15,0 6-15,-2-4 16,1 4 0,-3-4-1,0 6-15,-2-3 0,0 5 31,-4 10-31,0-10 0,-4 4 16,-9 7-16,-5 1 16,-7-3-1,-2 0-15,-2-1 16,-2 1-16,15-11 16,-2 2-1,-10 6 1,14-7-1,-3 2-15,7-5 0,-3 4 16,5-2-16,0 3 16,3-6-16,4 9 31,6 3-15,10-2-16,-5-8 15,12-3-15,17 1 16,12-3-1,5-6-15,1 1 16,-3-3-16,-5 1 16,-25 2-1,0 4-15,8-1 16,-14-1-16,-2 0 16,-6 0-1,2 1-15,-5 0 16,-1-2-16,1 1 15,-5-4-15,0 0 16</inkml:trace>
  <inkml:trace contextRef="#ctx0" brushRef="#br0" timeOffset="-193714.96">29516 1348 0,'0'0'0,"1"-4"0,-1 4 0,7-1 0,12-1 15,10 1-15,8-1 16,5 2 0,3-3-16,-22 3 15,2-4-15,-10 2 16,8-2 0,-8 2-16,3-1 31,-8 1-31,3 0 15,-6 2-15,1-4 0,-2-7 32,-9-7-32</inkml:trace>
  <inkml:trace contextRef="#ctx0" brushRef="#br0" timeOffset="-193318.45">29687 1159 0,'0'0'0,"1"0"0,-1 0 0,0 3 16,0-2-16,1 8 15,0 8 1,0 8-16,-4 7 15,-3 5-15,-2 0 16,-3 1 0,6-17-16,2 5 15,1 11-15,1 4 16,2 1 0,-1-21-16,1 0 15,1-8-15,1 6 16,-2-7-1,1 1-15,-1-4 16,2-1 0,-2-4-16,1 1 15,-1-4-15,0-8 16</inkml:trace>
  <inkml:trace contextRef="#ctx0" brushRef="#br0" timeOffset="-192601.22">30090 1429 0,'0'0'0,"0"0"0,0 0 0,0 0 0,0 0 16,4 2 0,7 2-16,7 0 15,9-4-15,5-4 16,3 6 0,-1-1-16,-16-1 15,4-1-15,10-1 16,-14 2-1,3-1-15,-8 1 16,7 1-16,10-1 16,-15 0-1,4 0-15,-8 0 16,6 3-16,-5-2 16,2 1-1,-4-1-15,3 0 16,-5-1-16,0 1 15,-4-1 1,2 2-16,0-2 16,-4 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C391-0EE0-4E6C-8F3D-63F20AF22C22}" type="datetimeFigureOut">
              <a:rPr lang="en-IN" smtClean="0"/>
              <a:t>07-05-2025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3D09D-D21A-467E-B5AA-177EFA66EF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710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012" y="857834"/>
            <a:ext cx="3208654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92D05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F8E9D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49F7C-697D-4F3B-9A20-38AD95776D71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2D05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F8E9D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99B7A-8199-497F-9330-09D338C9CAB1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2D05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F49ED-B196-4FD4-B6C1-6C4BB68DD68E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2D05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A6E83-95E1-4CDC-9C0E-A317A4BE4125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34391-BEE7-4860-9CAC-FF33DA22A15D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022836" y="1525523"/>
            <a:ext cx="68580" cy="12700"/>
          </a:xfrm>
          <a:custGeom>
            <a:avLst/>
            <a:gdLst/>
            <a:ahLst/>
            <a:cxnLst/>
            <a:rect l="l" t="t" r="r" b="b"/>
            <a:pathLst>
              <a:path w="68579" h="12700">
                <a:moveTo>
                  <a:pt x="18288" y="8382"/>
                </a:moveTo>
                <a:lnTo>
                  <a:pt x="14605" y="7620"/>
                </a:lnTo>
                <a:lnTo>
                  <a:pt x="10033" y="7620"/>
                </a:lnTo>
                <a:lnTo>
                  <a:pt x="0" y="9144"/>
                </a:lnTo>
                <a:lnTo>
                  <a:pt x="18288" y="8382"/>
                </a:lnTo>
                <a:close/>
              </a:path>
              <a:path w="68579" h="12700">
                <a:moveTo>
                  <a:pt x="36499" y="7200"/>
                </a:moveTo>
                <a:lnTo>
                  <a:pt x="18288" y="8128"/>
                </a:lnTo>
                <a:lnTo>
                  <a:pt x="23114" y="9144"/>
                </a:lnTo>
                <a:lnTo>
                  <a:pt x="24130" y="12192"/>
                </a:lnTo>
                <a:lnTo>
                  <a:pt x="36499" y="7200"/>
                </a:lnTo>
                <a:close/>
              </a:path>
              <a:path w="68579" h="12700">
                <a:moveTo>
                  <a:pt x="57912" y="6096"/>
                </a:moveTo>
                <a:lnTo>
                  <a:pt x="36614" y="7200"/>
                </a:lnTo>
                <a:lnTo>
                  <a:pt x="35902" y="7962"/>
                </a:lnTo>
                <a:lnTo>
                  <a:pt x="39306" y="7747"/>
                </a:lnTo>
                <a:lnTo>
                  <a:pt x="46697" y="6972"/>
                </a:lnTo>
                <a:lnTo>
                  <a:pt x="57912" y="6096"/>
                </a:lnTo>
                <a:close/>
              </a:path>
              <a:path w="68579" h="12700">
                <a:moveTo>
                  <a:pt x="68580" y="2286"/>
                </a:moveTo>
                <a:lnTo>
                  <a:pt x="60058" y="1714"/>
                </a:lnTo>
                <a:lnTo>
                  <a:pt x="48539" y="1143"/>
                </a:lnTo>
                <a:lnTo>
                  <a:pt x="40500" y="571"/>
                </a:lnTo>
                <a:lnTo>
                  <a:pt x="42418" y="0"/>
                </a:lnTo>
                <a:lnTo>
                  <a:pt x="22898" y="723"/>
                </a:lnTo>
                <a:lnTo>
                  <a:pt x="16929" y="1714"/>
                </a:lnTo>
                <a:lnTo>
                  <a:pt x="21602" y="3009"/>
                </a:lnTo>
                <a:lnTo>
                  <a:pt x="34036" y="4572"/>
                </a:lnTo>
                <a:lnTo>
                  <a:pt x="68580" y="2286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11809476" y="1527047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19">
                <a:moveTo>
                  <a:pt x="39243" y="4572"/>
                </a:moveTo>
                <a:lnTo>
                  <a:pt x="0" y="7620"/>
                </a:lnTo>
                <a:lnTo>
                  <a:pt x="20967" y="7429"/>
                </a:lnTo>
                <a:lnTo>
                  <a:pt x="33286" y="6858"/>
                </a:lnTo>
                <a:lnTo>
                  <a:pt x="38760" y="5905"/>
                </a:lnTo>
                <a:lnTo>
                  <a:pt x="39243" y="4572"/>
                </a:lnTo>
                <a:close/>
              </a:path>
              <a:path w="66040" h="7619">
                <a:moveTo>
                  <a:pt x="65532" y="3048"/>
                </a:moveTo>
                <a:lnTo>
                  <a:pt x="40855" y="1816"/>
                </a:lnTo>
                <a:lnTo>
                  <a:pt x="30060" y="1016"/>
                </a:lnTo>
                <a:lnTo>
                  <a:pt x="24765" y="0"/>
                </a:lnTo>
                <a:lnTo>
                  <a:pt x="22860" y="762"/>
                </a:lnTo>
                <a:lnTo>
                  <a:pt x="37084" y="3048"/>
                </a:lnTo>
                <a:lnTo>
                  <a:pt x="39878" y="4572"/>
                </a:lnTo>
                <a:lnTo>
                  <a:pt x="65532" y="3048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12003023" y="1537716"/>
            <a:ext cx="78105" cy="5080"/>
          </a:xfrm>
          <a:custGeom>
            <a:avLst/>
            <a:gdLst/>
            <a:ahLst/>
            <a:cxnLst/>
            <a:rect l="l" t="t" r="r" b="b"/>
            <a:pathLst>
              <a:path w="78104" h="5080">
                <a:moveTo>
                  <a:pt x="77724" y="0"/>
                </a:moveTo>
                <a:lnTo>
                  <a:pt x="0" y="4572"/>
                </a:lnTo>
                <a:lnTo>
                  <a:pt x="13207" y="4572"/>
                </a:lnTo>
                <a:lnTo>
                  <a:pt x="7772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11664695" y="1522475"/>
            <a:ext cx="40005" cy="6350"/>
          </a:xfrm>
          <a:custGeom>
            <a:avLst/>
            <a:gdLst/>
            <a:ahLst/>
            <a:cxnLst/>
            <a:rect l="l" t="t" r="r" b="b"/>
            <a:pathLst>
              <a:path w="40004" h="6350">
                <a:moveTo>
                  <a:pt x="39624" y="0"/>
                </a:moveTo>
                <a:lnTo>
                  <a:pt x="0" y="6096"/>
                </a:lnTo>
                <a:lnTo>
                  <a:pt x="17906" y="4825"/>
                </a:lnTo>
                <a:lnTo>
                  <a:pt x="3962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11471148" y="1522475"/>
            <a:ext cx="114300" cy="6350"/>
          </a:xfrm>
          <a:custGeom>
            <a:avLst/>
            <a:gdLst/>
            <a:ahLst/>
            <a:cxnLst/>
            <a:rect l="l" t="t" r="r" b="b"/>
            <a:pathLst>
              <a:path w="114300" h="6350">
                <a:moveTo>
                  <a:pt x="35052" y="3048"/>
                </a:moveTo>
                <a:lnTo>
                  <a:pt x="26289" y="3238"/>
                </a:lnTo>
                <a:lnTo>
                  <a:pt x="17526" y="3810"/>
                </a:lnTo>
                <a:lnTo>
                  <a:pt x="8763" y="4762"/>
                </a:lnTo>
                <a:lnTo>
                  <a:pt x="0" y="6096"/>
                </a:lnTo>
                <a:lnTo>
                  <a:pt x="25717" y="3810"/>
                </a:lnTo>
                <a:lnTo>
                  <a:pt x="35052" y="3048"/>
                </a:lnTo>
                <a:close/>
              </a:path>
              <a:path w="114300" h="6350">
                <a:moveTo>
                  <a:pt x="114071" y="3009"/>
                </a:moveTo>
                <a:lnTo>
                  <a:pt x="107480" y="1714"/>
                </a:lnTo>
                <a:lnTo>
                  <a:pt x="101053" y="723"/>
                </a:lnTo>
                <a:lnTo>
                  <a:pt x="105029" y="0"/>
                </a:lnTo>
                <a:lnTo>
                  <a:pt x="85940" y="279"/>
                </a:lnTo>
                <a:lnTo>
                  <a:pt x="67945" y="1054"/>
                </a:lnTo>
                <a:lnTo>
                  <a:pt x="50977" y="2260"/>
                </a:lnTo>
                <a:lnTo>
                  <a:pt x="35052" y="3810"/>
                </a:lnTo>
                <a:lnTo>
                  <a:pt x="52082" y="3073"/>
                </a:lnTo>
                <a:lnTo>
                  <a:pt x="70015" y="3048"/>
                </a:lnTo>
                <a:lnTo>
                  <a:pt x="89357" y="3606"/>
                </a:lnTo>
                <a:lnTo>
                  <a:pt x="110617" y="4572"/>
                </a:lnTo>
                <a:lnTo>
                  <a:pt x="114071" y="3009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1692128" y="1528571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48768" y="6096"/>
                </a:moveTo>
                <a:lnTo>
                  <a:pt x="45834" y="4787"/>
                </a:lnTo>
                <a:lnTo>
                  <a:pt x="40614" y="3048"/>
                </a:lnTo>
                <a:lnTo>
                  <a:pt x="31851" y="1320"/>
                </a:lnTo>
                <a:lnTo>
                  <a:pt x="18288" y="0"/>
                </a:lnTo>
                <a:lnTo>
                  <a:pt x="33337" y="6032"/>
                </a:lnTo>
                <a:lnTo>
                  <a:pt x="0" y="4572"/>
                </a:lnTo>
                <a:lnTo>
                  <a:pt x="33451" y="6070"/>
                </a:lnTo>
                <a:lnTo>
                  <a:pt x="34036" y="6096"/>
                </a:lnTo>
                <a:lnTo>
                  <a:pt x="35052" y="6096"/>
                </a:lnTo>
                <a:lnTo>
                  <a:pt x="48768" y="6096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1869173" y="1537716"/>
            <a:ext cx="44450" cy="9525"/>
          </a:xfrm>
          <a:custGeom>
            <a:avLst/>
            <a:gdLst/>
            <a:ahLst/>
            <a:cxnLst/>
            <a:rect l="l" t="t" r="r" b="b"/>
            <a:pathLst>
              <a:path w="44450" h="9525">
                <a:moveTo>
                  <a:pt x="43934" y="0"/>
                </a:moveTo>
                <a:lnTo>
                  <a:pt x="5389" y="4190"/>
                </a:lnTo>
                <a:lnTo>
                  <a:pt x="0" y="6429"/>
                </a:lnTo>
                <a:lnTo>
                  <a:pt x="19042" y="9144"/>
                </a:lnTo>
                <a:lnTo>
                  <a:pt x="24824" y="7000"/>
                </a:lnTo>
                <a:lnTo>
                  <a:pt x="24344" y="4953"/>
                </a:lnTo>
                <a:lnTo>
                  <a:pt x="27435" y="2714"/>
                </a:lnTo>
                <a:lnTo>
                  <a:pt x="4393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1743944" y="1534667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21336" y="3048"/>
                </a:moveTo>
                <a:lnTo>
                  <a:pt x="4826" y="3048"/>
                </a:lnTo>
                <a:lnTo>
                  <a:pt x="0" y="6096"/>
                </a:lnTo>
                <a:lnTo>
                  <a:pt x="21336" y="3048"/>
                </a:lnTo>
                <a:close/>
              </a:path>
              <a:path w="66040" h="6350">
                <a:moveTo>
                  <a:pt x="65532" y="0"/>
                </a:moveTo>
                <a:lnTo>
                  <a:pt x="21336" y="3429"/>
                </a:lnTo>
                <a:lnTo>
                  <a:pt x="62738" y="4572"/>
                </a:lnTo>
                <a:lnTo>
                  <a:pt x="61722" y="3429"/>
                </a:lnTo>
                <a:lnTo>
                  <a:pt x="54229" y="1143"/>
                </a:lnTo>
                <a:lnTo>
                  <a:pt x="6553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11481816" y="1531619"/>
            <a:ext cx="78105" cy="3175"/>
          </a:xfrm>
          <a:custGeom>
            <a:avLst/>
            <a:gdLst/>
            <a:ahLst/>
            <a:cxnLst/>
            <a:rect l="l" t="t" r="r" b="b"/>
            <a:pathLst>
              <a:path w="78104" h="3175">
                <a:moveTo>
                  <a:pt x="60832" y="0"/>
                </a:moveTo>
                <a:lnTo>
                  <a:pt x="46684" y="881"/>
                </a:lnTo>
                <a:lnTo>
                  <a:pt x="31845" y="1333"/>
                </a:lnTo>
                <a:lnTo>
                  <a:pt x="0" y="1524"/>
                </a:lnTo>
                <a:lnTo>
                  <a:pt x="36702" y="2571"/>
                </a:lnTo>
                <a:lnTo>
                  <a:pt x="55149" y="2917"/>
                </a:lnTo>
                <a:lnTo>
                  <a:pt x="73405" y="3047"/>
                </a:lnTo>
                <a:lnTo>
                  <a:pt x="76281" y="1928"/>
                </a:lnTo>
                <a:lnTo>
                  <a:pt x="77930" y="952"/>
                </a:lnTo>
                <a:lnTo>
                  <a:pt x="74173" y="261"/>
                </a:lnTo>
                <a:lnTo>
                  <a:pt x="6083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g object 26"/>
          <p:cNvSpPr/>
          <p:nvPr/>
        </p:nvSpPr>
        <p:spPr>
          <a:xfrm>
            <a:off x="11553444" y="1533143"/>
            <a:ext cx="78105" cy="3175"/>
          </a:xfrm>
          <a:custGeom>
            <a:avLst/>
            <a:gdLst/>
            <a:ahLst/>
            <a:cxnLst/>
            <a:rect l="l" t="t" r="r" b="b"/>
            <a:pathLst>
              <a:path w="78104" h="3175">
                <a:moveTo>
                  <a:pt x="44196" y="1524"/>
                </a:moveTo>
                <a:lnTo>
                  <a:pt x="34112" y="1651"/>
                </a:lnTo>
                <a:lnTo>
                  <a:pt x="12966" y="2171"/>
                </a:lnTo>
                <a:lnTo>
                  <a:pt x="0" y="2286"/>
                </a:lnTo>
                <a:lnTo>
                  <a:pt x="0" y="3048"/>
                </a:lnTo>
                <a:lnTo>
                  <a:pt x="5588" y="3048"/>
                </a:lnTo>
                <a:lnTo>
                  <a:pt x="17716" y="2921"/>
                </a:lnTo>
                <a:lnTo>
                  <a:pt x="27749" y="2578"/>
                </a:lnTo>
                <a:lnTo>
                  <a:pt x="36334" y="2095"/>
                </a:lnTo>
                <a:lnTo>
                  <a:pt x="44196" y="1524"/>
                </a:lnTo>
                <a:close/>
              </a:path>
              <a:path w="78104" h="3175">
                <a:moveTo>
                  <a:pt x="77724" y="0"/>
                </a:moveTo>
                <a:lnTo>
                  <a:pt x="73152" y="1524"/>
                </a:lnTo>
                <a:lnTo>
                  <a:pt x="77724" y="1524"/>
                </a:lnTo>
                <a:lnTo>
                  <a:pt x="7772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g object 27"/>
          <p:cNvSpPr/>
          <p:nvPr/>
        </p:nvSpPr>
        <p:spPr>
          <a:xfrm>
            <a:off x="11408664" y="1529333"/>
            <a:ext cx="32384" cy="2540"/>
          </a:xfrm>
          <a:custGeom>
            <a:avLst/>
            <a:gdLst/>
            <a:ahLst/>
            <a:cxnLst/>
            <a:rect l="l" t="t" r="r" b="b"/>
            <a:pathLst>
              <a:path w="32384" h="2540">
                <a:moveTo>
                  <a:pt x="4875" y="0"/>
                </a:moveTo>
                <a:lnTo>
                  <a:pt x="32003" y="2286"/>
                </a:lnTo>
                <a:lnTo>
                  <a:pt x="23342" y="1397"/>
                </a:lnTo>
                <a:lnTo>
                  <a:pt x="13477" y="508"/>
                </a:lnTo>
                <a:lnTo>
                  <a:pt x="487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g object 28"/>
          <p:cNvSpPr/>
          <p:nvPr/>
        </p:nvSpPr>
        <p:spPr>
          <a:xfrm>
            <a:off x="11597640" y="1531619"/>
            <a:ext cx="29209" cy="3175"/>
          </a:xfrm>
          <a:custGeom>
            <a:avLst/>
            <a:gdLst/>
            <a:ahLst/>
            <a:cxnLst/>
            <a:rect l="l" t="t" r="r" b="b"/>
            <a:pathLst>
              <a:path w="29209" h="3175">
                <a:moveTo>
                  <a:pt x="23367" y="0"/>
                </a:moveTo>
                <a:lnTo>
                  <a:pt x="13969" y="1015"/>
                </a:lnTo>
                <a:lnTo>
                  <a:pt x="7492" y="2031"/>
                </a:lnTo>
                <a:lnTo>
                  <a:pt x="0" y="3047"/>
                </a:lnTo>
                <a:lnTo>
                  <a:pt x="7685" y="2889"/>
                </a:lnTo>
                <a:lnTo>
                  <a:pt x="22342" y="2190"/>
                </a:lnTo>
                <a:lnTo>
                  <a:pt x="28955" y="2031"/>
                </a:lnTo>
                <a:lnTo>
                  <a:pt x="27050" y="1015"/>
                </a:lnTo>
                <a:lnTo>
                  <a:pt x="25273" y="1015"/>
                </a:lnTo>
                <a:lnTo>
                  <a:pt x="2336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g object 29"/>
          <p:cNvSpPr/>
          <p:nvPr/>
        </p:nvSpPr>
        <p:spPr>
          <a:xfrm>
            <a:off x="11149838" y="1528571"/>
            <a:ext cx="333375" cy="29209"/>
          </a:xfrm>
          <a:custGeom>
            <a:avLst/>
            <a:gdLst/>
            <a:ahLst/>
            <a:cxnLst/>
            <a:rect l="l" t="t" r="r" b="b"/>
            <a:pathLst>
              <a:path w="333375" h="29209">
                <a:moveTo>
                  <a:pt x="155016" y="23012"/>
                </a:moveTo>
                <a:lnTo>
                  <a:pt x="154203" y="17551"/>
                </a:lnTo>
                <a:lnTo>
                  <a:pt x="139255" y="11442"/>
                </a:lnTo>
                <a:lnTo>
                  <a:pt x="115443" y="6096"/>
                </a:lnTo>
                <a:lnTo>
                  <a:pt x="114261" y="7239"/>
                </a:lnTo>
                <a:lnTo>
                  <a:pt x="109410" y="8305"/>
                </a:lnTo>
                <a:lnTo>
                  <a:pt x="96824" y="9550"/>
                </a:lnTo>
                <a:lnTo>
                  <a:pt x="72517" y="11176"/>
                </a:lnTo>
                <a:lnTo>
                  <a:pt x="119773" y="14211"/>
                </a:lnTo>
                <a:lnTo>
                  <a:pt x="137756" y="16027"/>
                </a:lnTo>
                <a:lnTo>
                  <a:pt x="129794" y="17907"/>
                </a:lnTo>
                <a:lnTo>
                  <a:pt x="99009" y="18516"/>
                </a:lnTo>
                <a:lnTo>
                  <a:pt x="83261" y="17970"/>
                </a:lnTo>
                <a:lnTo>
                  <a:pt x="72872" y="16764"/>
                </a:lnTo>
                <a:lnTo>
                  <a:pt x="58166" y="15367"/>
                </a:lnTo>
                <a:lnTo>
                  <a:pt x="56591" y="18224"/>
                </a:lnTo>
                <a:lnTo>
                  <a:pt x="6921" y="23533"/>
                </a:lnTo>
                <a:lnTo>
                  <a:pt x="0" y="27305"/>
                </a:lnTo>
                <a:lnTo>
                  <a:pt x="47625" y="25527"/>
                </a:lnTo>
                <a:lnTo>
                  <a:pt x="45732" y="26314"/>
                </a:lnTo>
                <a:lnTo>
                  <a:pt x="41605" y="27241"/>
                </a:lnTo>
                <a:lnTo>
                  <a:pt x="39776" y="28181"/>
                </a:lnTo>
                <a:lnTo>
                  <a:pt x="44831" y="28956"/>
                </a:lnTo>
                <a:lnTo>
                  <a:pt x="54546" y="26530"/>
                </a:lnTo>
                <a:lnTo>
                  <a:pt x="76276" y="24828"/>
                </a:lnTo>
                <a:lnTo>
                  <a:pt x="105168" y="24574"/>
                </a:lnTo>
                <a:lnTo>
                  <a:pt x="136398" y="26416"/>
                </a:lnTo>
                <a:lnTo>
                  <a:pt x="155016" y="23012"/>
                </a:lnTo>
                <a:close/>
              </a:path>
              <a:path w="333375" h="29209">
                <a:moveTo>
                  <a:pt x="211582" y="6096"/>
                </a:moveTo>
                <a:lnTo>
                  <a:pt x="197662" y="5295"/>
                </a:lnTo>
                <a:lnTo>
                  <a:pt x="184442" y="4191"/>
                </a:lnTo>
                <a:lnTo>
                  <a:pt x="170154" y="2527"/>
                </a:lnTo>
                <a:lnTo>
                  <a:pt x="153035" y="0"/>
                </a:lnTo>
                <a:lnTo>
                  <a:pt x="135737" y="1511"/>
                </a:lnTo>
                <a:lnTo>
                  <a:pt x="125158" y="2921"/>
                </a:lnTo>
                <a:lnTo>
                  <a:pt x="119405" y="4191"/>
                </a:lnTo>
                <a:lnTo>
                  <a:pt x="117094" y="5080"/>
                </a:lnTo>
                <a:lnTo>
                  <a:pt x="200279" y="6096"/>
                </a:lnTo>
                <a:lnTo>
                  <a:pt x="211582" y="6096"/>
                </a:lnTo>
                <a:close/>
              </a:path>
              <a:path w="333375" h="29209">
                <a:moveTo>
                  <a:pt x="291477" y="3975"/>
                </a:moveTo>
                <a:lnTo>
                  <a:pt x="211582" y="5715"/>
                </a:lnTo>
                <a:lnTo>
                  <a:pt x="288036" y="5715"/>
                </a:lnTo>
                <a:lnTo>
                  <a:pt x="277850" y="5194"/>
                </a:lnTo>
                <a:lnTo>
                  <a:pt x="278460" y="4826"/>
                </a:lnTo>
                <a:lnTo>
                  <a:pt x="284797" y="4470"/>
                </a:lnTo>
                <a:lnTo>
                  <a:pt x="291477" y="3975"/>
                </a:lnTo>
                <a:close/>
              </a:path>
              <a:path w="333375" h="29209">
                <a:moveTo>
                  <a:pt x="332867" y="4826"/>
                </a:moveTo>
                <a:lnTo>
                  <a:pt x="321754" y="4673"/>
                </a:lnTo>
                <a:lnTo>
                  <a:pt x="311175" y="4279"/>
                </a:lnTo>
                <a:lnTo>
                  <a:pt x="290830" y="3048"/>
                </a:lnTo>
                <a:lnTo>
                  <a:pt x="292785" y="3975"/>
                </a:lnTo>
                <a:lnTo>
                  <a:pt x="291807" y="3975"/>
                </a:lnTo>
                <a:lnTo>
                  <a:pt x="290830" y="4826"/>
                </a:lnTo>
                <a:lnTo>
                  <a:pt x="289941" y="4826"/>
                </a:lnTo>
                <a:lnTo>
                  <a:pt x="288036" y="5715"/>
                </a:lnTo>
                <a:lnTo>
                  <a:pt x="274231" y="8051"/>
                </a:lnTo>
                <a:lnTo>
                  <a:pt x="258762" y="10172"/>
                </a:lnTo>
                <a:lnTo>
                  <a:pt x="250672" y="12420"/>
                </a:lnTo>
                <a:lnTo>
                  <a:pt x="258445" y="15240"/>
                </a:lnTo>
                <a:lnTo>
                  <a:pt x="285750" y="14681"/>
                </a:lnTo>
                <a:lnTo>
                  <a:pt x="298856" y="13309"/>
                </a:lnTo>
                <a:lnTo>
                  <a:pt x="308190" y="11607"/>
                </a:lnTo>
                <a:lnTo>
                  <a:pt x="322834" y="10172"/>
                </a:lnTo>
                <a:lnTo>
                  <a:pt x="294982" y="10172"/>
                </a:lnTo>
                <a:lnTo>
                  <a:pt x="293522" y="9639"/>
                </a:lnTo>
                <a:lnTo>
                  <a:pt x="303161" y="8597"/>
                </a:lnTo>
                <a:lnTo>
                  <a:pt x="307187" y="7226"/>
                </a:lnTo>
                <a:lnTo>
                  <a:pt x="288925" y="5715"/>
                </a:lnTo>
                <a:lnTo>
                  <a:pt x="300253" y="5588"/>
                </a:lnTo>
                <a:lnTo>
                  <a:pt x="322097" y="4965"/>
                </a:lnTo>
                <a:lnTo>
                  <a:pt x="332867" y="4826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g object 30"/>
          <p:cNvSpPr/>
          <p:nvPr/>
        </p:nvSpPr>
        <p:spPr>
          <a:xfrm>
            <a:off x="11770995" y="1542287"/>
            <a:ext cx="92075" cy="12700"/>
          </a:xfrm>
          <a:custGeom>
            <a:avLst/>
            <a:gdLst/>
            <a:ahLst/>
            <a:cxnLst/>
            <a:rect l="l" t="t" r="r" b="b"/>
            <a:pathLst>
              <a:path w="92075" h="12700">
                <a:moveTo>
                  <a:pt x="70993" y="10668"/>
                </a:moveTo>
                <a:lnTo>
                  <a:pt x="66040" y="12192"/>
                </a:lnTo>
                <a:lnTo>
                  <a:pt x="70993" y="12192"/>
                </a:lnTo>
                <a:lnTo>
                  <a:pt x="70993" y="10668"/>
                </a:lnTo>
                <a:close/>
              </a:path>
              <a:path w="92075" h="12700">
                <a:moveTo>
                  <a:pt x="91516" y="7543"/>
                </a:moveTo>
                <a:lnTo>
                  <a:pt x="75057" y="6223"/>
                </a:lnTo>
                <a:lnTo>
                  <a:pt x="69342" y="7112"/>
                </a:lnTo>
                <a:lnTo>
                  <a:pt x="43878" y="5384"/>
                </a:lnTo>
                <a:lnTo>
                  <a:pt x="20231" y="3225"/>
                </a:lnTo>
                <a:lnTo>
                  <a:pt x="3810" y="1244"/>
                </a:lnTo>
                <a:lnTo>
                  <a:pt x="0" y="0"/>
                </a:lnTo>
                <a:lnTo>
                  <a:pt x="7264" y="2540"/>
                </a:lnTo>
                <a:lnTo>
                  <a:pt x="15532" y="4902"/>
                </a:lnTo>
                <a:lnTo>
                  <a:pt x="26162" y="7251"/>
                </a:lnTo>
                <a:lnTo>
                  <a:pt x="40513" y="9779"/>
                </a:lnTo>
                <a:lnTo>
                  <a:pt x="50317" y="8229"/>
                </a:lnTo>
                <a:lnTo>
                  <a:pt x="58293" y="7785"/>
                </a:lnTo>
                <a:lnTo>
                  <a:pt x="70231" y="8001"/>
                </a:lnTo>
                <a:lnTo>
                  <a:pt x="77152" y="8674"/>
                </a:lnTo>
                <a:lnTo>
                  <a:pt x="76492" y="9334"/>
                </a:lnTo>
                <a:lnTo>
                  <a:pt x="72961" y="10007"/>
                </a:lnTo>
                <a:lnTo>
                  <a:pt x="71247" y="10668"/>
                </a:lnTo>
                <a:lnTo>
                  <a:pt x="81851" y="9855"/>
                </a:lnTo>
                <a:lnTo>
                  <a:pt x="91198" y="8788"/>
                </a:lnTo>
                <a:lnTo>
                  <a:pt x="91516" y="7543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g object 31"/>
          <p:cNvSpPr/>
          <p:nvPr/>
        </p:nvSpPr>
        <p:spPr>
          <a:xfrm>
            <a:off x="11554968" y="1543811"/>
            <a:ext cx="66675" cy="5080"/>
          </a:xfrm>
          <a:custGeom>
            <a:avLst/>
            <a:gdLst/>
            <a:ahLst/>
            <a:cxnLst/>
            <a:rect l="l" t="t" r="r" b="b"/>
            <a:pathLst>
              <a:path w="66675" h="5080">
                <a:moveTo>
                  <a:pt x="66293" y="0"/>
                </a:moveTo>
                <a:lnTo>
                  <a:pt x="0" y="1524"/>
                </a:lnTo>
                <a:lnTo>
                  <a:pt x="34162" y="4572"/>
                </a:lnTo>
                <a:lnTo>
                  <a:pt x="32257" y="3048"/>
                </a:lnTo>
                <a:lnTo>
                  <a:pt x="52881" y="2786"/>
                </a:lnTo>
                <a:lnTo>
                  <a:pt x="61706" y="2095"/>
                </a:lnTo>
                <a:lnTo>
                  <a:pt x="64315" y="1119"/>
                </a:lnTo>
                <a:lnTo>
                  <a:pt x="6629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g object 32"/>
          <p:cNvSpPr/>
          <p:nvPr/>
        </p:nvSpPr>
        <p:spPr>
          <a:xfrm>
            <a:off x="11224259" y="1528572"/>
            <a:ext cx="38100" cy="6350"/>
          </a:xfrm>
          <a:custGeom>
            <a:avLst/>
            <a:gdLst/>
            <a:ahLst/>
            <a:cxnLst/>
            <a:rect l="l" t="t" r="r" b="b"/>
            <a:pathLst>
              <a:path w="38100" h="6350">
                <a:moveTo>
                  <a:pt x="38100" y="0"/>
                </a:moveTo>
                <a:lnTo>
                  <a:pt x="0" y="6095"/>
                </a:lnTo>
                <a:lnTo>
                  <a:pt x="29464" y="4317"/>
                </a:lnTo>
                <a:lnTo>
                  <a:pt x="3810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g object 33"/>
          <p:cNvSpPr/>
          <p:nvPr/>
        </p:nvSpPr>
        <p:spPr>
          <a:xfrm>
            <a:off x="11146535" y="1528572"/>
            <a:ext cx="21590" cy="3175"/>
          </a:xfrm>
          <a:custGeom>
            <a:avLst/>
            <a:gdLst/>
            <a:ahLst/>
            <a:cxnLst/>
            <a:rect l="l" t="t" r="r" b="b"/>
            <a:pathLst>
              <a:path w="21590" h="3175">
                <a:moveTo>
                  <a:pt x="21336" y="0"/>
                </a:moveTo>
                <a:lnTo>
                  <a:pt x="0" y="2286"/>
                </a:lnTo>
                <a:lnTo>
                  <a:pt x="18669" y="3048"/>
                </a:lnTo>
                <a:lnTo>
                  <a:pt x="21336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g object 34"/>
          <p:cNvSpPr/>
          <p:nvPr/>
        </p:nvSpPr>
        <p:spPr>
          <a:xfrm>
            <a:off x="6198108" y="1566672"/>
            <a:ext cx="20320" cy="1905"/>
          </a:xfrm>
          <a:custGeom>
            <a:avLst/>
            <a:gdLst/>
            <a:ahLst/>
            <a:cxnLst/>
            <a:rect l="l" t="t" r="r" b="b"/>
            <a:pathLst>
              <a:path w="20320" h="1905">
                <a:moveTo>
                  <a:pt x="19812" y="0"/>
                </a:moveTo>
                <a:lnTo>
                  <a:pt x="9397" y="0"/>
                </a:lnTo>
                <a:lnTo>
                  <a:pt x="0" y="1524"/>
                </a:lnTo>
                <a:lnTo>
                  <a:pt x="1981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g object 35"/>
          <p:cNvSpPr/>
          <p:nvPr/>
        </p:nvSpPr>
        <p:spPr>
          <a:xfrm>
            <a:off x="6356603" y="1565147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5">
                <a:moveTo>
                  <a:pt x="9144" y="0"/>
                </a:moveTo>
                <a:lnTo>
                  <a:pt x="2794" y="762"/>
                </a:lnTo>
                <a:lnTo>
                  <a:pt x="0" y="1524"/>
                </a:lnTo>
                <a:lnTo>
                  <a:pt x="5461" y="1524"/>
                </a:lnTo>
                <a:lnTo>
                  <a:pt x="914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g object 36"/>
          <p:cNvSpPr/>
          <p:nvPr/>
        </p:nvSpPr>
        <p:spPr>
          <a:xfrm>
            <a:off x="8954261" y="1524178"/>
            <a:ext cx="59055" cy="4445"/>
          </a:xfrm>
          <a:custGeom>
            <a:avLst/>
            <a:gdLst/>
            <a:ahLst/>
            <a:cxnLst/>
            <a:rect l="l" t="t" r="r" b="b"/>
            <a:pathLst>
              <a:path w="59054" h="4444">
                <a:moveTo>
                  <a:pt x="3363" y="0"/>
                </a:moveTo>
                <a:lnTo>
                  <a:pt x="0" y="964"/>
                </a:lnTo>
                <a:lnTo>
                  <a:pt x="8636" y="3758"/>
                </a:lnTo>
                <a:lnTo>
                  <a:pt x="23508" y="3446"/>
                </a:lnTo>
                <a:lnTo>
                  <a:pt x="36560" y="3552"/>
                </a:lnTo>
                <a:lnTo>
                  <a:pt x="48158" y="3919"/>
                </a:lnTo>
                <a:lnTo>
                  <a:pt x="58674" y="4393"/>
                </a:lnTo>
                <a:lnTo>
                  <a:pt x="36379" y="2357"/>
                </a:lnTo>
                <a:lnTo>
                  <a:pt x="16716" y="678"/>
                </a:lnTo>
                <a:lnTo>
                  <a:pt x="336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g object 37"/>
          <p:cNvSpPr/>
          <p:nvPr/>
        </p:nvSpPr>
        <p:spPr>
          <a:xfrm>
            <a:off x="7478268" y="1546859"/>
            <a:ext cx="88900" cy="18415"/>
          </a:xfrm>
          <a:custGeom>
            <a:avLst/>
            <a:gdLst/>
            <a:ahLst/>
            <a:cxnLst/>
            <a:rect l="l" t="t" r="r" b="b"/>
            <a:pathLst>
              <a:path w="88900" h="18415">
                <a:moveTo>
                  <a:pt x="38100" y="18288"/>
                </a:moveTo>
                <a:lnTo>
                  <a:pt x="0" y="15240"/>
                </a:lnTo>
                <a:lnTo>
                  <a:pt x="7124" y="16002"/>
                </a:lnTo>
                <a:lnTo>
                  <a:pt x="15798" y="16764"/>
                </a:lnTo>
                <a:lnTo>
                  <a:pt x="26098" y="17526"/>
                </a:lnTo>
                <a:lnTo>
                  <a:pt x="38100" y="18288"/>
                </a:lnTo>
                <a:close/>
              </a:path>
              <a:path w="88900" h="18415">
                <a:moveTo>
                  <a:pt x="88392" y="0"/>
                </a:moveTo>
                <a:lnTo>
                  <a:pt x="59436" y="2286"/>
                </a:lnTo>
                <a:lnTo>
                  <a:pt x="68453" y="3048"/>
                </a:lnTo>
                <a:lnTo>
                  <a:pt x="8839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g object 38"/>
          <p:cNvSpPr/>
          <p:nvPr/>
        </p:nvSpPr>
        <p:spPr>
          <a:xfrm>
            <a:off x="5410200" y="1568196"/>
            <a:ext cx="24765" cy="5080"/>
          </a:xfrm>
          <a:custGeom>
            <a:avLst/>
            <a:gdLst/>
            <a:ahLst/>
            <a:cxnLst/>
            <a:rect l="l" t="t" r="r" b="b"/>
            <a:pathLst>
              <a:path w="24764" h="5080">
                <a:moveTo>
                  <a:pt x="23113" y="0"/>
                </a:moveTo>
                <a:lnTo>
                  <a:pt x="0" y="4571"/>
                </a:lnTo>
                <a:lnTo>
                  <a:pt x="18631" y="4250"/>
                </a:lnTo>
                <a:lnTo>
                  <a:pt x="24177" y="3333"/>
                </a:lnTo>
                <a:lnTo>
                  <a:pt x="23413" y="1893"/>
                </a:lnTo>
                <a:lnTo>
                  <a:pt x="2311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g object 39"/>
          <p:cNvSpPr/>
          <p:nvPr/>
        </p:nvSpPr>
        <p:spPr>
          <a:xfrm>
            <a:off x="10206228" y="1530096"/>
            <a:ext cx="62865" cy="3175"/>
          </a:xfrm>
          <a:custGeom>
            <a:avLst/>
            <a:gdLst/>
            <a:ahLst/>
            <a:cxnLst/>
            <a:rect l="l" t="t" r="r" b="b"/>
            <a:pathLst>
              <a:path w="62865" h="3175">
                <a:moveTo>
                  <a:pt x="0" y="0"/>
                </a:moveTo>
                <a:lnTo>
                  <a:pt x="21639" y="1321"/>
                </a:lnTo>
                <a:lnTo>
                  <a:pt x="39862" y="2571"/>
                </a:lnTo>
                <a:lnTo>
                  <a:pt x="53774" y="3107"/>
                </a:lnTo>
                <a:lnTo>
                  <a:pt x="62483" y="2286"/>
                </a:lnTo>
                <a:lnTo>
                  <a:pt x="44594" y="1285"/>
                </a:lnTo>
                <a:lnTo>
                  <a:pt x="28336" y="571"/>
                </a:lnTo>
                <a:lnTo>
                  <a:pt x="13531" y="142"/>
                </a:lnTo>
                <a:lnTo>
                  <a:pt x="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g object 40"/>
          <p:cNvSpPr/>
          <p:nvPr/>
        </p:nvSpPr>
        <p:spPr>
          <a:xfrm>
            <a:off x="6257544" y="1525524"/>
            <a:ext cx="20320" cy="3175"/>
          </a:xfrm>
          <a:custGeom>
            <a:avLst/>
            <a:gdLst/>
            <a:ahLst/>
            <a:cxnLst/>
            <a:rect l="l" t="t" r="r" b="b"/>
            <a:pathLst>
              <a:path w="20320" h="3175">
                <a:moveTo>
                  <a:pt x="17017" y="0"/>
                </a:moveTo>
                <a:lnTo>
                  <a:pt x="4698" y="1524"/>
                </a:lnTo>
                <a:lnTo>
                  <a:pt x="0" y="3048"/>
                </a:lnTo>
                <a:lnTo>
                  <a:pt x="12318" y="3048"/>
                </a:lnTo>
                <a:lnTo>
                  <a:pt x="19811" y="1524"/>
                </a:lnTo>
                <a:lnTo>
                  <a:pt x="1701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g object 41"/>
          <p:cNvSpPr/>
          <p:nvPr/>
        </p:nvSpPr>
        <p:spPr>
          <a:xfrm>
            <a:off x="10134600" y="1529429"/>
            <a:ext cx="71755" cy="2540"/>
          </a:xfrm>
          <a:custGeom>
            <a:avLst/>
            <a:gdLst/>
            <a:ahLst/>
            <a:cxnLst/>
            <a:rect l="l" t="t" r="r" b="b"/>
            <a:pathLst>
              <a:path w="71754" h="2540">
                <a:moveTo>
                  <a:pt x="36528" y="0"/>
                </a:moveTo>
                <a:lnTo>
                  <a:pt x="18174" y="250"/>
                </a:lnTo>
                <a:lnTo>
                  <a:pt x="0" y="1428"/>
                </a:lnTo>
                <a:lnTo>
                  <a:pt x="12446" y="2190"/>
                </a:lnTo>
                <a:lnTo>
                  <a:pt x="26265" y="1643"/>
                </a:lnTo>
                <a:lnTo>
                  <a:pt x="40608" y="1238"/>
                </a:lnTo>
                <a:lnTo>
                  <a:pt x="55665" y="1119"/>
                </a:lnTo>
                <a:lnTo>
                  <a:pt x="71627" y="1428"/>
                </a:lnTo>
                <a:lnTo>
                  <a:pt x="54524" y="464"/>
                </a:lnTo>
                <a:lnTo>
                  <a:pt x="36528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g object 42"/>
          <p:cNvSpPr/>
          <p:nvPr/>
        </p:nvSpPr>
        <p:spPr>
          <a:xfrm>
            <a:off x="2583179" y="1560575"/>
            <a:ext cx="7620" cy="1905"/>
          </a:xfrm>
          <a:custGeom>
            <a:avLst/>
            <a:gdLst/>
            <a:ahLst/>
            <a:cxnLst/>
            <a:rect l="l" t="t" r="r" b="b"/>
            <a:pathLst>
              <a:path w="7619" h="1905">
                <a:moveTo>
                  <a:pt x="888" y="0"/>
                </a:moveTo>
                <a:lnTo>
                  <a:pt x="0" y="1524"/>
                </a:lnTo>
                <a:lnTo>
                  <a:pt x="7619" y="1524"/>
                </a:lnTo>
                <a:lnTo>
                  <a:pt x="888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g object 43"/>
          <p:cNvSpPr/>
          <p:nvPr/>
        </p:nvSpPr>
        <p:spPr>
          <a:xfrm>
            <a:off x="1761744" y="1522857"/>
            <a:ext cx="35560" cy="1270"/>
          </a:xfrm>
          <a:custGeom>
            <a:avLst/>
            <a:gdLst/>
            <a:ahLst/>
            <a:cxnLst/>
            <a:rect l="l" t="t" r="r" b="b"/>
            <a:pathLst>
              <a:path w="35560" h="1269">
                <a:moveTo>
                  <a:pt x="21907" y="0"/>
                </a:moveTo>
                <a:lnTo>
                  <a:pt x="12334" y="285"/>
                </a:lnTo>
                <a:lnTo>
                  <a:pt x="0" y="1142"/>
                </a:lnTo>
                <a:lnTo>
                  <a:pt x="35051" y="1142"/>
                </a:lnTo>
                <a:lnTo>
                  <a:pt x="29289" y="285"/>
                </a:lnTo>
                <a:lnTo>
                  <a:pt x="2190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g object 44"/>
          <p:cNvSpPr/>
          <p:nvPr/>
        </p:nvSpPr>
        <p:spPr>
          <a:xfrm>
            <a:off x="10812780" y="1529453"/>
            <a:ext cx="8255" cy="1270"/>
          </a:xfrm>
          <a:custGeom>
            <a:avLst/>
            <a:gdLst/>
            <a:ahLst/>
            <a:cxnLst/>
            <a:rect l="l" t="t" r="r" b="b"/>
            <a:pathLst>
              <a:path w="8254" h="1269">
                <a:moveTo>
                  <a:pt x="3750" y="0"/>
                </a:moveTo>
                <a:lnTo>
                  <a:pt x="0" y="642"/>
                </a:lnTo>
                <a:lnTo>
                  <a:pt x="8108" y="428"/>
                </a:lnTo>
                <a:lnTo>
                  <a:pt x="7905" y="71"/>
                </a:lnTo>
                <a:lnTo>
                  <a:pt x="375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g object 45"/>
          <p:cNvSpPr/>
          <p:nvPr/>
        </p:nvSpPr>
        <p:spPr>
          <a:xfrm>
            <a:off x="10896600" y="1546352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3809" y="0"/>
                </a:moveTo>
                <a:lnTo>
                  <a:pt x="889" y="1015"/>
                </a:lnTo>
                <a:lnTo>
                  <a:pt x="0" y="2032"/>
                </a:lnTo>
                <a:lnTo>
                  <a:pt x="3809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g object 46"/>
          <p:cNvSpPr/>
          <p:nvPr/>
        </p:nvSpPr>
        <p:spPr>
          <a:xfrm>
            <a:off x="9947147" y="1554480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5">
                <a:moveTo>
                  <a:pt x="3682" y="0"/>
                </a:moveTo>
                <a:lnTo>
                  <a:pt x="888" y="0"/>
                </a:lnTo>
                <a:lnTo>
                  <a:pt x="0" y="0"/>
                </a:lnTo>
                <a:lnTo>
                  <a:pt x="4572" y="1524"/>
                </a:lnTo>
                <a:lnTo>
                  <a:pt x="368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g object 47"/>
          <p:cNvSpPr/>
          <p:nvPr/>
        </p:nvSpPr>
        <p:spPr>
          <a:xfrm>
            <a:off x="10786872" y="1528571"/>
            <a:ext cx="68580" cy="3175"/>
          </a:xfrm>
          <a:custGeom>
            <a:avLst/>
            <a:gdLst/>
            <a:ahLst/>
            <a:cxnLst/>
            <a:rect l="l" t="t" r="r" b="b"/>
            <a:pathLst>
              <a:path w="68579" h="3175">
                <a:moveTo>
                  <a:pt x="30480" y="3048"/>
                </a:moveTo>
                <a:lnTo>
                  <a:pt x="27559" y="1524"/>
                </a:lnTo>
                <a:lnTo>
                  <a:pt x="26543" y="1524"/>
                </a:lnTo>
                <a:lnTo>
                  <a:pt x="25527" y="1524"/>
                </a:lnTo>
                <a:lnTo>
                  <a:pt x="0" y="1524"/>
                </a:lnTo>
                <a:lnTo>
                  <a:pt x="7937" y="1549"/>
                </a:lnTo>
                <a:lnTo>
                  <a:pt x="15621" y="1714"/>
                </a:lnTo>
                <a:lnTo>
                  <a:pt x="23101" y="2171"/>
                </a:lnTo>
                <a:lnTo>
                  <a:pt x="30480" y="3048"/>
                </a:lnTo>
                <a:close/>
              </a:path>
              <a:path w="68579" h="3175">
                <a:moveTo>
                  <a:pt x="68580" y="1524"/>
                </a:moveTo>
                <a:lnTo>
                  <a:pt x="66548" y="0"/>
                </a:lnTo>
                <a:lnTo>
                  <a:pt x="48768" y="1524"/>
                </a:lnTo>
                <a:lnTo>
                  <a:pt x="68580" y="1524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g object 48"/>
          <p:cNvSpPr/>
          <p:nvPr/>
        </p:nvSpPr>
        <p:spPr>
          <a:xfrm>
            <a:off x="4099575" y="155295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69">
                <a:moveTo>
                  <a:pt x="13700" y="0"/>
                </a:moveTo>
                <a:lnTo>
                  <a:pt x="10017" y="0"/>
                </a:lnTo>
                <a:lnTo>
                  <a:pt x="0" y="857"/>
                </a:lnTo>
                <a:lnTo>
                  <a:pt x="4748" y="535"/>
                </a:lnTo>
                <a:lnTo>
                  <a:pt x="1370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g object 49"/>
          <p:cNvSpPr/>
          <p:nvPr/>
        </p:nvSpPr>
        <p:spPr>
          <a:xfrm>
            <a:off x="1574673" y="1520951"/>
            <a:ext cx="9551670" cy="58419"/>
          </a:xfrm>
          <a:custGeom>
            <a:avLst/>
            <a:gdLst/>
            <a:ahLst/>
            <a:cxnLst/>
            <a:rect l="l" t="t" r="r" b="b"/>
            <a:pathLst>
              <a:path w="9551670" h="58419">
                <a:moveTo>
                  <a:pt x="748512" y="35179"/>
                </a:moveTo>
                <a:lnTo>
                  <a:pt x="725995" y="35179"/>
                </a:lnTo>
                <a:lnTo>
                  <a:pt x="714298" y="34798"/>
                </a:lnTo>
                <a:lnTo>
                  <a:pt x="724230" y="35179"/>
                </a:lnTo>
                <a:lnTo>
                  <a:pt x="725551" y="35179"/>
                </a:lnTo>
                <a:lnTo>
                  <a:pt x="747255" y="36588"/>
                </a:lnTo>
                <a:lnTo>
                  <a:pt x="748512" y="35179"/>
                </a:lnTo>
                <a:close/>
              </a:path>
              <a:path w="9551670" h="58419">
                <a:moveTo>
                  <a:pt x="967994" y="35179"/>
                </a:moveTo>
                <a:lnTo>
                  <a:pt x="905306" y="35179"/>
                </a:lnTo>
                <a:lnTo>
                  <a:pt x="941031" y="39243"/>
                </a:lnTo>
                <a:lnTo>
                  <a:pt x="959040" y="39243"/>
                </a:lnTo>
                <a:lnTo>
                  <a:pt x="956754" y="37592"/>
                </a:lnTo>
                <a:lnTo>
                  <a:pt x="954951" y="36068"/>
                </a:lnTo>
                <a:lnTo>
                  <a:pt x="949325" y="36068"/>
                </a:lnTo>
                <a:lnTo>
                  <a:pt x="967994" y="35179"/>
                </a:lnTo>
                <a:close/>
              </a:path>
              <a:path w="9551670" h="58419">
                <a:moveTo>
                  <a:pt x="994575" y="35179"/>
                </a:moveTo>
                <a:lnTo>
                  <a:pt x="974648" y="35179"/>
                </a:lnTo>
                <a:lnTo>
                  <a:pt x="986650" y="37477"/>
                </a:lnTo>
                <a:lnTo>
                  <a:pt x="994575" y="35179"/>
                </a:lnTo>
                <a:close/>
              </a:path>
              <a:path w="9551670" h="58419">
                <a:moveTo>
                  <a:pt x="1023899" y="40767"/>
                </a:moveTo>
                <a:lnTo>
                  <a:pt x="1009357" y="40767"/>
                </a:lnTo>
                <a:lnTo>
                  <a:pt x="1017130" y="41033"/>
                </a:lnTo>
                <a:lnTo>
                  <a:pt x="1023899" y="40767"/>
                </a:lnTo>
                <a:close/>
              </a:path>
              <a:path w="9551670" h="58419">
                <a:moveTo>
                  <a:pt x="1115593" y="41275"/>
                </a:moveTo>
                <a:lnTo>
                  <a:pt x="1024902" y="41275"/>
                </a:lnTo>
                <a:lnTo>
                  <a:pt x="1049261" y="42075"/>
                </a:lnTo>
                <a:lnTo>
                  <a:pt x="1105814" y="41529"/>
                </a:lnTo>
                <a:lnTo>
                  <a:pt x="1115593" y="41275"/>
                </a:lnTo>
                <a:close/>
              </a:path>
              <a:path w="9551670" h="58419">
                <a:moveTo>
                  <a:pt x="1632254" y="4318"/>
                </a:moveTo>
                <a:lnTo>
                  <a:pt x="1604022" y="1778"/>
                </a:lnTo>
                <a:lnTo>
                  <a:pt x="1602587" y="1778"/>
                </a:lnTo>
                <a:lnTo>
                  <a:pt x="1602435" y="2603"/>
                </a:lnTo>
                <a:lnTo>
                  <a:pt x="1602384" y="2921"/>
                </a:lnTo>
                <a:lnTo>
                  <a:pt x="1602282" y="3429"/>
                </a:lnTo>
                <a:lnTo>
                  <a:pt x="1609966" y="3429"/>
                </a:lnTo>
                <a:lnTo>
                  <a:pt x="1571332" y="4699"/>
                </a:lnTo>
                <a:lnTo>
                  <a:pt x="1594980" y="4318"/>
                </a:lnTo>
                <a:lnTo>
                  <a:pt x="1632254" y="4318"/>
                </a:lnTo>
                <a:close/>
              </a:path>
              <a:path w="9551670" h="58419">
                <a:moveTo>
                  <a:pt x="1850809" y="35179"/>
                </a:moveTo>
                <a:lnTo>
                  <a:pt x="1772437" y="35179"/>
                </a:lnTo>
                <a:lnTo>
                  <a:pt x="1785569" y="37084"/>
                </a:lnTo>
                <a:lnTo>
                  <a:pt x="1788515" y="37084"/>
                </a:lnTo>
                <a:lnTo>
                  <a:pt x="1787321" y="37350"/>
                </a:lnTo>
                <a:lnTo>
                  <a:pt x="1785569" y="37084"/>
                </a:lnTo>
                <a:lnTo>
                  <a:pt x="1483893" y="37084"/>
                </a:lnTo>
                <a:lnTo>
                  <a:pt x="1466799" y="37338"/>
                </a:lnTo>
                <a:lnTo>
                  <a:pt x="1504442" y="36068"/>
                </a:lnTo>
                <a:lnTo>
                  <a:pt x="1517243" y="36068"/>
                </a:lnTo>
                <a:lnTo>
                  <a:pt x="1513738" y="35179"/>
                </a:lnTo>
                <a:lnTo>
                  <a:pt x="1018832" y="35179"/>
                </a:lnTo>
                <a:lnTo>
                  <a:pt x="1035088" y="36830"/>
                </a:lnTo>
                <a:lnTo>
                  <a:pt x="1034503" y="36830"/>
                </a:lnTo>
                <a:lnTo>
                  <a:pt x="1042466" y="38354"/>
                </a:lnTo>
                <a:lnTo>
                  <a:pt x="1042847" y="38354"/>
                </a:lnTo>
                <a:lnTo>
                  <a:pt x="1048118" y="40767"/>
                </a:lnTo>
                <a:lnTo>
                  <a:pt x="1139685" y="40767"/>
                </a:lnTo>
                <a:lnTo>
                  <a:pt x="1102296" y="39243"/>
                </a:lnTo>
                <a:lnTo>
                  <a:pt x="1089139" y="39243"/>
                </a:lnTo>
                <a:lnTo>
                  <a:pt x="1159395" y="38354"/>
                </a:lnTo>
                <a:lnTo>
                  <a:pt x="1398447" y="38354"/>
                </a:lnTo>
                <a:lnTo>
                  <a:pt x="1449717" y="37592"/>
                </a:lnTo>
                <a:lnTo>
                  <a:pt x="1459280" y="37592"/>
                </a:lnTo>
                <a:lnTo>
                  <a:pt x="1786128" y="37592"/>
                </a:lnTo>
                <a:lnTo>
                  <a:pt x="1779003" y="39116"/>
                </a:lnTo>
                <a:lnTo>
                  <a:pt x="1831949" y="36830"/>
                </a:lnTo>
                <a:lnTo>
                  <a:pt x="1850809" y="35179"/>
                </a:lnTo>
                <a:close/>
              </a:path>
              <a:path w="9551670" h="58419">
                <a:moveTo>
                  <a:pt x="1861121" y="33655"/>
                </a:moveTo>
                <a:lnTo>
                  <a:pt x="1759978" y="33655"/>
                </a:lnTo>
                <a:lnTo>
                  <a:pt x="1762175" y="32893"/>
                </a:lnTo>
                <a:lnTo>
                  <a:pt x="1711642" y="32893"/>
                </a:lnTo>
                <a:lnTo>
                  <a:pt x="1697189" y="33655"/>
                </a:lnTo>
                <a:lnTo>
                  <a:pt x="1613623" y="33655"/>
                </a:lnTo>
                <a:lnTo>
                  <a:pt x="1637030" y="34417"/>
                </a:lnTo>
                <a:lnTo>
                  <a:pt x="1510728" y="34417"/>
                </a:lnTo>
                <a:lnTo>
                  <a:pt x="1513738" y="35179"/>
                </a:lnTo>
                <a:lnTo>
                  <a:pt x="1681607" y="35179"/>
                </a:lnTo>
                <a:lnTo>
                  <a:pt x="1683258" y="35179"/>
                </a:lnTo>
                <a:lnTo>
                  <a:pt x="1771942" y="35179"/>
                </a:lnTo>
                <a:lnTo>
                  <a:pt x="1765223" y="34417"/>
                </a:lnTo>
                <a:lnTo>
                  <a:pt x="1690357" y="34417"/>
                </a:lnTo>
                <a:lnTo>
                  <a:pt x="1684528" y="34925"/>
                </a:lnTo>
                <a:lnTo>
                  <a:pt x="1687068" y="34417"/>
                </a:lnTo>
                <a:lnTo>
                  <a:pt x="1690357" y="34417"/>
                </a:lnTo>
                <a:lnTo>
                  <a:pt x="1699094" y="33655"/>
                </a:lnTo>
                <a:lnTo>
                  <a:pt x="1758492" y="33655"/>
                </a:lnTo>
                <a:lnTo>
                  <a:pt x="1765223" y="34417"/>
                </a:lnTo>
                <a:lnTo>
                  <a:pt x="1856282" y="34417"/>
                </a:lnTo>
                <a:lnTo>
                  <a:pt x="1861121" y="33655"/>
                </a:lnTo>
                <a:close/>
              </a:path>
              <a:path w="9551670" h="58419">
                <a:moveTo>
                  <a:pt x="1986216" y="34417"/>
                </a:moveTo>
                <a:lnTo>
                  <a:pt x="1856282" y="34417"/>
                </a:lnTo>
                <a:lnTo>
                  <a:pt x="1851456" y="35179"/>
                </a:lnTo>
                <a:lnTo>
                  <a:pt x="1981454" y="35179"/>
                </a:lnTo>
                <a:lnTo>
                  <a:pt x="1986216" y="34417"/>
                </a:lnTo>
                <a:close/>
              </a:path>
              <a:path w="9551670" h="58419">
                <a:moveTo>
                  <a:pt x="2199792" y="35179"/>
                </a:moveTo>
                <a:lnTo>
                  <a:pt x="2160867" y="35179"/>
                </a:lnTo>
                <a:lnTo>
                  <a:pt x="2154364" y="35306"/>
                </a:lnTo>
                <a:lnTo>
                  <a:pt x="2153056" y="35179"/>
                </a:lnTo>
                <a:lnTo>
                  <a:pt x="1981454" y="35179"/>
                </a:lnTo>
                <a:lnTo>
                  <a:pt x="1975891" y="36068"/>
                </a:lnTo>
                <a:lnTo>
                  <a:pt x="1992071" y="36068"/>
                </a:lnTo>
                <a:lnTo>
                  <a:pt x="2047265" y="37592"/>
                </a:lnTo>
                <a:lnTo>
                  <a:pt x="2056612" y="37592"/>
                </a:lnTo>
                <a:lnTo>
                  <a:pt x="2115337" y="36068"/>
                </a:lnTo>
                <a:lnTo>
                  <a:pt x="2162225" y="36068"/>
                </a:lnTo>
                <a:lnTo>
                  <a:pt x="2193658" y="39116"/>
                </a:lnTo>
                <a:lnTo>
                  <a:pt x="2199792" y="35179"/>
                </a:lnTo>
                <a:close/>
              </a:path>
              <a:path w="9551670" h="58419">
                <a:moveTo>
                  <a:pt x="2200986" y="34417"/>
                </a:moveTo>
                <a:lnTo>
                  <a:pt x="2184958" y="33655"/>
                </a:lnTo>
                <a:lnTo>
                  <a:pt x="1990979" y="33655"/>
                </a:lnTo>
                <a:lnTo>
                  <a:pt x="1986216" y="34417"/>
                </a:lnTo>
                <a:lnTo>
                  <a:pt x="2200986" y="34417"/>
                </a:lnTo>
                <a:close/>
              </a:path>
              <a:path w="9551670" h="58419">
                <a:moveTo>
                  <a:pt x="2270671" y="5080"/>
                </a:moveTo>
                <a:lnTo>
                  <a:pt x="2266061" y="4318"/>
                </a:lnTo>
                <a:lnTo>
                  <a:pt x="1632254" y="4318"/>
                </a:lnTo>
                <a:lnTo>
                  <a:pt x="1640725" y="5080"/>
                </a:lnTo>
                <a:lnTo>
                  <a:pt x="2270671" y="5080"/>
                </a:lnTo>
                <a:close/>
              </a:path>
              <a:path w="9551670" h="58419">
                <a:moveTo>
                  <a:pt x="2275281" y="33655"/>
                </a:moveTo>
                <a:lnTo>
                  <a:pt x="2267737" y="32893"/>
                </a:lnTo>
                <a:lnTo>
                  <a:pt x="2168944" y="32893"/>
                </a:lnTo>
                <a:lnTo>
                  <a:pt x="2184958" y="33655"/>
                </a:lnTo>
                <a:lnTo>
                  <a:pt x="2275281" y="33655"/>
                </a:lnTo>
                <a:close/>
              </a:path>
              <a:path w="9551670" h="58419">
                <a:moveTo>
                  <a:pt x="2290381" y="35179"/>
                </a:moveTo>
                <a:lnTo>
                  <a:pt x="2282825" y="34417"/>
                </a:lnTo>
                <a:lnTo>
                  <a:pt x="2200986" y="34417"/>
                </a:lnTo>
                <a:lnTo>
                  <a:pt x="2199792" y="35179"/>
                </a:lnTo>
                <a:lnTo>
                  <a:pt x="2290381" y="35179"/>
                </a:lnTo>
                <a:close/>
              </a:path>
              <a:path w="9551670" h="58419">
                <a:moveTo>
                  <a:pt x="2438692" y="4318"/>
                </a:moveTo>
                <a:lnTo>
                  <a:pt x="2357513" y="4318"/>
                </a:lnTo>
                <a:lnTo>
                  <a:pt x="2360676" y="5080"/>
                </a:lnTo>
                <a:lnTo>
                  <a:pt x="2431592" y="5080"/>
                </a:lnTo>
                <a:lnTo>
                  <a:pt x="2438692" y="4318"/>
                </a:lnTo>
                <a:close/>
              </a:path>
              <a:path w="9551670" h="58419">
                <a:moveTo>
                  <a:pt x="2476576" y="32893"/>
                </a:moveTo>
                <a:lnTo>
                  <a:pt x="2437866" y="32893"/>
                </a:lnTo>
                <a:lnTo>
                  <a:pt x="2426373" y="33655"/>
                </a:lnTo>
                <a:lnTo>
                  <a:pt x="2441854" y="33655"/>
                </a:lnTo>
                <a:lnTo>
                  <a:pt x="2476576" y="32893"/>
                </a:lnTo>
                <a:close/>
              </a:path>
              <a:path w="9551670" h="58419">
                <a:moveTo>
                  <a:pt x="2496210" y="33655"/>
                </a:moveTo>
                <a:lnTo>
                  <a:pt x="2441854" y="33655"/>
                </a:lnTo>
                <a:lnTo>
                  <a:pt x="2418702" y="34163"/>
                </a:lnTo>
                <a:lnTo>
                  <a:pt x="2426373" y="33655"/>
                </a:lnTo>
                <a:lnTo>
                  <a:pt x="2275281" y="33655"/>
                </a:lnTo>
                <a:lnTo>
                  <a:pt x="2282825" y="34417"/>
                </a:lnTo>
                <a:lnTo>
                  <a:pt x="2407132" y="34417"/>
                </a:lnTo>
                <a:lnTo>
                  <a:pt x="2414879" y="34417"/>
                </a:lnTo>
                <a:lnTo>
                  <a:pt x="2494102" y="34417"/>
                </a:lnTo>
                <a:lnTo>
                  <a:pt x="2496210" y="33655"/>
                </a:lnTo>
                <a:close/>
              </a:path>
              <a:path w="9551670" h="58419">
                <a:moveTo>
                  <a:pt x="2496693" y="1778"/>
                </a:moveTo>
                <a:lnTo>
                  <a:pt x="2462352" y="1778"/>
                </a:lnTo>
                <a:lnTo>
                  <a:pt x="2438692" y="4318"/>
                </a:lnTo>
                <a:lnTo>
                  <a:pt x="2464536" y="4318"/>
                </a:lnTo>
                <a:lnTo>
                  <a:pt x="2474544" y="3429"/>
                </a:lnTo>
                <a:lnTo>
                  <a:pt x="2474252" y="3429"/>
                </a:lnTo>
                <a:lnTo>
                  <a:pt x="2496693" y="1778"/>
                </a:lnTo>
                <a:close/>
              </a:path>
              <a:path w="9551670" h="58419">
                <a:moveTo>
                  <a:pt x="2511310" y="32131"/>
                </a:moveTo>
                <a:lnTo>
                  <a:pt x="2500439" y="32131"/>
                </a:lnTo>
                <a:lnTo>
                  <a:pt x="2499728" y="32385"/>
                </a:lnTo>
                <a:lnTo>
                  <a:pt x="2511310" y="32131"/>
                </a:lnTo>
                <a:close/>
              </a:path>
              <a:path w="9551670" h="58419">
                <a:moveTo>
                  <a:pt x="2515158" y="4318"/>
                </a:moveTo>
                <a:lnTo>
                  <a:pt x="2464536" y="4318"/>
                </a:lnTo>
                <a:lnTo>
                  <a:pt x="2455951" y="5080"/>
                </a:lnTo>
                <a:lnTo>
                  <a:pt x="2432621" y="5080"/>
                </a:lnTo>
                <a:lnTo>
                  <a:pt x="2406002" y="6604"/>
                </a:lnTo>
                <a:lnTo>
                  <a:pt x="2375878" y="6604"/>
                </a:lnTo>
                <a:lnTo>
                  <a:pt x="2367381" y="5842"/>
                </a:lnTo>
                <a:lnTo>
                  <a:pt x="2358898" y="5080"/>
                </a:lnTo>
                <a:lnTo>
                  <a:pt x="2356015" y="5080"/>
                </a:lnTo>
                <a:lnTo>
                  <a:pt x="2351494" y="4813"/>
                </a:lnTo>
                <a:lnTo>
                  <a:pt x="2351494" y="5080"/>
                </a:lnTo>
                <a:lnTo>
                  <a:pt x="2336787" y="5842"/>
                </a:lnTo>
                <a:lnTo>
                  <a:pt x="2333739" y="5842"/>
                </a:lnTo>
                <a:lnTo>
                  <a:pt x="2335961" y="5080"/>
                </a:lnTo>
                <a:lnTo>
                  <a:pt x="2351494" y="5080"/>
                </a:lnTo>
                <a:lnTo>
                  <a:pt x="2351494" y="4813"/>
                </a:lnTo>
                <a:lnTo>
                  <a:pt x="2343569" y="4318"/>
                </a:lnTo>
                <a:lnTo>
                  <a:pt x="2356701" y="4318"/>
                </a:lnTo>
                <a:lnTo>
                  <a:pt x="2353919" y="2921"/>
                </a:lnTo>
                <a:lnTo>
                  <a:pt x="2350274" y="2603"/>
                </a:lnTo>
                <a:lnTo>
                  <a:pt x="2345093" y="1778"/>
                </a:lnTo>
                <a:lnTo>
                  <a:pt x="2341600" y="1778"/>
                </a:lnTo>
                <a:lnTo>
                  <a:pt x="2328151" y="2425"/>
                </a:lnTo>
                <a:lnTo>
                  <a:pt x="2262962" y="1778"/>
                </a:lnTo>
                <a:lnTo>
                  <a:pt x="2250694" y="1778"/>
                </a:lnTo>
                <a:lnTo>
                  <a:pt x="2266061" y="4318"/>
                </a:lnTo>
                <a:lnTo>
                  <a:pt x="2340635" y="4318"/>
                </a:lnTo>
                <a:lnTo>
                  <a:pt x="2335466" y="5080"/>
                </a:lnTo>
                <a:lnTo>
                  <a:pt x="2270671" y="5080"/>
                </a:lnTo>
                <a:lnTo>
                  <a:pt x="2279891" y="6604"/>
                </a:lnTo>
                <a:lnTo>
                  <a:pt x="2287054" y="6604"/>
                </a:lnTo>
                <a:lnTo>
                  <a:pt x="2267331" y="7493"/>
                </a:lnTo>
                <a:lnTo>
                  <a:pt x="2467381" y="7493"/>
                </a:lnTo>
                <a:lnTo>
                  <a:pt x="2452395" y="6604"/>
                </a:lnTo>
                <a:lnTo>
                  <a:pt x="2454745" y="6604"/>
                </a:lnTo>
                <a:lnTo>
                  <a:pt x="2457183" y="5080"/>
                </a:lnTo>
                <a:lnTo>
                  <a:pt x="2507932" y="5080"/>
                </a:lnTo>
                <a:lnTo>
                  <a:pt x="2515158" y="4318"/>
                </a:lnTo>
                <a:close/>
              </a:path>
              <a:path w="9551670" h="58419">
                <a:moveTo>
                  <a:pt x="2531478" y="7493"/>
                </a:moveTo>
                <a:lnTo>
                  <a:pt x="2525915" y="6604"/>
                </a:lnTo>
                <a:lnTo>
                  <a:pt x="2527808" y="6604"/>
                </a:lnTo>
                <a:lnTo>
                  <a:pt x="2526830" y="5842"/>
                </a:lnTo>
                <a:lnTo>
                  <a:pt x="2523248" y="5842"/>
                </a:lnTo>
                <a:lnTo>
                  <a:pt x="2529433" y="5080"/>
                </a:lnTo>
                <a:lnTo>
                  <a:pt x="2507932" y="5080"/>
                </a:lnTo>
                <a:lnTo>
                  <a:pt x="2493480" y="6604"/>
                </a:lnTo>
                <a:lnTo>
                  <a:pt x="2489289" y="7493"/>
                </a:lnTo>
                <a:lnTo>
                  <a:pt x="2531478" y="7493"/>
                </a:lnTo>
                <a:close/>
              </a:path>
              <a:path w="9551670" h="58419">
                <a:moveTo>
                  <a:pt x="2536888" y="41275"/>
                </a:moveTo>
                <a:lnTo>
                  <a:pt x="2527731" y="41275"/>
                </a:lnTo>
                <a:lnTo>
                  <a:pt x="2526652" y="42418"/>
                </a:lnTo>
                <a:lnTo>
                  <a:pt x="2528316" y="42418"/>
                </a:lnTo>
                <a:lnTo>
                  <a:pt x="2536888" y="41275"/>
                </a:lnTo>
                <a:close/>
              </a:path>
              <a:path w="9551670" h="58419">
                <a:moveTo>
                  <a:pt x="2543454" y="2921"/>
                </a:moveTo>
                <a:lnTo>
                  <a:pt x="2533218" y="2921"/>
                </a:lnTo>
                <a:lnTo>
                  <a:pt x="2538526" y="3187"/>
                </a:lnTo>
                <a:lnTo>
                  <a:pt x="2543454" y="2921"/>
                </a:lnTo>
                <a:close/>
              </a:path>
              <a:path w="9551670" h="58419">
                <a:moveTo>
                  <a:pt x="2586850" y="5080"/>
                </a:moveTo>
                <a:lnTo>
                  <a:pt x="2584564" y="4318"/>
                </a:lnTo>
                <a:lnTo>
                  <a:pt x="2562466" y="4318"/>
                </a:lnTo>
                <a:lnTo>
                  <a:pt x="2543848" y="3429"/>
                </a:lnTo>
                <a:lnTo>
                  <a:pt x="2533624" y="3429"/>
                </a:lnTo>
                <a:lnTo>
                  <a:pt x="2516416" y="4318"/>
                </a:lnTo>
                <a:lnTo>
                  <a:pt x="2535618" y="4318"/>
                </a:lnTo>
                <a:lnTo>
                  <a:pt x="2529433" y="5080"/>
                </a:lnTo>
                <a:lnTo>
                  <a:pt x="2586850" y="5080"/>
                </a:lnTo>
                <a:close/>
              </a:path>
              <a:path w="9551670" h="58419">
                <a:moveTo>
                  <a:pt x="2596375" y="8255"/>
                </a:moveTo>
                <a:lnTo>
                  <a:pt x="2594089" y="7493"/>
                </a:lnTo>
                <a:lnTo>
                  <a:pt x="2531478" y="7493"/>
                </a:lnTo>
                <a:lnTo>
                  <a:pt x="2536240" y="8255"/>
                </a:lnTo>
                <a:lnTo>
                  <a:pt x="2596375" y="8255"/>
                </a:lnTo>
                <a:close/>
              </a:path>
              <a:path w="9551670" h="58419">
                <a:moveTo>
                  <a:pt x="2599664" y="34417"/>
                </a:moveTo>
                <a:lnTo>
                  <a:pt x="2494102" y="34417"/>
                </a:lnTo>
                <a:lnTo>
                  <a:pt x="2491994" y="35179"/>
                </a:lnTo>
                <a:lnTo>
                  <a:pt x="2290381" y="35179"/>
                </a:lnTo>
                <a:lnTo>
                  <a:pt x="2299182" y="36068"/>
                </a:lnTo>
                <a:lnTo>
                  <a:pt x="2305316" y="36068"/>
                </a:lnTo>
                <a:lnTo>
                  <a:pt x="2357247" y="37592"/>
                </a:lnTo>
                <a:lnTo>
                  <a:pt x="2343404" y="37592"/>
                </a:lnTo>
                <a:lnTo>
                  <a:pt x="2343404" y="38354"/>
                </a:lnTo>
                <a:lnTo>
                  <a:pt x="2338044" y="38354"/>
                </a:lnTo>
                <a:lnTo>
                  <a:pt x="2358872" y="38989"/>
                </a:lnTo>
                <a:lnTo>
                  <a:pt x="2377122" y="38354"/>
                </a:lnTo>
                <a:lnTo>
                  <a:pt x="2370937" y="38354"/>
                </a:lnTo>
                <a:lnTo>
                  <a:pt x="2411387" y="37592"/>
                </a:lnTo>
                <a:lnTo>
                  <a:pt x="2440673" y="39116"/>
                </a:lnTo>
                <a:lnTo>
                  <a:pt x="2457564" y="37084"/>
                </a:lnTo>
                <a:lnTo>
                  <a:pt x="2454198" y="37084"/>
                </a:lnTo>
                <a:lnTo>
                  <a:pt x="2485148" y="36195"/>
                </a:lnTo>
                <a:lnTo>
                  <a:pt x="2480487" y="36195"/>
                </a:lnTo>
                <a:lnTo>
                  <a:pt x="2497201" y="35179"/>
                </a:lnTo>
                <a:lnTo>
                  <a:pt x="2595080" y="35179"/>
                </a:lnTo>
                <a:lnTo>
                  <a:pt x="2599664" y="34417"/>
                </a:lnTo>
                <a:close/>
              </a:path>
              <a:path w="9551670" h="58419">
                <a:moveTo>
                  <a:pt x="2656840" y="37592"/>
                </a:moveTo>
                <a:lnTo>
                  <a:pt x="2537028" y="37592"/>
                </a:lnTo>
                <a:lnTo>
                  <a:pt x="2524620" y="37592"/>
                </a:lnTo>
                <a:lnTo>
                  <a:pt x="2505811" y="37592"/>
                </a:lnTo>
                <a:lnTo>
                  <a:pt x="2445829" y="40767"/>
                </a:lnTo>
                <a:lnTo>
                  <a:pt x="1139685" y="40767"/>
                </a:lnTo>
                <a:lnTo>
                  <a:pt x="1152144" y="41275"/>
                </a:lnTo>
                <a:lnTo>
                  <a:pt x="2527731" y="41275"/>
                </a:lnTo>
                <a:lnTo>
                  <a:pt x="2528214" y="40767"/>
                </a:lnTo>
                <a:lnTo>
                  <a:pt x="2475039" y="40767"/>
                </a:lnTo>
                <a:lnTo>
                  <a:pt x="2517470" y="39243"/>
                </a:lnTo>
                <a:lnTo>
                  <a:pt x="2529675" y="39243"/>
                </a:lnTo>
                <a:lnTo>
                  <a:pt x="2528214" y="40767"/>
                </a:lnTo>
                <a:lnTo>
                  <a:pt x="2540698" y="40767"/>
                </a:lnTo>
                <a:lnTo>
                  <a:pt x="2552141" y="39243"/>
                </a:lnTo>
                <a:lnTo>
                  <a:pt x="2628582" y="39243"/>
                </a:lnTo>
                <a:lnTo>
                  <a:pt x="2644000" y="39243"/>
                </a:lnTo>
                <a:lnTo>
                  <a:pt x="2643797" y="38354"/>
                </a:lnTo>
                <a:lnTo>
                  <a:pt x="2656840" y="37592"/>
                </a:lnTo>
                <a:close/>
              </a:path>
              <a:path w="9551670" h="58419">
                <a:moveTo>
                  <a:pt x="2673794" y="37084"/>
                </a:moveTo>
                <a:lnTo>
                  <a:pt x="2665539" y="37084"/>
                </a:lnTo>
                <a:lnTo>
                  <a:pt x="2656840" y="37592"/>
                </a:lnTo>
                <a:lnTo>
                  <a:pt x="2673362" y="37592"/>
                </a:lnTo>
                <a:lnTo>
                  <a:pt x="2673794" y="37084"/>
                </a:lnTo>
                <a:close/>
              </a:path>
              <a:path w="9551670" h="58419">
                <a:moveTo>
                  <a:pt x="2702166" y="40767"/>
                </a:moveTo>
                <a:lnTo>
                  <a:pt x="2672969" y="40767"/>
                </a:lnTo>
                <a:lnTo>
                  <a:pt x="2670416" y="41021"/>
                </a:lnTo>
                <a:lnTo>
                  <a:pt x="2670645" y="40767"/>
                </a:lnTo>
                <a:lnTo>
                  <a:pt x="2540698" y="40767"/>
                </a:lnTo>
                <a:lnTo>
                  <a:pt x="2536888" y="41275"/>
                </a:lnTo>
                <a:lnTo>
                  <a:pt x="2667876" y="41275"/>
                </a:lnTo>
                <a:lnTo>
                  <a:pt x="2670200" y="41275"/>
                </a:lnTo>
                <a:lnTo>
                  <a:pt x="2699156" y="41275"/>
                </a:lnTo>
                <a:lnTo>
                  <a:pt x="2702166" y="40767"/>
                </a:lnTo>
                <a:close/>
              </a:path>
              <a:path w="9551670" h="58419">
                <a:moveTo>
                  <a:pt x="2779357" y="43942"/>
                </a:moveTo>
                <a:lnTo>
                  <a:pt x="2773743" y="42418"/>
                </a:lnTo>
                <a:lnTo>
                  <a:pt x="2773121" y="42418"/>
                </a:lnTo>
                <a:lnTo>
                  <a:pt x="2774505" y="41275"/>
                </a:lnTo>
                <a:lnTo>
                  <a:pt x="2699156" y="41275"/>
                </a:lnTo>
                <a:lnTo>
                  <a:pt x="2685643" y="43573"/>
                </a:lnTo>
                <a:lnTo>
                  <a:pt x="2717927" y="42418"/>
                </a:lnTo>
                <a:lnTo>
                  <a:pt x="2724696" y="42418"/>
                </a:lnTo>
                <a:lnTo>
                  <a:pt x="2762834" y="43942"/>
                </a:lnTo>
                <a:lnTo>
                  <a:pt x="2779357" y="43942"/>
                </a:lnTo>
                <a:close/>
              </a:path>
              <a:path w="9551670" h="58419">
                <a:moveTo>
                  <a:pt x="2831858" y="37592"/>
                </a:moveTo>
                <a:lnTo>
                  <a:pt x="2821292" y="37084"/>
                </a:lnTo>
                <a:lnTo>
                  <a:pt x="2783382" y="37084"/>
                </a:lnTo>
                <a:lnTo>
                  <a:pt x="2756039" y="37592"/>
                </a:lnTo>
                <a:lnTo>
                  <a:pt x="2673362" y="37592"/>
                </a:lnTo>
                <a:lnTo>
                  <a:pt x="2670645" y="40767"/>
                </a:lnTo>
                <a:lnTo>
                  <a:pt x="2671051" y="40767"/>
                </a:lnTo>
                <a:lnTo>
                  <a:pt x="2690939" y="39243"/>
                </a:lnTo>
                <a:lnTo>
                  <a:pt x="2709176" y="38354"/>
                </a:lnTo>
                <a:lnTo>
                  <a:pt x="2716403" y="38354"/>
                </a:lnTo>
                <a:lnTo>
                  <a:pt x="2702166" y="40767"/>
                </a:lnTo>
                <a:lnTo>
                  <a:pt x="2775115" y="40767"/>
                </a:lnTo>
                <a:lnTo>
                  <a:pt x="2776956" y="39243"/>
                </a:lnTo>
                <a:lnTo>
                  <a:pt x="2773349" y="39243"/>
                </a:lnTo>
                <a:lnTo>
                  <a:pt x="2768117" y="38354"/>
                </a:lnTo>
                <a:lnTo>
                  <a:pt x="2763621" y="37592"/>
                </a:lnTo>
                <a:lnTo>
                  <a:pt x="2831858" y="37592"/>
                </a:lnTo>
                <a:close/>
              </a:path>
              <a:path w="9551670" h="58419">
                <a:moveTo>
                  <a:pt x="2890050" y="44704"/>
                </a:moveTo>
                <a:lnTo>
                  <a:pt x="2879750" y="43942"/>
                </a:lnTo>
                <a:lnTo>
                  <a:pt x="2779357" y="43942"/>
                </a:lnTo>
                <a:lnTo>
                  <a:pt x="2780754" y="44323"/>
                </a:lnTo>
                <a:lnTo>
                  <a:pt x="2762072" y="43967"/>
                </a:lnTo>
                <a:lnTo>
                  <a:pt x="2777782" y="44704"/>
                </a:lnTo>
                <a:lnTo>
                  <a:pt x="2791091" y="45339"/>
                </a:lnTo>
                <a:lnTo>
                  <a:pt x="2832316" y="45339"/>
                </a:lnTo>
                <a:lnTo>
                  <a:pt x="2800096" y="44704"/>
                </a:lnTo>
                <a:lnTo>
                  <a:pt x="2890050" y="44704"/>
                </a:lnTo>
                <a:close/>
              </a:path>
              <a:path w="9551670" h="58419">
                <a:moveTo>
                  <a:pt x="2965602" y="46799"/>
                </a:moveTo>
                <a:lnTo>
                  <a:pt x="2949981" y="46355"/>
                </a:lnTo>
                <a:lnTo>
                  <a:pt x="2926816" y="44704"/>
                </a:lnTo>
                <a:lnTo>
                  <a:pt x="2890050" y="44704"/>
                </a:lnTo>
                <a:lnTo>
                  <a:pt x="2912364" y="46355"/>
                </a:lnTo>
                <a:lnTo>
                  <a:pt x="2965602" y="46799"/>
                </a:lnTo>
                <a:close/>
              </a:path>
              <a:path w="9551670" h="58419">
                <a:moveTo>
                  <a:pt x="2983014" y="44704"/>
                </a:moveTo>
                <a:lnTo>
                  <a:pt x="2972600" y="43942"/>
                </a:lnTo>
                <a:lnTo>
                  <a:pt x="2923692" y="43942"/>
                </a:lnTo>
                <a:lnTo>
                  <a:pt x="2928709" y="44704"/>
                </a:lnTo>
                <a:lnTo>
                  <a:pt x="2983014" y="44704"/>
                </a:lnTo>
                <a:close/>
              </a:path>
              <a:path w="9551670" h="58419">
                <a:moveTo>
                  <a:pt x="3002229" y="7493"/>
                </a:moveTo>
                <a:lnTo>
                  <a:pt x="2915869" y="6604"/>
                </a:lnTo>
                <a:lnTo>
                  <a:pt x="2855214" y="5842"/>
                </a:lnTo>
                <a:lnTo>
                  <a:pt x="2857804" y="5842"/>
                </a:lnTo>
                <a:lnTo>
                  <a:pt x="2804934" y="5080"/>
                </a:lnTo>
                <a:lnTo>
                  <a:pt x="2586850" y="5080"/>
                </a:lnTo>
                <a:lnTo>
                  <a:pt x="2594089" y="7493"/>
                </a:lnTo>
                <a:lnTo>
                  <a:pt x="3002229" y="7493"/>
                </a:lnTo>
                <a:close/>
              </a:path>
              <a:path w="9551670" h="58419">
                <a:moveTo>
                  <a:pt x="3033179" y="43942"/>
                </a:moveTo>
                <a:lnTo>
                  <a:pt x="3027654" y="43180"/>
                </a:lnTo>
                <a:lnTo>
                  <a:pt x="3027857" y="43180"/>
                </a:lnTo>
                <a:lnTo>
                  <a:pt x="3018612" y="41529"/>
                </a:lnTo>
                <a:lnTo>
                  <a:pt x="3020047" y="41529"/>
                </a:lnTo>
                <a:lnTo>
                  <a:pt x="3021482" y="41275"/>
                </a:lnTo>
                <a:lnTo>
                  <a:pt x="2929242" y="41275"/>
                </a:lnTo>
                <a:lnTo>
                  <a:pt x="2929242" y="41529"/>
                </a:lnTo>
                <a:lnTo>
                  <a:pt x="2927845" y="41783"/>
                </a:lnTo>
                <a:lnTo>
                  <a:pt x="2921063" y="41529"/>
                </a:lnTo>
                <a:lnTo>
                  <a:pt x="2929242" y="41529"/>
                </a:lnTo>
                <a:lnTo>
                  <a:pt x="2929242" y="41275"/>
                </a:lnTo>
                <a:lnTo>
                  <a:pt x="2862605" y="41275"/>
                </a:lnTo>
                <a:lnTo>
                  <a:pt x="2880614" y="43942"/>
                </a:lnTo>
                <a:lnTo>
                  <a:pt x="2923692" y="43942"/>
                </a:lnTo>
                <a:lnTo>
                  <a:pt x="2918676" y="43180"/>
                </a:lnTo>
                <a:lnTo>
                  <a:pt x="2920212" y="43180"/>
                </a:lnTo>
                <a:lnTo>
                  <a:pt x="2924378" y="42418"/>
                </a:lnTo>
                <a:lnTo>
                  <a:pt x="2944825" y="42418"/>
                </a:lnTo>
                <a:lnTo>
                  <a:pt x="2945904" y="42418"/>
                </a:lnTo>
                <a:lnTo>
                  <a:pt x="2973768" y="43942"/>
                </a:lnTo>
                <a:lnTo>
                  <a:pt x="3033179" y="43942"/>
                </a:lnTo>
                <a:close/>
              </a:path>
              <a:path w="9551670" h="58419">
                <a:moveTo>
                  <a:pt x="3059519" y="41275"/>
                </a:moveTo>
                <a:lnTo>
                  <a:pt x="3041027" y="41275"/>
                </a:lnTo>
                <a:lnTo>
                  <a:pt x="3043948" y="41529"/>
                </a:lnTo>
                <a:lnTo>
                  <a:pt x="3055035" y="41529"/>
                </a:lnTo>
                <a:lnTo>
                  <a:pt x="3059519" y="41275"/>
                </a:lnTo>
                <a:close/>
              </a:path>
              <a:path w="9551670" h="58419">
                <a:moveTo>
                  <a:pt x="3087928" y="38354"/>
                </a:moveTo>
                <a:lnTo>
                  <a:pt x="2847708" y="38354"/>
                </a:lnTo>
                <a:lnTo>
                  <a:pt x="2839783" y="37973"/>
                </a:lnTo>
                <a:lnTo>
                  <a:pt x="2842425" y="38354"/>
                </a:lnTo>
                <a:lnTo>
                  <a:pt x="2859151" y="40767"/>
                </a:lnTo>
                <a:lnTo>
                  <a:pt x="2775115" y="40767"/>
                </a:lnTo>
                <a:lnTo>
                  <a:pt x="2774505" y="41275"/>
                </a:lnTo>
                <a:lnTo>
                  <a:pt x="2862605" y="41275"/>
                </a:lnTo>
                <a:lnTo>
                  <a:pt x="2859176" y="40767"/>
                </a:lnTo>
                <a:lnTo>
                  <a:pt x="3024340" y="40767"/>
                </a:lnTo>
                <a:lnTo>
                  <a:pt x="3021482" y="41275"/>
                </a:lnTo>
                <a:lnTo>
                  <a:pt x="3041027" y="41275"/>
                </a:lnTo>
                <a:lnTo>
                  <a:pt x="3035211" y="40767"/>
                </a:lnTo>
                <a:lnTo>
                  <a:pt x="3067329" y="40767"/>
                </a:lnTo>
                <a:lnTo>
                  <a:pt x="3087928" y="38354"/>
                </a:lnTo>
                <a:close/>
              </a:path>
              <a:path w="9551670" h="58419">
                <a:moveTo>
                  <a:pt x="3110865" y="37084"/>
                </a:moveTo>
                <a:lnTo>
                  <a:pt x="3104578" y="37084"/>
                </a:lnTo>
                <a:lnTo>
                  <a:pt x="3088894" y="38354"/>
                </a:lnTo>
                <a:lnTo>
                  <a:pt x="3110865" y="38354"/>
                </a:lnTo>
                <a:lnTo>
                  <a:pt x="3110865" y="37084"/>
                </a:lnTo>
                <a:close/>
              </a:path>
              <a:path w="9551670" h="58419">
                <a:moveTo>
                  <a:pt x="3173641" y="38354"/>
                </a:moveTo>
                <a:lnTo>
                  <a:pt x="3110865" y="38354"/>
                </a:lnTo>
                <a:lnTo>
                  <a:pt x="3110865" y="40767"/>
                </a:lnTo>
                <a:lnTo>
                  <a:pt x="3068497" y="40767"/>
                </a:lnTo>
                <a:lnTo>
                  <a:pt x="3059519" y="41275"/>
                </a:lnTo>
                <a:lnTo>
                  <a:pt x="3110865" y="41275"/>
                </a:lnTo>
                <a:lnTo>
                  <a:pt x="3151606" y="41275"/>
                </a:lnTo>
                <a:lnTo>
                  <a:pt x="3170961" y="39243"/>
                </a:lnTo>
                <a:lnTo>
                  <a:pt x="3173641" y="38354"/>
                </a:lnTo>
                <a:close/>
              </a:path>
              <a:path w="9551670" h="58419">
                <a:moveTo>
                  <a:pt x="3192437" y="35179"/>
                </a:moveTo>
                <a:lnTo>
                  <a:pt x="2595080" y="35179"/>
                </a:lnTo>
                <a:lnTo>
                  <a:pt x="2588958" y="36195"/>
                </a:lnTo>
                <a:lnTo>
                  <a:pt x="2598623" y="36195"/>
                </a:lnTo>
                <a:lnTo>
                  <a:pt x="2548217" y="37350"/>
                </a:lnTo>
                <a:lnTo>
                  <a:pt x="2571839" y="37084"/>
                </a:lnTo>
                <a:lnTo>
                  <a:pt x="2665539" y="37084"/>
                </a:lnTo>
                <a:lnTo>
                  <a:pt x="2669883" y="36830"/>
                </a:lnTo>
                <a:lnTo>
                  <a:pt x="2674010" y="36830"/>
                </a:lnTo>
                <a:lnTo>
                  <a:pt x="2673794" y="37084"/>
                </a:lnTo>
                <a:lnTo>
                  <a:pt x="2783382" y="37084"/>
                </a:lnTo>
                <a:lnTo>
                  <a:pt x="2797060" y="36830"/>
                </a:lnTo>
                <a:lnTo>
                  <a:pt x="2816009" y="36830"/>
                </a:lnTo>
                <a:lnTo>
                  <a:pt x="2821292" y="37084"/>
                </a:lnTo>
                <a:lnTo>
                  <a:pt x="3104578" y="37084"/>
                </a:lnTo>
                <a:lnTo>
                  <a:pt x="3107715" y="36830"/>
                </a:lnTo>
                <a:lnTo>
                  <a:pt x="3110865" y="36830"/>
                </a:lnTo>
                <a:lnTo>
                  <a:pt x="3110865" y="37084"/>
                </a:lnTo>
                <a:lnTo>
                  <a:pt x="3177476" y="37084"/>
                </a:lnTo>
                <a:lnTo>
                  <a:pt x="3178238" y="36830"/>
                </a:lnTo>
                <a:lnTo>
                  <a:pt x="3192437" y="35179"/>
                </a:lnTo>
                <a:close/>
              </a:path>
              <a:path w="9551670" h="58419">
                <a:moveTo>
                  <a:pt x="3220135" y="37084"/>
                </a:moveTo>
                <a:lnTo>
                  <a:pt x="3177476" y="37084"/>
                </a:lnTo>
                <a:lnTo>
                  <a:pt x="3173641" y="38354"/>
                </a:lnTo>
                <a:lnTo>
                  <a:pt x="3211068" y="38354"/>
                </a:lnTo>
                <a:lnTo>
                  <a:pt x="3220135" y="37084"/>
                </a:lnTo>
                <a:close/>
              </a:path>
              <a:path w="9551670" h="58419">
                <a:moveTo>
                  <a:pt x="3347656" y="7493"/>
                </a:moveTo>
                <a:lnTo>
                  <a:pt x="3129064" y="7493"/>
                </a:lnTo>
                <a:lnTo>
                  <a:pt x="3134652" y="8255"/>
                </a:lnTo>
                <a:lnTo>
                  <a:pt x="3343122" y="8255"/>
                </a:lnTo>
                <a:lnTo>
                  <a:pt x="3347656" y="7493"/>
                </a:lnTo>
                <a:close/>
              </a:path>
              <a:path w="9551670" h="58419">
                <a:moveTo>
                  <a:pt x="3353587" y="38354"/>
                </a:moveTo>
                <a:lnTo>
                  <a:pt x="3211068" y="38354"/>
                </a:lnTo>
                <a:lnTo>
                  <a:pt x="3192005" y="41021"/>
                </a:lnTo>
                <a:lnTo>
                  <a:pt x="3205619" y="40767"/>
                </a:lnTo>
                <a:lnTo>
                  <a:pt x="3238042" y="40767"/>
                </a:lnTo>
                <a:lnTo>
                  <a:pt x="3230054" y="43942"/>
                </a:lnTo>
                <a:lnTo>
                  <a:pt x="3236315" y="43942"/>
                </a:lnTo>
                <a:lnTo>
                  <a:pt x="3265170" y="42418"/>
                </a:lnTo>
                <a:lnTo>
                  <a:pt x="3316147" y="42418"/>
                </a:lnTo>
                <a:lnTo>
                  <a:pt x="3349231" y="43561"/>
                </a:lnTo>
                <a:lnTo>
                  <a:pt x="3347758" y="42418"/>
                </a:lnTo>
                <a:lnTo>
                  <a:pt x="3345624" y="40767"/>
                </a:lnTo>
                <a:lnTo>
                  <a:pt x="3346183" y="40767"/>
                </a:lnTo>
                <a:lnTo>
                  <a:pt x="3353587" y="38354"/>
                </a:lnTo>
                <a:close/>
              </a:path>
              <a:path w="9551670" h="58419">
                <a:moveTo>
                  <a:pt x="3366541" y="4318"/>
                </a:moveTo>
                <a:lnTo>
                  <a:pt x="2755201" y="4318"/>
                </a:lnTo>
                <a:lnTo>
                  <a:pt x="2686215" y="3429"/>
                </a:lnTo>
                <a:lnTo>
                  <a:pt x="2688590" y="3429"/>
                </a:lnTo>
                <a:lnTo>
                  <a:pt x="2639657" y="2921"/>
                </a:lnTo>
                <a:lnTo>
                  <a:pt x="2643619" y="2921"/>
                </a:lnTo>
                <a:lnTo>
                  <a:pt x="2602128" y="2603"/>
                </a:lnTo>
                <a:lnTo>
                  <a:pt x="2579408" y="2603"/>
                </a:lnTo>
                <a:lnTo>
                  <a:pt x="2584564" y="4318"/>
                </a:lnTo>
                <a:lnTo>
                  <a:pt x="2752064" y="4318"/>
                </a:lnTo>
                <a:lnTo>
                  <a:pt x="2804934" y="5080"/>
                </a:lnTo>
                <a:lnTo>
                  <a:pt x="3362007" y="5080"/>
                </a:lnTo>
                <a:lnTo>
                  <a:pt x="3366541" y="4318"/>
                </a:lnTo>
                <a:close/>
              </a:path>
              <a:path w="9551670" h="58419">
                <a:moveTo>
                  <a:pt x="3470465" y="46177"/>
                </a:moveTo>
                <a:lnTo>
                  <a:pt x="3461258" y="45339"/>
                </a:lnTo>
                <a:lnTo>
                  <a:pt x="3452190" y="45339"/>
                </a:lnTo>
                <a:lnTo>
                  <a:pt x="3461931" y="44704"/>
                </a:lnTo>
                <a:lnTo>
                  <a:pt x="3373082" y="44704"/>
                </a:lnTo>
                <a:lnTo>
                  <a:pt x="3372015" y="45339"/>
                </a:lnTo>
                <a:lnTo>
                  <a:pt x="3375279" y="45339"/>
                </a:lnTo>
                <a:lnTo>
                  <a:pt x="3399713" y="46355"/>
                </a:lnTo>
                <a:lnTo>
                  <a:pt x="3445954" y="46355"/>
                </a:lnTo>
                <a:lnTo>
                  <a:pt x="3470465" y="46177"/>
                </a:lnTo>
                <a:close/>
              </a:path>
              <a:path w="9551670" h="58419">
                <a:moveTo>
                  <a:pt x="3507651" y="4318"/>
                </a:moveTo>
                <a:lnTo>
                  <a:pt x="3474923" y="3429"/>
                </a:lnTo>
                <a:lnTo>
                  <a:pt x="3477107" y="3429"/>
                </a:lnTo>
                <a:lnTo>
                  <a:pt x="3432149" y="2603"/>
                </a:lnTo>
                <a:lnTo>
                  <a:pt x="3404628" y="2603"/>
                </a:lnTo>
                <a:lnTo>
                  <a:pt x="3375507" y="3429"/>
                </a:lnTo>
                <a:lnTo>
                  <a:pt x="3371837" y="3429"/>
                </a:lnTo>
                <a:lnTo>
                  <a:pt x="3366541" y="4318"/>
                </a:lnTo>
                <a:lnTo>
                  <a:pt x="3507651" y="4318"/>
                </a:lnTo>
                <a:close/>
              </a:path>
              <a:path w="9551670" h="58419">
                <a:moveTo>
                  <a:pt x="3592563" y="43942"/>
                </a:moveTo>
                <a:lnTo>
                  <a:pt x="3536518" y="43942"/>
                </a:lnTo>
                <a:lnTo>
                  <a:pt x="3533394" y="43942"/>
                </a:lnTo>
                <a:lnTo>
                  <a:pt x="3473615" y="43942"/>
                </a:lnTo>
                <a:lnTo>
                  <a:pt x="3461931" y="44704"/>
                </a:lnTo>
                <a:lnTo>
                  <a:pt x="3590696" y="44704"/>
                </a:lnTo>
                <a:lnTo>
                  <a:pt x="3592563" y="43942"/>
                </a:lnTo>
                <a:close/>
              </a:path>
              <a:path w="9551670" h="58419">
                <a:moveTo>
                  <a:pt x="4128465" y="51054"/>
                </a:moveTo>
                <a:lnTo>
                  <a:pt x="4107942" y="51054"/>
                </a:lnTo>
                <a:lnTo>
                  <a:pt x="4114914" y="52082"/>
                </a:lnTo>
                <a:lnTo>
                  <a:pt x="4128465" y="51054"/>
                </a:lnTo>
                <a:close/>
              </a:path>
              <a:path w="9551670" h="58419">
                <a:moveTo>
                  <a:pt x="4131157" y="50546"/>
                </a:moveTo>
                <a:lnTo>
                  <a:pt x="4126166" y="48768"/>
                </a:lnTo>
                <a:lnTo>
                  <a:pt x="4115905" y="46355"/>
                </a:lnTo>
                <a:lnTo>
                  <a:pt x="4116197" y="46177"/>
                </a:lnTo>
                <a:lnTo>
                  <a:pt x="4117441" y="45339"/>
                </a:lnTo>
                <a:lnTo>
                  <a:pt x="4118406" y="44704"/>
                </a:lnTo>
                <a:lnTo>
                  <a:pt x="3590696" y="44704"/>
                </a:lnTo>
                <a:lnTo>
                  <a:pt x="3588512" y="45593"/>
                </a:lnTo>
                <a:lnTo>
                  <a:pt x="3589388" y="45593"/>
                </a:lnTo>
                <a:lnTo>
                  <a:pt x="3575888" y="47879"/>
                </a:lnTo>
                <a:lnTo>
                  <a:pt x="3553333" y="49403"/>
                </a:lnTo>
                <a:lnTo>
                  <a:pt x="3639286" y="45339"/>
                </a:lnTo>
                <a:lnTo>
                  <a:pt x="3642830" y="45339"/>
                </a:lnTo>
                <a:lnTo>
                  <a:pt x="3649662" y="46355"/>
                </a:lnTo>
                <a:lnTo>
                  <a:pt x="3648989" y="46355"/>
                </a:lnTo>
                <a:lnTo>
                  <a:pt x="3666782" y="48260"/>
                </a:lnTo>
                <a:lnTo>
                  <a:pt x="3666439" y="48260"/>
                </a:lnTo>
                <a:lnTo>
                  <a:pt x="3676586" y="49784"/>
                </a:lnTo>
                <a:lnTo>
                  <a:pt x="3676269" y="51054"/>
                </a:lnTo>
                <a:lnTo>
                  <a:pt x="3711143" y="51054"/>
                </a:lnTo>
                <a:lnTo>
                  <a:pt x="4107942" y="51054"/>
                </a:lnTo>
                <a:lnTo>
                  <a:pt x="4104449" y="50546"/>
                </a:lnTo>
                <a:lnTo>
                  <a:pt x="3756901" y="50546"/>
                </a:lnTo>
                <a:lnTo>
                  <a:pt x="3716578" y="50812"/>
                </a:lnTo>
                <a:lnTo>
                  <a:pt x="3760076" y="48768"/>
                </a:lnTo>
                <a:lnTo>
                  <a:pt x="3759504" y="48768"/>
                </a:lnTo>
                <a:lnTo>
                  <a:pt x="3802342" y="47117"/>
                </a:lnTo>
                <a:lnTo>
                  <a:pt x="3860952" y="47117"/>
                </a:lnTo>
                <a:lnTo>
                  <a:pt x="3860800" y="47244"/>
                </a:lnTo>
                <a:lnTo>
                  <a:pt x="3864483" y="47244"/>
                </a:lnTo>
                <a:lnTo>
                  <a:pt x="3864165" y="46977"/>
                </a:lnTo>
                <a:lnTo>
                  <a:pt x="3871150" y="46177"/>
                </a:lnTo>
                <a:lnTo>
                  <a:pt x="3870668" y="46177"/>
                </a:lnTo>
                <a:lnTo>
                  <a:pt x="3884015" y="45339"/>
                </a:lnTo>
                <a:lnTo>
                  <a:pt x="3889806" y="45339"/>
                </a:lnTo>
                <a:lnTo>
                  <a:pt x="3942219" y="47117"/>
                </a:lnTo>
                <a:lnTo>
                  <a:pt x="3943185" y="47117"/>
                </a:lnTo>
                <a:lnTo>
                  <a:pt x="3979761" y="48260"/>
                </a:lnTo>
                <a:lnTo>
                  <a:pt x="4022547" y="48260"/>
                </a:lnTo>
                <a:lnTo>
                  <a:pt x="4072356" y="46177"/>
                </a:lnTo>
                <a:lnTo>
                  <a:pt x="4074350" y="46177"/>
                </a:lnTo>
                <a:lnTo>
                  <a:pt x="4104449" y="50546"/>
                </a:lnTo>
                <a:lnTo>
                  <a:pt x="4131157" y="50546"/>
                </a:lnTo>
                <a:close/>
              </a:path>
              <a:path w="9551670" h="58419">
                <a:moveTo>
                  <a:pt x="4135247" y="50546"/>
                </a:moveTo>
                <a:lnTo>
                  <a:pt x="4131157" y="50546"/>
                </a:lnTo>
                <a:lnTo>
                  <a:pt x="4131856" y="50800"/>
                </a:lnTo>
                <a:lnTo>
                  <a:pt x="4135247" y="50546"/>
                </a:lnTo>
                <a:close/>
              </a:path>
              <a:path w="9551670" h="58419">
                <a:moveTo>
                  <a:pt x="4219232" y="6604"/>
                </a:moveTo>
                <a:lnTo>
                  <a:pt x="4180687" y="6604"/>
                </a:lnTo>
                <a:lnTo>
                  <a:pt x="4158373" y="7493"/>
                </a:lnTo>
                <a:lnTo>
                  <a:pt x="4217733" y="7493"/>
                </a:lnTo>
                <a:lnTo>
                  <a:pt x="4219232" y="6604"/>
                </a:lnTo>
                <a:close/>
              </a:path>
              <a:path w="9551670" h="58419">
                <a:moveTo>
                  <a:pt x="4560697" y="44704"/>
                </a:moveTo>
                <a:lnTo>
                  <a:pt x="4343222" y="44704"/>
                </a:lnTo>
                <a:lnTo>
                  <a:pt x="4358195" y="45339"/>
                </a:lnTo>
                <a:lnTo>
                  <a:pt x="4352798" y="45339"/>
                </a:lnTo>
                <a:lnTo>
                  <a:pt x="4337291" y="46177"/>
                </a:lnTo>
                <a:lnTo>
                  <a:pt x="4337164" y="46177"/>
                </a:lnTo>
                <a:lnTo>
                  <a:pt x="4313694" y="45732"/>
                </a:lnTo>
                <a:lnTo>
                  <a:pt x="4297464" y="46177"/>
                </a:lnTo>
                <a:lnTo>
                  <a:pt x="4300753" y="46177"/>
                </a:lnTo>
                <a:lnTo>
                  <a:pt x="4346575" y="49403"/>
                </a:lnTo>
                <a:lnTo>
                  <a:pt x="4308322" y="52197"/>
                </a:lnTo>
                <a:lnTo>
                  <a:pt x="4282325" y="53721"/>
                </a:lnTo>
                <a:lnTo>
                  <a:pt x="4275112" y="55245"/>
                </a:lnTo>
                <a:lnTo>
                  <a:pt x="4293235" y="57912"/>
                </a:lnTo>
                <a:lnTo>
                  <a:pt x="4324578" y="52578"/>
                </a:lnTo>
                <a:lnTo>
                  <a:pt x="4450600" y="50546"/>
                </a:lnTo>
                <a:lnTo>
                  <a:pt x="4481207" y="45339"/>
                </a:lnTo>
                <a:lnTo>
                  <a:pt x="4483608" y="45339"/>
                </a:lnTo>
                <a:lnTo>
                  <a:pt x="4513453" y="47625"/>
                </a:lnTo>
                <a:lnTo>
                  <a:pt x="4503928" y="47625"/>
                </a:lnTo>
                <a:lnTo>
                  <a:pt x="4503191" y="48260"/>
                </a:lnTo>
                <a:lnTo>
                  <a:pt x="4484814" y="48260"/>
                </a:lnTo>
                <a:lnTo>
                  <a:pt x="4502658" y="48742"/>
                </a:lnTo>
                <a:lnTo>
                  <a:pt x="4503979" y="48768"/>
                </a:lnTo>
                <a:lnTo>
                  <a:pt x="4527956" y="49403"/>
                </a:lnTo>
                <a:lnTo>
                  <a:pt x="4532528" y="48768"/>
                </a:lnTo>
                <a:lnTo>
                  <a:pt x="4549902" y="46355"/>
                </a:lnTo>
                <a:lnTo>
                  <a:pt x="4560697" y="44704"/>
                </a:lnTo>
                <a:close/>
              </a:path>
              <a:path w="9551670" h="58419">
                <a:moveTo>
                  <a:pt x="4651159" y="44704"/>
                </a:moveTo>
                <a:lnTo>
                  <a:pt x="4648416" y="43942"/>
                </a:lnTo>
                <a:lnTo>
                  <a:pt x="4565713" y="43942"/>
                </a:lnTo>
                <a:lnTo>
                  <a:pt x="4560697" y="44704"/>
                </a:lnTo>
                <a:lnTo>
                  <a:pt x="4651159" y="44704"/>
                </a:lnTo>
                <a:close/>
              </a:path>
              <a:path w="9551670" h="58419">
                <a:moveTo>
                  <a:pt x="4668545" y="44704"/>
                </a:moveTo>
                <a:lnTo>
                  <a:pt x="4651159" y="44704"/>
                </a:lnTo>
                <a:lnTo>
                  <a:pt x="4644123" y="46113"/>
                </a:lnTo>
                <a:lnTo>
                  <a:pt x="4668545" y="44704"/>
                </a:lnTo>
                <a:close/>
              </a:path>
              <a:path w="9551670" h="58419">
                <a:moveTo>
                  <a:pt x="4695190" y="43180"/>
                </a:moveTo>
                <a:lnTo>
                  <a:pt x="4642370" y="43180"/>
                </a:lnTo>
                <a:lnTo>
                  <a:pt x="4651730" y="43942"/>
                </a:lnTo>
                <a:lnTo>
                  <a:pt x="4681867" y="43942"/>
                </a:lnTo>
                <a:lnTo>
                  <a:pt x="4695190" y="43180"/>
                </a:lnTo>
                <a:close/>
              </a:path>
              <a:path w="9551670" h="58419">
                <a:moveTo>
                  <a:pt x="4752213" y="44704"/>
                </a:moveTo>
                <a:lnTo>
                  <a:pt x="4713808" y="44704"/>
                </a:lnTo>
                <a:lnTo>
                  <a:pt x="4699355" y="45224"/>
                </a:lnTo>
                <a:lnTo>
                  <a:pt x="4752213" y="44704"/>
                </a:lnTo>
                <a:close/>
              </a:path>
              <a:path w="9551670" h="58419">
                <a:moveTo>
                  <a:pt x="4847006" y="38354"/>
                </a:moveTo>
                <a:lnTo>
                  <a:pt x="4627245" y="38354"/>
                </a:lnTo>
                <a:lnTo>
                  <a:pt x="4627245" y="41529"/>
                </a:lnTo>
                <a:lnTo>
                  <a:pt x="4616437" y="41795"/>
                </a:lnTo>
                <a:lnTo>
                  <a:pt x="4610405" y="41529"/>
                </a:lnTo>
                <a:lnTo>
                  <a:pt x="4627245" y="41529"/>
                </a:lnTo>
                <a:lnTo>
                  <a:pt x="4627245" y="38354"/>
                </a:lnTo>
                <a:lnTo>
                  <a:pt x="4589437" y="38354"/>
                </a:lnTo>
                <a:lnTo>
                  <a:pt x="4589437" y="42418"/>
                </a:lnTo>
                <a:lnTo>
                  <a:pt x="4573244" y="42799"/>
                </a:lnTo>
                <a:lnTo>
                  <a:pt x="4575759" y="42418"/>
                </a:lnTo>
                <a:lnTo>
                  <a:pt x="4589437" y="42418"/>
                </a:lnTo>
                <a:lnTo>
                  <a:pt x="4589437" y="38354"/>
                </a:lnTo>
                <a:lnTo>
                  <a:pt x="4314926" y="38354"/>
                </a:lnTo>
                <a:lnTo>
                  <a:pt x="4314926" y="43180"/>
                </a:lnTo>
                <a:lnTo>
                  <a:pt x="4310278" y="43319"/>
                </a:lnTo>
                <a:lnTo>
                  <a:pt x="4307281" y="43180"/>
                </a:lnTo>
                <a:lnTo>
                  <a:pt x="4314926" y="43180"/>
                </a:lnTo>
                <a:lnTo>
                  <a:pt x="4314926" y="38354"/>
                </a:lnTo>
                <a:lnTo>
                  <a:pt x="3616528" y="38354"/>
                </a:lnTo>
                <a:lnTo>
                  <a:pt x="3616528" y="40767"/>
                </a:lnTo>
                <a:lnTo>
                  <a:pt x="3598151" y="41021"/>
                </a:lnTo>
                <a:lnTo>
                  <a:pt x="3598621" y="40767"/>
                </a:lnTo>
                <a:lnTo>
                  <a:pt x="3616528" y="40767"/>
                </a:lnTo>
                <a:lnTo>
                  <a:pt x="3616528" y="38354"/>
                </a:lnTo>
                <a:lnTo>
                  <a:pt x="3412223" y="38354"/>
                </a:lnTo>
                <a:lnTo>
                  <a:pt x="3412388" y="37592"/>
                </a:lnTo>
                <a:lnTo>
                  <a:pt x="3413252" y="37592"/>
                </a:lnTo>
                <a:lnTo>
                  <a:pt x="3409924" y="37084"/>
                </a:lnTo>
                <a:lnTo>
                  <a:pt x="3365931" y="37084"/>
                </a:lnTo>
                <a:lnTo>
                  <a:pt x="3353587" y="38354"/>
                </a:lnTo>
                <a:lnTo>
                  <a:pt x="3408565" y="38354"/>
                </a:lnTo>
                <a:lnTo>
                  <a:pt x="3416897" y="39243"/>
                </a:lnTo>
                <a:lnTo>
                  <a:pt x="3447694" y="39243"/>
                </a:lnTo>
                <a:lnTo>
                  <a:pt x="3436061" y="41275"/>
                </a:lnTo>
                <a:lnTo>
                  <a:pt x="3435616" y="41275"/>
                </a:lnTo>
                <a:lnTo>
                  <a:pt x="3425075" y="42418"/>
                </a:lnTo>
                <a:lnTo>
                  <a:pt x="3431590" y="42418"/>
                </a:lnTo>
                <a:lnTo>
                  <a:pt x="3408502" y="42811"/>
                </a:lnTo>
                <a:lnTo>
                  <a:pt x="3392106" y="41275"/>
                </a:lnTo>
                <a:lnTo>
                  <a:pt x="3389363" y="41021"/>
                </a:lnTo>
                <a:lnTo>
                  <a:pt x="3388918" y="41275"/>
                </a:lnTo>
                <a:lnTo>
                  <a:pt x="3386899" y="42418"/>
                </a:lnTo>
                <a:lnTo>
                  <a:pt x="3389719" y="42418"/>
                </a:lnTo>
                <a:lnTo>
                  <a:pt x="3370122" y="43942"/>
                </a:lnTo>
                <a:lnTo>
                  <a:pt x="3360267" y="43942"/>
                </a:lnTo>
                <a:lnTo>
                  <a:pt x="3349726" y="43942"/>
                </a:lnTo>
                <a:lnTo>
                  <a:pt x="3236315" y="43942"/>
                </a:lnTo>
                <a:lnTo>
                  <a:pt x="3229089" y="44323"/>
                </a:lnTo>
                <a:lnTo>
                  <a:pt x="3230054" y="43942"/>
                </a:lnTo>
                <a:lnTo>
                  <a:pt x="3033179" y="43942"/>
                </a:lnTo>
                <a:lnTo>
                  <a:pt x="3038716" y="44704"/>
                </a:lnTo>
                <a:lnTo>
                  <a:pt x="2983014" y="44704"/>
                </a:lnTo>
                <a:lnTo>
                  <a:pt x="2991688" y="45339"/>
                </a:lnTo>
                <a:lnTo>
                  <a:pt x="2990354" y="45339"/>
                </a:lnTo>
                <a:lnTo>
                  <a:pt x="3003181" y="46875"/>
                </a:lnTo>
                <a:lnTo>
                  <a:pt x="3033661" y="46177"/>
                </a:lnTo>
                <a:lnTo>
                  <a:pt x="3036354" y="46177"/>
                </a:lnTo>
                <a:lnTo>
                  <a:pt x="3039948" y="44704"/>
                </a:lnTo>
                <a:lnTo>
                  <a:pt x="3221875" y="44704"/>
                </a:lnTo>
                <a:lnTo>
                  <a:pt x="3228136" y="44704"/>
                </a:lnTo>
                <a:lnTo>
                  <a:pt x="3373082" y="44704"/>
                </a:lnTo>
                <a:lnTo>
                  <a:pt x="3374377" y="43942"/>
                </a:lnTo>
                <a:lnTo>
                  <a:pt x="3473615" y="43942"/>
                </a:lnTo>
                <a:lnTo>
                  <a:pt x="3485299" y="43180"/>
                </a:lnTo>
                <a:lnTo>
                  <a:pt x="3545662" y="39243"/>
                </a:lnTo>
                <a:lnTo>
                  <a:pt x="3548240" y="39243"/>
                </a:lnTo>
                <a:lnTo>
                  <a:pt x="3555822" y="40767"/>
                </a:lnTo>
                <a:lnTo>
                  <a:pt x="3553510" y="40767"/>
                </a:lnTo>
                <a:lnTo>
                  <a:pt x="3552964" y="41275"/>
                </a:lnTo>
                <a:lnTo>
                  <a:pt x="3546348" y="42418"/>
                </a:lnTo>
                <a:lnTo>
                  <a:pt x="3538969" y="43561"/>
                </a:lnTo>
                <a:lnTo>
                  <a:pt x="3555708" y="42418"/>
                </a:lnTo>
                <a:lnTo>
                  <a:pt x="3556330" y="42418"/>
                </a:lnTo>
                <a:lnTo>
                  <a:pt x="3571494" y="41529"/>
                </a:lnTo>
                <a:lnTo>
                  <a:pt x="3573869" y="41529"/>
                </a:lnTo>
                <a:lnTo>
                  <a:pt x="3579787" y="41275"/>
                </a:lnTo>
                <a:lnTo>
                  <a:pt x="3597694" y="41275"/>
                </a:lnTo>
                <a:lnTo>
                  <a:pt x="3594265" y="43180"/>
                </a:lnTo>
                <a:lnTo>
                  <a:pt x="3594443" y="43180"/>
                </a:lnTo>
                <a:lnTo>
                  <a:pt x="3592563" y="43942"/>
                </a:lnTo>
                <a:lnTo>
                  <a:pt x="4119549" y="43942"/>
                </a:lnTo>
                <a:lnTo>
                  <a:pt x="4118406" y="44704"/>
                </a:lnTo>
                <a:lnTo>
                  <a:pt x="4194403" y="44704"/>
                </a:lnTo>
                <a:lnTo>
                  <a:pt x="4191406" y="43942"/>
                </a:lnTo>
                <a:lnTo>
                  <a:pt x="4124985" y="43942"/>
                </a:lnTo>
                <a:lnTo>
                  <a:pt x="4159847" y="42418"/>
                </a:lnTo>
                <a:lnTo>
                  <a:pt x="4185412" y="42418"/>
                </a:lnTo>
                <a:lnTo>
                  <a:pt x="4191406" y="43942"/>
                </a:lnTo>
                <a:lnTo>
                  <a:pt x="4287075" y="43942"/>
                </a:lnTo>
                <a:lnTo>
                  <a:pt x="4259224" y="44704"/>
                </a:lnTo>
                <a:lnTo>
                  <a:pt x="4194403" y="44704"/>
                </a:lnTo>
                <a:lnTo>
                  <a:pt x="4194378" y="47371"/>
                </a:lnTo>
                <a:lnTo>
                  <a:pt x="4202684" y="49403"/>
                </a:lnTo>
                <a:lnTo>
                  <a:pt x="4230421" y="47117"/>
                </a:lnTo>
                <a:lnTo>
                  <a:pt x="4230128" y="47117"/>
                </a:lnTo>
                <a:lnTo>
                  <a:pt x="4264850" y="44704"/>
                </a:lnTo>
                <a:lnTo>
                  <a:pt x="4343222" y="44704"/>
                </a:lnTo>
                <a:lnTo>
                  <a:pt x="4325251" y="43942"/>
                </a:lnTo>
                <a:lnTo>
                  <a:pt x="4565713" y="43942"/>
                </a:lnTo>
                <a:lnTo>
                  <a:pt x="4570742" y="43180"/>
                </a:lnTo>
                <a:lnTo>
                  <a:pt x="4642370" y="43180"/>
                </a:lnTo>
                <a:lnTo>
                  <a:pt x="4632998" y="42418"/>
                </a:lnTo>
                <a:lnTo>
                  <a:pt x="4701032" y="42418"/>
                </a:lnTo>
                <a:lnTo>
                  <a:pt x="4704067" y="42672"/>
                </a:lnTo>
                <a:lnTo>
                  <a:pt x="4708512" y="42418"/>
                </a:lnTo>
                <a:lnTo>
                  <a:pt x="4808537" y="42418"/>
                </a:lnTo>
                <a:lnTo>
                  <a:pt x="4817376" y="41529"/>
                </a:lnTo>
                <a:lnTo>
                  <a:pt x="4840084" y="39243"/>
                </a:lnTo>
                <a:lnTo>
                  <a:pt x="4839386" y="39243"/>
                </a:lnTo>
                <a:lnTo>
                  <a:pt x="4847006" y="38354"/>
                </a:lnTo>
                <a:close/>
              </a:path>
              <a:path w="9551670" h="58419">
                <a:moveTo>
                  <a:pt x="4856823" y="40767"/>
                </a:moveTo>
                <a:lnTo>
                  <a:pt x="4846409" y="40767"/>
                </a:lnTo>
                <a:lnTo>
                  <a:pt x="4851654" y="40005"/>
                </a:lnTo>
                <a:lnTo>
                  <a:pt x="4844072" y="40767"/>
                </a:lnTo>
                <a:lnTo>
                  <a:pt x="4842802" y="41529"/>
                </a:lnTo>
                <a:lnTo>
                  <a:pt x="4845990" y="41529"/>
                </a:lnTo>
                <a:lnTo>
                  <a:pt x="4856823" y="40767"/>
                </a:lnTo>
                <a:close/>
              </a:path>
              <a:path w="9551670" h="58419">
                <a:moveTo>
                  <a:pt x="4876368" y="8255"/>
                </a:moveTo>
                <a:lnTo>
                  <a:pt x="4874133" y="7493"/>
                </a:lnTo>
                <a:lnTo>
                  <a:pt x="4741862" y="7493"/>
                </a:lnTo>
                <a:lnTo>
                  <a:pt x="4780216" y="8255"/>
                </a:lnTo>
                <a:lnTo>
                  <a:pt x="4876368" y="8255"/>
                </a:lnTo>
                <a:close/>
              </a:path>
              <a:path w="9551670" h="58419">
                <a:moveTo>
                  <a:pt x="4891113" y="38354"/>
                </a:moveTo>
                <a:lnTo>
                  <a:pt x="4848974" y="38354"/>
                </a:lnTo>
                <a:lnTo>
                  <a:pt x="4855159" y="39243"/>
                </a:lnTo>
                <a:lnTo>
                  <a:pt x="4856912" y="39243"/>
                </a:lnTo>
                <a:lnTo>
                  <a:pt x="4859248" y="39243"/>
                </a:lnTo>
                <a:lnTo>
                  <a:pt x="4878476" y="39243"/>
                </a:lnTo>
                <a:lnTo>
                  <a:pt x="4891113" y="38354"/>
                </a:lnTo>
                <a:close/>
              </a:path>
              <a:path w="9551670" h="58419">
                <a:moveTo>
                  <a:pt x="5075872" y="4318"/>
                </a:moveTo>
                <a:lnTo>
                  <a:pt x="5072723" y="2921"/>
                </a:lnTo>
                <a:lnTo>
                  <a:pt x="5074793" y="2921"/>
                </a:lnTo>
                <a:lnTo>
                  <a:pt x="5053533" y="1778"/>
                </a:lnTo>
                <a:lnTo>
                  <a:pt x="5045138" y="1778"/>
                </a:lnTo>
                <a:lnTo>
                  <a:pt x="5006365" y="2603"/>
                </a:lnTo>
                <a:lnTo>
                  <a:pt x="5015306" y="2603"/>
                </a:lnTo>
                <a:lnTo>
                  <a:pt x="4983365" y="4318"/>
                </a:lnTo>
                <a:lnTo>
                  <a:pt x="5075872" y="4318"/>
                </a:lnTo>
                <a:close/>
              </a:path>
              <a:path w="9551670" h="58419">
                <a:moveTo>
                  <a:pt x="5077257" y="5080"/>
                </a:moveTo>
                <a:lnTo>
                  <a:pt x="4969230" y="5080"/>
                </a:lnTo>
                <a:lnTo>
                  <a:pt x="4983365" y="4318"/>
                </a:lnTo>
                <a:lnTo>
                  <a:pt x="4967541" y="4318"/>
                </a:lnTo>
                <a:lnTo>
                  <a:pt x="4967541" y="5080"/>
                </a:lnTo>
                <a:lnTo>
                  <a:pt x="4919002" y="6604"/>
                </a:lnTo>
                <a:lnTo>
                  <a:pt x="4911268" y="6604"/>
                </a:lnTo>
                <a:lnTo>
                  <a:pt x="4867021" y="5080"/>
                </a:lnTo>
                <a:lnTo>
                  <a:pt x="4967541" y="5080"/>
                </a:lnTo>
                <a:lnTo>
                  <a:pt x="4967541" y="4318"/>
                </a:lnTo>
                <a:lnTo>
                  <a:pt x="3645928" y="4318"/>
                </a:lnTo>
                <a:lnTo>
                  <a:pt x="3645928" y="5080"/>
                </a:lnTo>
                <a:lnTo>
                  <a:pt x="3606431" y="5842"/>
                </a:lnTo>
                <a:lnTo>
                  <a:pt x="3579431" y="5842"/>
                </a:lnTo>
                <a:lnTo>
                  <a:pt x="3537928" y="5080"/>
                </a:lnTo>
                <a:lnTo>
                  <a:pt x="3645928" y="5080"/>
                </a:lnTo>
                <a:lnTo>
                  <a:pt x="3645928" y="4318"/>
                </a:lnTo>
                <a:lnTo>
                  <a:pt x="3507651" y="4318"/>
                </a:lnTo>
                <a:lnTo>
                  <a:pt x="3535692" y="5080"/>
                </a:lnTo>
                <a:lnTo>
                  <a:pt x="3362007" y="5080"/>
                </a:lnTo>
                <a:lnTo>
                  <a:pt x="3347656" y="7493"/>
                </a:lnTo>
                <a:lnTo>
                  <a:pt x="3795496" y="7493"/>
                </a:lnTo>
                <a:lnTo>
                  <a:pt x="3765588" y="6604"/>
                </a:lnTo>
                <a:lnTo>
                  <a:pt x="3719322" y="5842"/>
                </a:lnTo>
                <a:lnTo>
                  <a:pt x="3691509" y="5842"/>
                </a:lnTo>
                <a:lnTo>
                  <a:pt x="3654361" y="6604"/>
                </a:lnTo>
                <a:lnTo>
                  <a:pt x="3643528" y="6604"/>
                </a:lnTo>
                <a:lnTo>
                  <a:pt x="3645166" y="5842"/>
                </a:lnTo>
                <a:lnTo>
                  <a:pt x="3645852" y="5842"/>
                </a:lnTo>
                <a:lnTo>
                  <a:pt x="3651567" y="5080"/>
                </a:lnTo>
                <a:lnTo>
                  <a:pt x="4863909" y="5080"/>
                </a:lnTo>
                <a:lnTo>
                  <a:pt x="4870907" y="6604"/>
                </a:lnTo>
                <a:lnTo>
                  <a:pt x="4871529" y="6604"/>
                </a:lnTo>
                <a:lnTo>
                  <a:pt x="4874133" y="7493"/>
                </a:lnTo>
                <a:lnTo>
                  <a:pt x="5076253" y="7493"/>
                </a:lnTo>
                <a:lnTo>
                  <a:pt x="5077257" y="5080"/>
                </a:lnTo>
                <a:close/>
              </a:path>
              <a:path w="9551670" h="58419">
                <a:moveTo>
                  <a:pt x="5106543" y="7493"/>
                </a:moveTo>
                <a:lnTo>
                  <a:pt x="5076253" y="7493"/>
                </a:lnTo>
                <a:lnTo>
                  <a:pt x="5077206" y="8255"/>
                </a:lnTo>
                <a:lnTo>
                  <a:pt x="5104892" y="8255"/>
                </a:lnTo>
                <a:lnTo>
                  <a:pt x="5106543" y="7493"/>
                </a:lnTo>
                <a:close/>
              </a:path>
              <a:path w="9551670" h="58419">
                <a:moveTo>
                  <a:pt x="5110607" y="4318"/>
                </a:moveTo>
                <a:lnTo>
                  <a:pt x="5075872" y="4318"/>
                </a:lnTo>
                <a:lnTo>
                  <a:pt x="5077599" y="5080"/>
                </a:lnTo>
                <a:lnTo>
                  <a:pt x="5110353" y="5080"/>
                </a:lnTo>
                <a:lnTo>
                  <a:pt x="5110607" y="4318"/>
                </a:lnTo>
                <a:close/>
              </a:path>
              <a:path w="9551670" h="58419">
                <a:moveTo>
                  <a:pt x="5133454" y="48260"/>
                </a:moveTo>
                <a:lnTo>
                  <a:pt x="4995469" y="48260"/>
                </a:lnTo>
                <a:lnTo>
                  <a:pt x="4987493" y="48412"/>
                </a:lnTo>
                <a:lnTo>
                  <a:pt x="4985118" y="47879"/>
                </a:lnTo>
                <a:lnTo>
                  <a:pt x="4986464" y="47879"/>
                </a:lnTo>
                <a:lnTo>
                  <a:pt x="4991049" y="47117"/>
                </a:lnTo>
                <a:lnTo>
                  <a:pt x="5001755" y="45339"/>
                </a:lnTo>
                <a:lnTo>
                  <a:pt x="4998593" y="45339"/>
                </a:lnTo>
                <a:lnTo>
                  <a:pt x="4970246" y="47117"/>
                </a:lnTo>
                <a:lnTo>
                  <a:pt x="4960544" y="47117"/>
                </a:lnTo>
                <a:lnTo>
                  <a:pt x="4952695" y="46355"/>
                </a:lnTo>
                <a:lnTo>
                  <a:pt x="4950739" y="46177"/>
                </a:lnTo>
                <a:lnTo>
                  <a:pt x="4949774" y="46177"/>
                </a:lnTo>
                <a:lnTo>
                  <a:pt x="4959883" y="43942"/>
                </a:lnTo>
                <a:lnTo>
                  <a:pt x="4953178" y="43942"/>
                </a:lnTo>
                <a:lnTo>
                  <a:pt x="4970056" y="43180"/>
                </a:lnTo>
                <a:lnTo>
                  <a:pt x="4874590" y="43180"/>
                </a:lnTo>
                <a:lnTo>
                  <a:pt x="4861039" y="43942"/>
                </a:lnTo>
                <a:lnTo>
                  <a:pt x="4856632" y="43942"/>
                </a:lnTo>
                <a:lnTo>
                  <a:pt x="4836655" y="44323"/>
                </a:lnTo>
                <a:lnTo>
                  <a:pt x="4834306" y="43942"/>
                </a:lnTo>
                <a:lnTo>
                  <a:pt x="4831461" y="43942"/>
                </a:lnTo>
                <a:lnTo>
                  <a:pt x="4794364" y="43942"/>
                </a:lnTo>
                <a:lnTo>
                  <a:pt x="4790846" y="44335"/>
                </a:lnTo>
                <a:lnTo>
                  <a:pt x="4787519" y="44704"/>
                </a:lnTo>
                <a:lnTo>
                  <a:pt x="4816691" y="44704"/>
                </a:lnTo>
                <a:lnTo>
                  <a:pt x="4839017" y="44704"/>
                </a:lnTo>
                <a:lnTo>
                  <a:pt x="4864913" y="48895"/>
                </a:lnTo>
                <a:lnTo>
                  <a:pt x="4884445" y="48260"/>
                </a:lnTo>
                <a:lnTo>
                  <a:pt x="4885931" y="48260"/>
                </a:lnTo>
                <a:lnTo>
                  <a:pt x="4922177" y="46355"/>
                </a:lnTo>
                <a:lnTo>
                  <a:pt x="4981562" y="48514"/>
                </a:lnTo>
                <a:lnTo>
                  <a:pt x="4967668" y="48768"/>
                </a:lnTo>
                <a:lnTo>
                  <a:pt x="4932921" y="49403"/>
                </a:lnTo>
                <a:lnTo>
                  <a:pt x="4957800" y="53086"/>
                </a:lnTo>
                <a:lnTo>
                  <a:pt x="4985893" y="54737"/>
                </a:lnTo>
                <a:lnTo>
                  <a:pt x="5018265" y="55753"/>
                </a:lnTo>
                <a:lnTo>
                  <a:pt x="5055997" y="57912"/>
                </a:lnTo>
                <a:lnTo>
                  <a:pt x="5035448" y="55753"/>
                </a:lnTo>
                <a:lnTo>
                  <a:pt x="5035296" y="55753"/>
                </a:lnTo>
                <a:lnTo>
                  <a:pt x="5003533" y="51943"/>
                </a:lnTo>
                <a:lnTo>
                  <a:pt x="4989144" y="48768"/>
                </a:lnTo>
                <a:lnTo>
                  <a:pt x="5133225" y="48768"/>
                </a:lnTo>
                <a:lnTo>
                  <a:pt x="5133454" y="48260"/>
                </a:lnTo>
                <a:close/>
              </a:path>
              <a:path w="9551670" h="58419">
                <a:moveTo>
                  <a:pt x="5172291" y="48768"/>
                </a:moveTo>
                <a:lnTo>
                  <a:pt x="5133225" y="48768"/>
                </a:lnTo>
                <a:lnTo>
                  <a:pt x="5131295" y="52971"/>
                </a:lnTo>
                <a:lnTo>
                  <a:pt x="5153812" y="51435"/>
                </a:lnTo>
                <a:lnTo>
                  <a:pt x="5166919" y="49784"/>
                </a:lnTo>
                <a:lnTo>
                  <a:pt x="5172291" y="48768"/>
                </a:lnTo>
                <a:close/>
              </a:path>
              <a:path w="9551670" h="58419">
                <a:moveTo>
                  <a:pt x="5234762" y="48768"/>
                </a:moveTo>
                <a:lnTo>
                  <a:pt x="5230419" y="48260"/>
                </a:lnTo>
                <a:lnTo>
                  <a:pt x="5174970" y="48260"/>
                </a:lnTo>
                <a:lnTo>
                  <a:pt x="5172291" y="48768"/>
                </a:lnTo>
                <a:lnTo>
                  <a:pt x="5234762" y="48768"/>
                </a:lnTo>
                <a:close/>
              </a:path>
              <a:path w="9551670" h="58419">
                <a:moveTo>
                  <a:pt x="5276113" y="54229"/>
                </a:moveTo>
                <a:lnTo>
                  <a:pt x="5272583" y="52578"/>
                </a:lnTo>
                <a:lnTo>
                  <a:pt x="5272951" y="52578"/>
                </a:lnTo>
                <a:lnTo>
                  <a:pt x="5261292" y="50292"/>
                </a:lnTo>
                <a:lnTo>
                  <a:pt x="5260695" y="50292"/>
                </a:lnTo>
                <a:lnTo>
                  <a:pt x="5260149" y="48895"/>
                </a:lnTo>
                <a:lnTo>
                  <a:pt x="5260098" y="48768"/>
                </a:lnTo>
                <a:lnTo>
                  <a:pt x="5234762" y="48768"/>
                </a:lnTo>
                <a:lnTo>
                  <a:pt x="5245671" y="51435"/>
                </a:lnTo>
                <a:lnTo>
                  <a:pt x="5253342" y="54610"/>
                </a:lnTo>
                <a:lnTo>
                  <a:pt x="5276113" y="54229"/>
                </a:lnTo>
                <a:close/>
              </a:path>
              <a:path w="9551670" h="58419">
                <a:moveTo>
                  <a:pt x="5429351" y="16383"/>
                </a:moveTo>
                <a:lnTo>
                  <a:pt x="5393804" y="14605"/>
                </a:lnTo>
                <a:lnTo>
                  <a:pt x="5389054" y="14605"/>
                </a:lnTo>
                <a:lnTo>
                  <a:pt x="5391340" y="16383"/>
                </a:lnTo>
                <a:lnTo>
                  <a:pt x="5429351" y="16383"/>
                </a:lnTo>
                <a:close/>
              </a:path>
              <a:path w="9551670" h="58419">
                <a:moveTo>
                  <a:pt x="5517769" y="44704"/>
                </a:moveTo>
                <a:lnTo>
                  <a:pt x="5508561" y="44704"/>
                </a:lnTo>
                <a:lnTo>
                  <a:pt x="5506567" y="45339"/>
                </a:lnTo>
                <a:lnTo>
                  <a:pt x="5506821" y="45339"/>
                </a:lnTo>
                <a:lnTo>
                  <a:pt x="5505945" y="46113"/>
                </a:lnTo>
                <a:lnTo>
                  <a:pt x="5517769" y="44704"/>
                </a:lnTo>
                <a:close/>
              </a:path>
              <a:path w="9551670" h="58419">
                <a:moveTo>
                  <a:pt x="5523166" y="43180"/>
                </a:moveTo>
                <a:lnTo>
                  <a:pt x="5077130" y="43180"/>
                </a:lnTo>
                <a:lnTo>
                  <a:pt x="5077130" y="43942"/>
                </a:lnTo>
                <a:lnTo>
                  <a:pt x="5068303" y="44323"/>
                </a:lnTo>
                <a:lnTo>
                  <a:pt x="5067224" y="43942"/>
                </a:lnTo>
                <a:lnTo>
                  <a:pt x="5077130" y="43942"/>
                </a:lnTo>
                <a:lnTo>
                  <a:pt x="5077130" y="43180"/>
                </a:lnTo>
                <a:lnTo>
                  <a:pt x="4974945" y="43180"/>
                </a:lnTo>
                <a:lnTo>
                  <a:pt x="4987442" y="43942"/>
                </a:lnTo>
                <a:lnTo>
                  <a:pt x="4986744" y="43942"/>
                </a:lnTo>
                <a:lnTo>
                  <a:pt x="5002009" y="45339"/>
                </a:lnTo>
                <a:lnTo>
                  <a:pt x="5006708" y="45339"/>
                </a:lnTo>
                <a:lnTo>
                  <a:pt x="5015090" y="45593"/>
                </a:lnTo>
                <a:lnTo>
                  <a:pt x="5034496" y="45593"/>
                </a:lnTo>
                <a:lnTo>
                  <a:pt x="5043322" y="45339"/>
                </a:lnTo>
                <a:lnTo>
                  <a:pt x="5044808" y="45339"/>
                </a:lnTo>
                <a:lnTo>
                  <a:pt x="5059489" y="44704"/>
                </a:lnTo>
                <a:lnTo>
                  <a:pt x="5069395" y="44704"/>
                </a:lnTo>
                <a:lnTo>
                  <a:pt x="5073561" y="46177"/>
                </a:lnTo>
                <a:lnTo>
                  <a:pt x="5074564" y="46177"/>
                </a:lnTo>
                <a:lnTo>
                  <a:pt x="5091938" y="47117"/>
                </a:lnTo>
                <a:lnTo>
                  <a:pt x="5133975" y="47117"/>
                </a:lnTo>
                <a:lnTo>
                  <a:pt x="5133454" y="48260"/>
                </a:lnTo>
                <a:lnTo>
                  <a:pt x="5174970" y="48260"/>
                </a:lnTo>
                <a:lnTo>
                  <a:pt x="5176990" y="47879"/>
                </a:lnTo>
                <a:lnTo>
                  <a:pt x="5189867" y="46177"/>
                </a:lnTo>
                <a:lnTo>
                  <a:pt x="5193119" y="46177"/>
                </a:lnTo>
                <a:lnTo>
                  <a:pt x="5233619" y="47117"/>
                </a:lnTo>
                <a:lnTo>
                  <a:pt x="5220652" y="47117"/>
                </a:lnTo>
                <a:lnTo>
                  <a:pt x="5230419" y="48260"/>
                </a:lnTo>
                <a:lnTo>
                  <a:pt x="5256974" y="48260"/>
                </a:lnTo>
                <a:lnTo>
                  <a:pt x="5282895" y="47117"/>
                </a:lnTo>
                <a:lnTo>
                  <a:pt x="5302351" y="47117"/>
                </a:lnTo>
                <a:lnTo>
                  <a:pt x="5329758" y="47625"/>
                </a:lnTo>
                <a:lnTo>
                  <a:pt x="5368696" y="47117"/>
                </a:lnTo>
                <a:lnTo>
                  <a:pt x="5413514" y="45593"/>
                </a:lnTo>
                <a:lnTo>
                  <a:pt x="5412575" y="45593"/>
                </a:lnTo>
                <a:lnTo>
                  <a:pt x="5448922" y="43942"/>
                </a:lnTo>
                <a:lnTo>
                  <a:pt x="5462803" y="43942"/>
                </a:lnTo>
                <a:lnTo>
                  <a:pt x="5473801" y="44704"/>
                </a:lnTo>
                <a:lnTo>
                  <a:pt x="5471045" y="46177"/>
                </a:lnTo>
                <a:lnTo>
                  <a:pt x="5470779" y="46177"/>
                </a:lnTo>
                <a:lnTo>
                  <a:pt x="5463502" y="47371"/>
                </a:lnTo>
                <a:lnTo>
                  <a:pt x="5464619" y="48260"/>
                </a:lnTo>
                <a:lnTo>
                  <a:pt x="5467134" y="48260"/>
                </a:lnTo>
                <a:lnTo>
                  <a:pt x="5497957" y="44704"/>
                </a:lnTo>
                <a:lnTo>
                  <a:pt x="5508561" y="44704"/>
                </a:lnTo>
                <a:lnTo>
                  <a:pt x="5510962" y="43942"/>
                </a:lnTo>
                <a:lnTo>
                  <a:pt x="5521223" y="43942"/>
                </a:lnTo>
                <a:lnTo>
                  <a:pt x="5523166" y="43180"/>
                </a:lnTo>
                <a:close/>
              </a:path>
              <a:path w="9551670" h="58419">
                <a:moveTo>
                  <a:pt x="5570829" y="38354"/>
                </a:moveTo>
                <a:lnTo>
                  <a:pt x="4893183" y="38354"/>
                </a:lnTo>
                <a:lnTo>
                  <a:pt x="4895037" y="39243"/>
                </a:lnTo>
                <a:lnTo>
                  <a:pt x="5554103" y="39243"/>
                </a:lnTo>
                <a:lnTo>
                  <a:pt x="5570829" y="38354"/>
                </a:lnTo>
                <a:close/>
              </a:path>
              <a:path w="9551670" h="58419">
                <a:moveTo>
                  <a:pt x="5585180" y="37592"/>
                </a:moveTo>
                <a:lnTo>
                  <a:pt x="5572607" y="37592"/>
                </a:lnTo>
                <a:lnTo>
                  <a:pt x="5578005" y="37973"/>
                </a:lnTo>
                <a:lnTo>
                  <a:pt x="5585180" y="37592"/>
                </a:lnTo>
                <a:close/>
              </a:path>
              <a:path w="9551670" h="58419">
                <a:moveTo>
                  <a:pt x="5617642" y="40767"/>
                </a:moveTo>
                <a:lnTo>
                  <a:pt x="5596026" y="39243"/>
                </a:lnTo>
                <a:lnTo>
                  <a:pt x="5554637" y="39243"/>
                </a:lnTo>
                <a:lnTo>
                  <a:pt x="5532386" y="40767"/>
                </a:lnTo>
                <a:lnTo>
                  <a:pt x="5617642" y="40767"/>
                </a:lnTo>
                <a:close/>
              </a:path>
              <a:path w="9551670" h="58419">
                <a:moveTo>
                  <a:pt x="5661431" y="43180"/>
                </a:moveTo>
                <a:lnTo>
                  <a:pt x="5647614" y="42418"/>
                </a:lnTo>
                <a:lnTo>
                  <a:pt x="5525516" y="42418"/>
                </a:lnTo>
                <a:lnTo>
                  <a:pt x="5532386" y="40767"/>
                </a:lnTo>
                <a:lnTo>
                  <a:pt x="4898199" y="40767"/>
                </a:lnTo>
                <a:lnTo>
                  <a:pt x="4895037" y="39243"/>
                </a:lnTo>
                <a:lnTo>
                  <a:pt x="4878476" y="39243"/>
                </a:lnTo>
                <a:lnTo>
                  <a:pt x="4856823" y="40767"/>
                </a:lnTo>
                <a:lnTo>
                  <a:pt x="4897132" y="40767"/>
                </a:lnTo>
                <a:lnTo>
                  <a:pt x="4886693" y="42418"/>
                </a:lnTo>
                <a:lnTo>
                  <a:pt x="4808537" y="42418"/>
                </a:lnTo>
                <a:lnTo>
                  <a:pt x="4800968" y="43180"/>
                </a:lnTo>
                <a:lnTo>
                  <a:pt x="4712563" y="43180"/>
                </a:lnTo>
                <a:lnTo>
                  <a:pt x="4714405" y="43942"/>
                </a:lnTo>
                <a:lnTo>
                  <a:pt x="4681867" y="43942"/>
                </a:lnTo>
                <a:lnTo>
                  <a:pt x="4668545" y="44704"/>
                </a:lnTo>
                <a:lnTo>
                  <a:pt x="4711166" y="44704"/>
                </a:lnTo>
                <a:lnTo>
                  <a:pt x="4716932" y="43942"/>
                </a:lnTo>
                <a:lnTo>
                  <a:pt x="4794364" y="43942"/>
                </a:lnTo>
                <a:lnTo>
                  <a:pt x="4801209" y="43180"/>
                </a:lnTo>
                <a:lnTo>
                  <a:pt x="4874590" y="43180"/>
                </a:lnTo>
                <a:lnTo>
                  <a:pt x="4888154" y="42418"/>
                </a:lnTo>
                <a:lnTo>
                  <a:pt x="5525109" y="42418"/>
                </a:lnTo>
                <a:lnTo>
                  <a:pt x="5523166" y="43180"/>
                </a:lnTo>
                <a:lnTo>
                  <a:pt x="5661431" y="43180"/>
                </a:lnTo>
                <a:close/>
              </a:path>
              <a:path w="9551670" h="58419">
                <a:moveTo>
                  <a:pt x="5818949" y="40767"/>
                </a:moveTo>
                <a:lnTo>
                  <a:pt x="5721210" y="40767"/>
                </a:lnTo>
                <a:lnTo>
                  <a:pt x="5721210" y="41529"/>
                </a:lnTo>
                <a:lnTo>
                  <a:pt x="5713844" y="41795"/>
                </a:lnTo>
                <a:lnTo>
                  <a:pt x="5712841" y="41529"/>
                </a:lnTo>
                <a:lnTo>
                  <a:pt x="5721210" y="41529"/>
                </a:lnTo>
                <a:lnTo>
                  <a:pt x="5721210" y="40767"/>
                </a:lnTo>
                <a:lnTo>
                  <a:pt x="5617642" y="40767"/>
                </a:lnTo>
                <a:lnTo>
                  <a:pt x="5647614" y="42418"/>
                </a:lnTo>
                <a:lnTo>
                  <a:pt x="5695467" y="42418"/>
                </a:lnTo>
                <a:lnTo>
                  <a:pt x="5673407" y="43180"/>
                </a:lnTo>
                <a:lnTo>
                  <a:pt x="5718657" y="43180"/>
                </a:lnTo>
                <a:lnTo>
                  <a:pt x="5717108" y="43942"/>
                </a:lnTo>
                <a:lnTo>
                  <a:pt x="5717705" y="43942"/>
                </a:lnTo>
                <a:lnTo>
                  <a:pt x="5716333" y="44335"/>
                </a:lnTo>
                <a:lnTo>
                  <a:pt x="5717108" y="43942"/>
                </a:lnTo>
                <a:lnTo>
                  <a:pt x="5521223" y="43942"/>
                </a:lnTo>
                <a:lnTo>
                  <a:pt x="5519267" y="44704"/>
                </a:lnTo>
                <a:lnTo>
                  <a:pt x="5714974" y="44704"/>
                </a:lnTo>
                <a:lnTo>
                  <a:pt x="5711799" y="45593"/>
                </a:lnTo>
                <a:lnTo>
                  <a:pt x="5710923" y="46863"/>
                </a:lnTo>
                <a:lnTo>
                  <a:pt x="5785332" y="43180"/>
                </a:lnTo>
                <a:lnTo>
                  <a:pt x="5719419" y="43180"/>
                </a:lnTo>
                <a:lnTo>
                  <a:pt x="5716371" y="42418"/>
                </a:lnTo>
                <a:lnTo>
                  <a:pt x="5796800" y="42418"/>
                </a:lnTo>
                <a:lnTo>
                  <a:pt x="5810174" y="41529"/>
                </a:lnTo>
                <a:lnTo>
                  <a:pt x="5818949" y="40767"/>
                </a:lnTo>
                <a:close/>
              </a:path>
              <a:path w="9551670" h="58419">
                <a:moveTo>
                  <a:pt x="5846750" y="38354"/>
                </a:moveTo>
                <a:lnTo>
                  <a:pt x="5583415" y="38354"/>
                </a:lnTo>
                <a:lnTo>
                  <a:pt x="5596026" y="39243"/>
                </a:lnTo>
                <a:lnTo>
                  <a:pt x="5836513" y="39243"/>
                </a:lnTo>
                <a:lnTo>
                  <a:pt x="5846750" y="38354"/>
                </a:lnTo>
                <a:close/>
              </a:path>
              <a:path w="9551670" h="58419">
                <a:moveTo>
                  <a:pt x="5888406" y="40767"/>
                </a:moveTo>
                <a:lnTo>
                  <a:pt x="5864288" y="39243"/>
                </a:lnTo>
                <a:lnTo>
                  <a:pt x="5836513" y="39243"/>
                </a:lnTo>
                <a:lnTo>
                  <a:pt x="5818949" y="40767"/>
                </a:lnTo>
                <a:lnTo>
                  <a:pt x="5888406" y="40767"/>
                </a:lnTo>
                <a:close/>
              </a:path>
              <a:path w="9551670" h="58419">
                <a:moveTo>
                  <a:pt x="5893270" y="39243"/>
                </a:moveTo>
                <a:lnTo>
                  <a:pt x="5889345" y="38354"/>
                </a:lnTo>
                <a:lnTo>
                  <a:pt x="5850229" y="38354"/>
                </a:lnTo>
                <a:lnTo>
                  <a:pt x="5864288" y="39243"/>
                </a:lnTo>
                <a:lnTo>
                  <a:pt x="5893270" y="39243"/>
                </a:lnTo>
                <a:close/>
              </a:path>
              <a:path w="9551670" h="58419">
                <a:moveTo>
                  <a:pt x="5903353" y="41529"/>
                </a:moveTo>
                <a:lnTo>
                  <a:pt x="5899988" y="40767"/>
                </a:lnTo>
                <a:lnTo>
                  <a:pt x="5888406" y="40767"/>
                </a:lnTo>
                <a:lnTo>
                  <a:pt x="5900458" y="41529"/>
                </a:lnTo>
                <a:lnTo>
                  <a:pt x="5903353" y="41529"/>
                </a:lnTo>
                <a:close/>
              </a:path>
              <a:path w="9551670" h="58419">
                <a:moveTo>
                  <a:pt x="5941580" y="37084"/>
                </a:moveTo>
                <a:lnTo>
                  <a:pt x="5894502" y="37084"/>
                </a:lnTo>
                <a:lnTo>
                  <a:pt x="5890323" y="38354"/>
                </a:lnTo>
                <a:lnTo>
                  <a:pt x="5940298" y="38354"/>
                </a:lnTo>
                <a:lnTo>
                  <a:pt x="5940526" y="37592"/>
                </a:lnTo>
                <a:lnTo>
                  <a:pt x="5940209" y="37592"/>
                </a:lnTo>
                <a:lnTo>
                  <a:pt x="5941580" y="37084"/>
                </a:lnTo>
                <a:close/>
              </a:path>
              <a:path w="9551670" h="58419">
                <a:moveTo>
                  <a:pt x="5949632" y="34417"/>
                </a:moveTo>
                <a:lnTo>
                  <a:pt x="5906541" y="34417"/>
                </a:lnTo>
                <a:lnTo>
                  <a:pt x="5900140" y="35179"/>
                </a:lnTo>
                <a:lnTo>
                  <a:pt x="3192437" y="35179"/>
                </a:lnTo>
                <a:lnTo>
                  <a:pt x="3258362" y="36068"/>
                </a:lnTo>
                <a:lnTo>
                  <a:pt x="3227387" y="36068"/>
                </a:lnTo>
                <a:lnTo>
                  <a:pt x="3220135" y="37084"/>
                </a:lnTo>
                <a:lnTo>
                  <a:pt x="3365931" y="37084"/>
                </a:lnTo>
                <a:lnTo>
                  <a:pt x="3374567" y="36195"/>
                </a:lnTo>
                <a:lnTo>
                  <a:pt x="3381667" y="36195"/>
                </a:lnTo>
                <a:lnTo>
                  <a:pt x="3386455" y="36068"/>
                </a:lnTo>
                <a:lnTo>
                  <a:pt x="3403295" y="36068"/>
                </a:lnTo>
                <a:lnTo>
                  <a:pt x="3409924" y="37084"/>
                </a:lnTo>
                <a:lnTo>
                  <a:pt x="5894502" y="37084"/>
                </a:lnTo>
                <a:lnTo>
                  <a:pt x="5900788" y="35179"/>
                </a:lnTo>
                <a:lnTo>
                  <a:pt x="5946292" y="35179"/>
                </a:lnTo>
                <a:lnTo>
                  <a:pt x="5949632" y="34417"/>
                </a:lnTo>
                <a:close/>
              </a:path>
              <a:path w="9551670" h="58419">
                <a:moveTo>
                  <a:pt x="5958827" y="41021"/>
                </a:moveTo>
                <a:lnTo>
                  <a:pt x="5958294" y="40767"/>
                </a:lnTo>
                <a:lnTo>
                  <a:pt x="5957862" y="40767"/>
                </a:lnTo>
                <a:lnTo>
                  <a:pt x="5958827" y="41021"/>
                </a:lnTo>
                <a:close/>
              </a:path>
              <a:path w="9551670" h="58419">
                <a:moveTo>
                  <a:pt x="5964098" y="41275"/>
                </a:moveTo>
                <a:lnTo>
                  <a:pt x="5959805" y="41275"/>
                </a:lnTo>
                <a:lnTo>
                  <a:pt x="5960783" y="41529"/>
                </a:lnTo>
                <a:lnTo>
                  <a:pt x="5962929" y="41529"/>
                </a:lnTo>
                <a:lnTo>
                  <a:pt x="5964098" y="41275"/>
                </a:lnTo>
                <a:close/>
              </a:path>
              <a:path w="9551670" h="58419">
                <a:moveTo>
                  <a:pt x="6001817" y="43180"/>
                </a:moveTo>
                <a:lnTo>
                  <a:pt x="5992571" y="43180"/>
                </a:lnTo>
                <a:lnTo>
                  <a:pt x="5997943" y="45224"/>
                </a:lnTo>
                <a:lnTo>
                  <a:pt x="6001817" y="43180"/>
                </a:lnTo>
                <a:close/>
              </a:path>
              <a:path w="9551670" h="58419">
                <a:moveTo>
                  <a:pt x="6061646" y="37084"/>
                </a:moveTo>
                <a:lnTo>
                  <a:pt x="6040475" y="37084"/>
                </a:lnTo>
                <a:lnTo>
                  <a:pt x="6049899" y="37592"/>
                </a:lnTo>
                <a:lnTo>
                  <a:pt x="6056642" y="37592"/>
                </a:lnTo>
                <a:lnTo>
                  <a:pt x="6061646" y="37084"/>
                </a:lnTo>
                <a:close/>
              </a:path>
              <a:path w="9551670" h="58419">
                <a:moveTo>
                  <a:pt x="6140145" y="43180"/>
                </a:moveTo>
                <a:lnTo>
                  <a:pt x="6014555" y="43180"/>
                </a:lnTo>
                <a:lnTo>
                  <a:pt x="6099924" y="46863"/>
                </a:lnTo>
                <a:lnTo>
                  <a:pt x="6140145" y="43180"/>
                </a:lnTo>
                <a:close/>
              </a:path>
              <a:path w="9551670" h="58419">
                <a:moveTo>
                  <a:pt x="6158839" y="41275"/>
                </a:moveTo>
                <a:lnTo>
                  <a:pt x="5987529" y="41275"/>
                </a:lnTo>
                <a:lnTo>
                  <a:pt x="5990552" y="42418"/>
                </a:lnTo>
                <a:lnTo>
                  <a:pt x="5996889" y="42418"/>
                </a:lnTo>
                <a:lnTo>
                  <a:pt x="6002769" y="42684"/>
                </a:lnTo>
                <a:lnTo>
                  <a:pt x="6003264" y="42418"/>
                </a:lnTo>
                <a:lnTo>
                  <a:pt x="6147714" y="42418"/>
                </a:lnTo>
                <a:lnTo>
                  <a:pt x="6158839" y="41275"/>
                </a:lnTo>
                <a:close/>
              </a:path>
              <a:path w="9551670" h="58419">
                <a:moveTo>
                  <a:pt x="6187287" y="38354"/>
                </a:moveTo>
                <a:lnTo>
                  <a:pt x="5963882" y="38354"/>
                </a:lnTo>
                <a:lnTo>
                  <a:pt x="5959183" y="39243"/>
                </a:lnTo>
                <a:lnTo>
                  <a:pt x="5952642" y="39243"/>
                </a:lnTo>
                <a:lnTo>
                  <a:pt x="5963056" y="38354"/>
                </a:lnTo>
                <a:lnTo>
                  <a:pt x="5940298" y="38354"/>
                </a:lnTo>
                <a:lnTo>
                  <a:pt x="5940044" y="39243"/>
                </a:lnTo>
                <a:lnTo>
                  <a:pt x="5944006" y="39243"/>
                </a:lnTo>
                <a:lnTo>
                  <a:pt x="5939841" y="40119"/>
                </a:lnTo>
                <a:lnTo>
                  <a:pt x="5940044" y="39243"/>
                </a:lnTo>
                <a:lnTo>
                  <a:pt x="5893270" y="39243"/>
                </a:lnTo>
                <a:lnTo>
                  <a:pt x="5899988" y="40767"/>
                </a:lnTo>
                <a:lnTo>
                  <a:pt x="5934849" y="40767"/>
                </a:lnTo>
                <a:lnTo>
                  <a:pt x="5934075" y="41656"/>
                </a:lnTo>
                <a:lnTo>
                  <a:pt x="5942076" y="42418"/>
                </a:lnTo>
                <a:lnTo>
                  <a:pt x="5796800" y="42418"/>
                </a:lnTo>
                <a:lnTo>
                  <a:pt x="5785332" y="43180"/>
                </a:lnTo>
                <a:lnTo>
                  <a:pt x="5992571" y="43180"/>
                </a:lnTo>
                <a:lnTo>
                  <a:pt x="5990552" y="42418"/>
                </a:lnTo>
                <a:lnTo>
                  <a:pt x="5943854" y="42418"/>
                </a:lnTo>
                <a:lnTo>
                  <a:pt x="5941187" y="41656"/>
                </a:lnTo>
                <a:lnTo>
                  <a:pt x="5940399" y="40767"/>
                </a:lnTo>
                <a:lnTo>
                  <a:pt x="5955106" y="40767"/>
                </a:lnTo>
                <a:lnTo>
                  <a:pt x="5959487" y="39243"/>
                </a:lnTo>
                <a:lnTo>
                  <a:pt x="5980265" y="39243"/>
                </a:lnTo>
                <a:lnTo>
                  <a:pt x="5961596" y="40767"/>
                </a:lnTo>
                <a:lnTo>
                  <a:pt x="5966447" y="40767"/>
                </a:lnTo>
                <a:lnTo>
                  <a:pt x="5964098" y="41275"/>
                </a:lnTo>
                <a:lnTo>
                  <a:pt x="5987529" y="41275"/>
                </a:lnTo>
                <a:lnTo>
                  <a:pt x="5982157" y="39243"/>
                </a:lnTo>
                <a:lnTo>
                  <a:pt x="6178626" y="39243"/>
                </a:lnTo>
                <a:lnTo>
                  <a:pt x="6187287" y="38354"/>
                </a:lnTo>
                <a:close/>
              </a:path>
              <a:path w="9551670" h="58419">
                <a:moveTo>
                  <a:pt x="6223355" y="35179"/>
                </a:moveTo>
                <a:lnTo>
                  <a:pt x="5946724" y="35179"/>
                </a:lnTo>
                <a:lnTo>
                  <a:pt x="5941580" y="37084"/>
                </a:lnTo>
                <a:lnTo>
                  <a:pt x="6040475" y="37084"/>
                </a:lnTo>
                <a:lnTo>
                  <a:pt x="6035764" y="36830"/>
                </a:lnTo>
                <a:lnTo>
                  <a:pt x="6027064" y="36068"/>
                </a:lnTo>
                <a:lnTo>
                  <a:pt x="6054814" y="36068"/>
                </a:lnTo>
                <a:lnTo>
                  <a:pt x="6072581" y="36830"/>
                </a:lnTo>
                <a:lnTo>
                  <a:pt x="6064148" y="36830"/>
                </a:lnTo>
                <a:lnTo>
                  <a:pt x="6061646" y="37084"/>
                </a:lnTo>
                <a:lnTo>
                  <a:pt x="6202045" y="37084"/>
                </a:lnTo>
                <a:lnTo>
                  <a:pt x="6213411" y="36068"/>
                </a:lnTo>
                <a:lnTo>
                  <a:pt x="6223355" y="35179"/>
                </a:lnTo>
                <a:close/>
              </a:path>
              <a:path w="9551670" h="58419">
                <a:moveTo>
                  <a:pt x="6332614" y="38354"/>
                </a:moveTo>
                <a:lnTo>
                  <a:pt x="6330912" y="37084"/>
                </a:lnTo>
                <a:lnTo>
                  <a:pt x="6202045" y="37084"/>
                </a:lnTo>
                <a:lnTo>
                  <a:pt x="6187833" y="38354"/>
                </a:lnTo>
                <a:lnTo>
                  <a:pt x="6332614" y="38354"/>
                </a:lnTo>
                <a:close/>
              </a:path>
              <a:path w="9551670" h="58419">
                <a:moveTo>
                  <a:pt x="6604851" y="43180"/>
                </a:moveTo>
                <a:lnTo>
                  <a:pt x="6604013" y="42418"/>
                </a:lnTo>
                <a:lnTo>
                  <a:pt x="6483350" y="42418"/>
                </a:lnTo>
                <a:lnTo>
                  <a:pt x="6476466" y="43180"/>
                </a:lnTo>
                <a:lnTo>
                  <a:pt x="6604851" y="43180"/>
                </a:lnTo>
                <a:close/>
              </a:path>
              <a:path w="9551670" h="58419">
                <a:moveTo>
                  <a:pt x="6847421" y="43942"/>
                </a:moveTo>
                <a:lnTo>
                  <a:pt x="6605689" y="43942"/>
                </a:lnTo>
                <a:lnTo>
                  <a:pt x="6583769" y="43942"/>
                </a:lnTo>
                <a:lnTo>
                  <a:pt x="6511239" y="43942"/>
                </a:lnTo>
                <a:lnTo>
                  <a:pt x="6467983" y="44119"/>
                </a:lnTo>
                <a:lnTo>
                  <a:pt x="6476466" y="43180"/>
                </a:lnTo>
                <a:lnTo>
                  <a:pt x="6466510" y="43180"/>
                </a:lnTo>
                <a:lnTo>
                  <a:pt x="6469850" y="42418"/>
                </a:lnTo>
                <a:lnTo>
                  <a:pt x="6465036" y="42418"/>
                </a:lnTo>
                <a:lnTo>
                  <a:pt x="6465036" y="43180"/>
                </a:lnTo>
                <a:lnTo>
                  <a:pt x="6452781" y="43942"/>
                </a:lnTo>
                <a:lnTo>
                  <a:pt x="6407594" y="43942"/>
                </a:lnTo>
                <a:lnTo>
                  <a:pt x="6417424" y="44323"/>
                </a:lnTo>
                <a:lnTo>
                  <a:pt x="6360757" y="44564"/>
                </a:lnTo>
                <a:lnTo>
                  <a:pt x="6361811" y="43180"/>
                </a:lnTo>
                <a:lnTo>
                  <a:pt x="6465036" y="43180"/>
                </a:lnTo>
                <a:lnTo>
                  <a:pt x="6465036" y="42418"/>
                </a:lnTo>
                <a:lnTo>
                  <a:pt x="6368478" y="42418"/>
                </a:lnTo>
                <a:lnTo>
                  <a:pt x="6362103" y="42811"/>
                </a:lnTo>
                <a:lnTo>
                  <a:pt x="6362408" y="42418"/>
                </a:lnTo>
                <a:lnTo>
                  <a:pt x="6368478" y="42418"/>
                </a:lnTo>
                <a:lnTo>
                  <a:pt x="6383325" y="41529"/>
                </a:lnTo>
                <a:lnTo>
                  <a:pt x="6396037" y="40767"/>
                </a:lnTo>
                <a:lnTo>
                  <a:pt x="6333947" y="40767"/>
                </a:lnTo>
                <a:lnTo>
                  <a:pt x="6334366" y="41529"/>
                </a:lnTo>
                <a:lnTo>
                  <a:pt x="6330620" y="41529"/>
                </a:lnTo>
                <a:lnTo>
                  <a:pt x="6318986" y="40767"/>
                </a:lnTo>
                <a:lnTo>
                  <a:pt x="6333947" y="40767"/>
                </a:lnTo>
                <a:lnTo>
                  <a:pt x="6333109" y="39243"/>
                </a:lnTo>
                <a:lnTo>
                  <a:pt x="6315976" y="39763"/>
                </a:lnTo>
                <a:lnTo>
                  <a:pt x="6315976" y="42418"/>
                </a:lnTo>
                <a:lnTo>
                  <a:pt x="6309728" y="42672"/>
                </a:lnTo>
                <a:lnTo>
                  <a:pt x="6309423" y="42418"/>
                </a:lnTo>
                <a:lnTo>
                  <a:pt x="6315976" y="42418"/>
                </a:lnTo>
                <a:lnTo>
                  <a:pt x="6315976" y="39763"/>
                </a:lnTo>
                <a:lnTo>
                  <a:pt x="6307353" y="40017"/>
                </a:lnTo>
                <a:lnTo>
                  <a:pt x="6295720" y="39243"/>
                </a:lnTo>
                <a:lnTo>
                  <a:pt x="6281623" y="39243"/>
                </a:lnTo>
                <a:lnTo>
                  <a:pt x="6281623" y="40767"/>
                </a:lnTo>
                <a:lnTo>
                  <a:pt x="6273038" y="41033"/>
                </a:lnTo>
                <a:lnTo>
                  <a:pt x="6278664" y="40767"/>
                </a:lnTo>
                <a:lnTo>
                  <a:pt x="6281623" y="40767"/>
                </a:lnTo>
                <a:lnTo>
                  <a:pt x="6281623" y="39243"/>
                </a:lnTo>
                <a:lnTo>
                  <a:pt x="6178626" y="39243"/>
                </a:lnTo>
                <a:lnTo>
                  <a:pt x="6158839" y="41275"/>
                </a:lnTo>
                <a:lnTo>
                  <a:pt x="6264465" y="41275"/>
                </a:lnTo>
                <a:lnTo>
                  <a:pt x="6267424" y="41275"/>
                </a:lnTo>
                <a:lnTo>
                  <a:pt x="6242151" y="42418"/>
                </a:lnTo>
                <a:lnTo>
                  <a:pt x="6254826" y="42418"/>
                </a:lnTo>
                <a:lnTo>
                  <a:pt x="6233719" y="42799"/>
                </a:lnTo>
                <a:lnTo>
                  <a:pt x="6242151" y="42418"/>
                </a:lnTo>
                <a:lnTo>
                  <a:pt x="6147714" y="42418"/>
                </a:lnTo>
                <a:lnTo>
                  <a:pt x="6140297" y="43180"/>
                </a:lnTo>
                <a:lnTo>
                  <a:pt x="6212598" y="43180"/>
                </a:lnTo>
                <a:lnTo>
                  <a:pt x="6170384" y="43942"/>
                </a:lnTo>
                <a:lnTo>
                  <a:pt x="6207430" y="43942"/>
                </a:lnTo>
                <a:lnTo>
                  <a:pt x="6212268" y="44704"/>
                </a:lnTo>
                <a:lnTo>
                  <a:pt x="6213221" y="44704"/>
                </a:lnTo>
                <a:lnTo>
                  <a:pt x="6211506" y="46177"/>
                </a:lnTo>
                <a:lnTo>
                  <a:pt x="6210655" y="46177"/>
                </a:lnTo>
                <a:lnTo>
                  <a:pt x="6206756" y="46863"/>
                </a:lnTo>
                <a:lnTo>
                  <a:pt x="6297244" y="43180"/>
                </a:lnTo>
                <a:lnTo>
                  <a:pt x="6310363" y="43180"/>
                </a:lnTo>
                <a:lnTo>
                  <a:pt x="6312243" y="44704"/>
                </a:lnTo>
                <a:lnTo>
                  <a:pt x="6311074" y="44704"/>
                </a:lnTo>
                <a:lnTo>
                  <a:pt x="6320358" y="45593"/>
                </a:lnTo>
                <a:lnTo>
                  <a:pt x="6316561" y="45593"/>
                </a:lnTo>
                <a:lnTo>
                  <a:pt x="6335903" y="46355"/>
                </a:lnTo>
                <a:lnTo>
                  <a:pt x="6336995" y="46355"/>
                </a:lnTo>
                <a:lnTo>
                  <a:pt x="6358382" y="47625"/>
                </a:lnTo>
                <a:lnTo>
                  <a:pt x="6360630" y="44704"/>
                </a:lnTo>
                <a:lnTo>
                  <a:pt x="6427267" y="44704"/>
                </a:lnTo>
                <a:lnTo>
                  <a:pt x="6450241" y="45593"/>
                </a:lnTo>
                <a:lnTo>
                  <a:pt x="6454661" y="45593"/>
                </a:lnTo>
                <a:lnTo>
                  <a:pt x="6462687" y="44704"/>
                </a:lnTo>
                <a:lnTo>
                  <a:pt x="6846303" y="44704"/>
                </a:lnTo>
                <a:lnTo>
                  <a:pt x="6847421" y="43942"/>
                </a:lnTo>
                <a:close/>
              </a:path>
              <a:path w="9551670" h="58419">
                <a:moveTo>
                  <a:pt x="6848513" y="39243"/>
                </a:moveTo>
                <a:lnTo>
                  <a:pt x="6837197" y="39243"/>
                </a:lnTo>
                <a:lnTo>
                  <a:pt x="6831800" y="40005"/>
                </a:lnTo>
                <a:lnTo>
                  <a:pt x="6848513" y="39243"/>
                </a:lnTo>
                <a:close/>
              </a:path>
              <a:path w="9551670" h="58419">
                <a:moveTo>
                  <a:pt x="6849669" y="42418"/>
                </a:moveTo>
                <a:lnTo>
                  <a:pt x="6778892" y="42418"/>
                </a:lnTo>
                <a:lnTo>
                  <a:pt x="6815087" y="40767"/>
                </a:lnTo>
                <a:lnTo>
                  <a:pt x="6622148" y="40767"/>
                </a:lnTo>
                <a:lnTo>
                  <a:pt x="6549250" y="39878"/>
                </a:lnTo>
                <a:lnTo>
                  <a:pt x="6564706" y="39243"/>
                </a:lnTo>
                <a:lnTo>
                  <a:pt x="6837197" y="39243"/>
                </a:lnTo>
                <a:lnTo>
                  <a:pt x="6843496" y="38354"/>
                </a:lnTo>
                <a:lnTo>
                  <a:pt x="6332614" y="38354"/>
                </a:lnTo>
                <a:lnTo>
                  <a:pt x="6333109" y="39243"/>
                </a:lnTo>
                <a:lnTo>
                  <a:pt x="6472263" y="39243"/>
                </a:lnTo>
                <a:lnTo>
                  <a:pt x="6420129" y="40767"/>
                </a:lnTo>
                <a:lnTo>
                  <a:pt x="6475641" y="40767"/>
                </a:lnTo>
                <a:lnTo>
                  <a:pt x="6476543" y="39243"/>
                </a:lnTo>
                <a:lnTo>
                  <a:pt x="6497193" y="39243"/>
                </a:lnTo>
                <a:lnTo>
                  <a:pt x="6509639" y="39243"/>
                </a:lnTo>
                <a:lnTo>
                  <a:pt x="6515138" y="39243"/>
                </a:lnTo>
                <a:lnTo>
                  <a:pt x="6525831" y="39243"/>
                </a:lnTo>
                <a:lnTo>
                  <a:pt x="6526987" y="39243"/>
                </a:lnTo>
                <a:lnTo>
                  <a:pt x="6529603" y="39649"/>
                </a:lnTo>
                <a:lnTo>
                  <a:pt x="6528460" y="39636"/>
                </a:lnTo>
                <a:lnTo>
                  <a:pt x="6525120" y="39535"/>
                </a:lnTo>
                <a:lnTo>
                  <a:pt x="6524993" y="39585"/>
                </a:lnTo>
                <a:lnTo>
                  <a:pt x="6508483" y="39382"/>
                </a:lnTo>
                <a:lnTo>
                  <a:pt x="6496977" y="40767"/>
                </a:lnTo>
                <a:lnTo>
                  <a:pt x="6522072" y="40767"/>
                </a:lnTo>
                <a:lnTo>
                  <a:pt x="6521437" y="41033"/>
                </a:lnTo>
                <a:lnTo>
                  <a:pt x="6527622" y="40767"/>
                </a:lnTo>
                <a:lnTo>
                  <a:pt x="6537084" y="40767"/>
                </a:lnTo>
                <a:lnTo>
                  <a:pt x="6568402" y="40767"/>
                </a:lnTo>
                <a:lnTo>
                  <a:pt x="6588747" y="40767"/>
                </a:lnTo>
                <a:lnTo>
                  <a:pt x="6601104" y="41529"/>
                </a:lnTo>
                <a:lnTo>
                  <a:pt x="6603022" y="41529"/>
                </a:lnTo>
                <a:lnTo>
                  <a:pt x="6604013" y="42418"/>
                </a:lnTo>
                <a:lnTo>
                  <a:pt x="6774535" y="42418"/>
                </a:lnTo>
                <a:lnTo>
                  <a:pt x="6731660" y="43180"/>
                </a:lnTo>
                <a:lnTo>
                  <a:pt x="6604851" y="43180"/>
                </a:lnTo>
                <a:lnTo>
                  <a:pt x="6605587" y="43865"/>
                </a:lnTo>
                <a:lnTo>
                  <a:pt x="6784175" y="43180"/>
                </a:lnTo>
                <a:lnTo>
                  <a:pt x="6848551" y="43180"/>
                </a:lnTo>
                <a:lnTo>
                  <a:pt x="6849669" y="42418"/>
                </a:lnTo>
                <a:close/>
              </a:path>
              <a:path w="9551670" h="58419">
                <a:moveTo>
                  <a:pt x="6853707" y="44704"/>
                </a:moveTo>
                <a:lnTo>
                  <a:pt x="6846303" y="44704"/>
                </a:lnTo>
                <a:lnTo>
                  <a:pt x="6845363" y="45339"/>
                </a:lnTo>
                <a:lnTo>
                  <a:pt x="6845186" y="45339"/>
                </a:lnTo>
                <a:lnTo>
                  <a:pt x="6840855" y="46863"/>
                </a:lnTo>
                <a:lnTo>
                  <a:pt x="6853707" y="44704"/>
                </a:lnTo>
                <a:close/>
              </a:path>
              <a:path w="9551670" h="58419">
                <a:moveTo>
                  <a:pt x="6857111" y="37592"/>
                </a:moveTo>
                <a:lnTo>
                  <a:pt x="6856603" y="37084"/>
                </a:lnTo>
                <a:lnTo>
                  <a:pt x="6852488" y="37084"/>
                </a:lnTo>
                <a:lnTo>
                  <a:pt x="6843496" y="38354"/>
                </a:lnTo>
                <a:lnTo>
                  <a:pt x="6855663" y="38354"/>
                </a:lnTo>
                <a:lnTo>
                  <a:pt x="6856793" y="37592"/>
                </a:lnTo>
                <a:lnTo>
                  <a:pt x="6857111" y="37592"/>
                </a:lnTo>
                <a:close/>
              </a:path>
              <a:path w="9551670" h="58419">
                <a:moveTo>
                  <a:pt x="6862800" y="43180"/>
                </a:moveTo>
                <a:lnTo>
                  <a:pt x="6848551" y="43180"/>
                </a:lnTo>
                <a:lnTo>
                  <a:pt x="6847421" y="43942"/>
                </a:lnTo>
                <a:lnTo>
                  <a:pt x="6858254" y="43942"/>
                </a:lnTo>
                <a:lnTo>
                  <a:pt x="6862800" y="43180"/>
                </a:lnTo>
                <a:close/>
              </a:path>
              <a:path w="9551670" h="58419">
                <a:moveTo>
                  <a:pt x="6886803" y="17145"/>
                </a:moveTo>
                <a:lnTo>
                  <a:pt x="6885165" y="17145"/>
                </a:lnTo>
                <a:lnTo>
                  <a:pt x="6881901" y="17399"/>
                </a:lnTo>
                <a:lnTo>
                  <a:pt x="6886803" y="17145"/>
                </a:lnTo>
                <a:close/>
              </a:path>
              <a:path w="9551670" h="58419">
                <a:moveTo>
                  <a:pt x="6891553" y="38354"/>
                </a:moveTo>
                <a:lnTo>
                  <a:pt x="6855663" y="38354"/>
                </a:lnTo>
                <a:lnTo>
                  <a:pt x="6849669" y="42418"/>
                </a:lnTo>
                <a:lnTo>
                  <a:pt x="6867334" y="42418"/>
                </a:lnTo>
                <a:lnTo>
                  <a:pt x="6891553" y="38354"/>
                </a:lnTo>
                <a:close/>
              </a:path>
              <a:path w="9551670" h="58419">
                <a:moveTo>
                  <a:pt x="6962851" y="17145"/>
                </a:moveTo>
                <a:lnTo>
                  <a:pt x="6962140" y="17018"/>
                </a:lnTo>
                <a:lnTo>
                  <a:pt x="6961340" y="17018"/>
                </a:lnTo>
                <a:lnTo>
                  <a:pt x="6962343" y="15621"/>
                </a:lnTo>
                <a:lnTo>
                  <a:pt x="6917195" y="15621"/>
                </a:lnTo>
                <a:lnTo>
                  <a:pt x="6886803" y="17145"/>
                </a:lnTo>
                <a:lnTo>
                  <a:pt x="6962851" y="17145"/>
                </a:lnTo>
                <a:close/>
              </a:path>
              <a:path w="9551670" h="58419">
                <a:moveTo>
                  <a:pt x="6963067" y="14605"/>
                </a:moveTo>
                <a:lnTo>
                  <a:pt x="6938785" y="14605"/>
                </a:lnTo>
                <a:lnTo>
                  <a:pt x="6922592" y="15367"/>
                </a:lnTo>
                <a:lnTo>
                  <a:pt x="6962521" y="15367"/>
                </a:lnTo>
                <a:lnTo>
                  <a:pt x="6963067" y="14605"/>
                </a:lnTo>
                <a:close/>
              </a:path>
              <a:path w="9551670" h="58419">
                <a:moveTo>
                  <a:pt x="6978485" y="12192"/>
                </a:moveTo>
                <a:lnTo>
                  <a:pt x="6975983" y="12192"/>
                </a:lnTo>
                <a:lnTo>
                  <a:pt x="6949618" y="13843"/>
                </a:lnTo>
                <a:lnTo>
                  <a:pt x="6968401" y="13843"/>
                </a:lnTo>
                <a:lnTo>
                  <a:pt x="6978485" y="12192"/>
                </a:lnTo>
                <a:close/>
              </a:path>
              <a:path w="9551670" h="58419">
                <a:moveTo>
                  <a:pt x="7028015" y="17145"/>
                </a:moveTo>
                <a:lnTo>
                  <a:pt x="6962851" y="17145"/>
                </a:lnTo>
                <a:lnTo>
                  <a:pt x="6965683" y="17653"/>
                </a:lnTo>
                <a:lnTo>
                  <a:pt x="7023925" y="17653"/>
                </a:lnTo>
                <a:lnTo>
                  <a:pt x="7028015" y="17145"/>
                </a:lnTo>
                <a:close/>
              </a:path>
              <a:path w="9551670" h="58419">
                <a:moveTo>
                  <a:pt x="7028256" y="43942"/>
                </a:moveTo>
                <a:lnTo>
                  <a:pt x="7026135" y="43180"/>
                </a:lnTo>
                <a:lnTo>
                  <a:pt x="6983590" y="43180"/>
                </a:lnTo>
                <a:lnTo>
                  <a:pt x="6977913" y="43942"/>
                </a:lnTo>
                <a:lnTo>
                  <a:pt x="7028256" y="43942"/>
                </a:lnTo>
                <a:close/>
              </a:path>
              <a:path w="9551670" h="58419">
                <a:moveTo>
                  <a:pt x="7033730" y="38354"/>
                </a:moveTo>
                <a:lnTo>
                  <a:pt x="7027773" y="37592"/>
                </a:lnTo>
                <a:lnTo>
                  <a:pt x="7026122" y="37592"/>
                </a:lnTo>
                <a:lnTo>
                  <a:pt x="7022224" y="38354"/>
                </a:lnTo>
                <a:lnTo>
                  <a:pt x="7033730" y="38354"/>
                </a:lnTo>
                <a:close/>
              </a:path>
              <a:path w="9551670" h="58419">
                <a:moveTo>
                  <a:pt x="7042340" y="15367"/>
                </a:moveTo>
                <a:lnTo>
                  <a:pt x="6962521" y="15367"/>
                </a:lnTo>
                <a:lnTo>
                  <a:pt x="6962343" y="15621"/>
                </a:lnTo>
                <a:lnTo>
                  <a:pt x="7040296" y="15621"/>
                </a:lnTo>
                <a:lnTo>
                  <a:pt x="7042340" y="15367"/>
                </a:lnTo>
                <a:close/>
              </a:path>
              <a:path w="9551670" h="58419">
                <a:moveTo>
                  <a:pt x="7054558" y="41021"/>
                </a:moveTo>
                <a:lnTo>
                  <a:pt x="7052577" y="40767"/>
                </a:lnTo>
                <a:lnTo>
                  <a:pt x="7051815" y="40767"/>
                </a:lnTo>
                <a:lnTo>
                  <a:pt x="7054558" y="41021"/>
                </a:lnTo>
                <a:close/>
              </a:path>
              <a:path w="9551670" h="58419">
                <a:moveTo>
                  <a:pt x="7056514" y="17145"/>
                </a:moveTo>
                <a:lnTo>
                  <a:pt x="7053250" y="15621"/>
                </a:lnTo>
                <a:lnTo>
                  <a:pt x="7040296" y="15621"/>
                </a:lnTo>
                <a:lnTo>
                  <a:pt x="7028015" y="17145"/>
                </a:lnTo>
                <a:lnTo>
                  <a:pt x="7056514" y="17145"/>
                </a:lnTo>
                <a:close/>
              </a:path>
              <a:path w="9551670" h="58419">
                <a:moveTo>
                  <a:pt x="7079539" y="43180"/>
                </a:moveTo>
                <a:lnTo>
                  <a:pt x="7069379" y="42418"/>
                </a:lnTo>
                <a:lnTo>
                  <a:pt x="7024002" y="42418"/>
                </a:lnTo>
                <a:lnTo>
                  <a:pt x="7026135" y="43180"/>
                </a:lnTo>
                <a:lnTo>
                  <a:pt x="7079539" y="43180"/>
                </a:lnTo>
                <a:close/>
              </a:path>
              <a:path w="9551670" h="58419">
                <a:moveTo>
                  <a:pt x="7098639" y="44704"/>
                </a:moveTo>
                <a:lnTo>
                  <a:pt x="7089711" y="43942"/>
                </a:lnTo>
                <a:lnTo>
                  <a:pt x="7028256" y="43942"/>
                </a:lnTo>
                <a:lnTo>
                  <a:pt x="7030390" y="44704"/>
                </a:lnTo>
                <a:lnTo>
                  <a:pt x="7098639" y="44704"/>
                </a:lnTo>
                <a:close/>
              </a:path>
              <a:path w="9551670" h="58419">
                <a:moveTo>
                  <a:pt x="7118159" y="43180"/>
                </a:moveTo>
                <a:lnTo>
                  <a:pt x="7079539" y="43180"/>
                </a:lnTo>
                <a:lnTo>
                  <a:pt x="7089711" y="43942"/>
                </a:lnTo>
                <a:lnTo>
                  <a:pt x="7117105" y="43942"/>
                </a:lnTo>
                <a:lnTo>
                  <a:pt x="7118159" y="43180"/>
                </a:lnTo>
                <a:close/>
              </a:path>
              <a:path w="9551670" h="58419">
                <a:moveTo>
                  <a:pt x="7123925" y="46875"/>
                </a:moveTo>
                <a:lnTo>
                  <a:pt x="7115378" y="44704"/>
                </a:lnTo>
                <a:lnTo>
                  <a:pt x="7098639" y="44704"/>
                </a:lnTo>
                <a:lnTo>
                  <a:pt x="7123925" y="46875"/>
                </a:lnTo>
                <a:close/>
              </a:path>
              <a:path w="9551670" h="58419">
                <a:moveTo>
                  <a:pt x="7133120" y="38354"/>
                </a:moveTo>
                <a:lnTo>
                  <a:pt x="7033730" y="38354"/>
                </a:lnTo>
                <a:lnTo>
                  <a:pt x="7052577" y="40767"/>
                </a:lnTo>
                <a:lnTo>
                  <a:pt x="7122617" y="40767"/>
                </a:lnTo>
                <a:lnTo>
                  <a:pt x="7133120" y="38354"/>
                </a:lnTo>
                <a:close/>
              </a:path>
              <a:path w="9551670" h="58419">
                <a:moveTo>
                  <a:pt x="7153529" y="17145"/>
                </a:moveTo>
                <a:lnTo>
                  <a:pt x="7056514" y="17145"/>
                </a:lnTo>
                <a:lnTo>
                  <a:pt x="7057606" y="17653"/>
                </a:lnTo>
                <a:lnTo>
                  <a:pt x="7150875" y="17653"/>
                </a:lnTo>
                <a:lnTo>
                  <a:pt x="7153529" y="17145"/>
                </a:lnTo>
                <a:close/>
              </a:path>
              <a:path w="9551670" h="58419">
                <a:moveTo>
                  <a:pt x="7154761" y="43942"/>
                </a:moveTo>
                <a:lnTo>
                  <a:pt x="7117105" y="43942"/>
                </a:lnTo>
                <a:lnTo>
                  <a:pt x="7116051" y="44704"/>
                </a:lnTo>
                <a:lnTo>
                  <a:pt x="7154469" y="44704"/>
                </a:lnTo>
                <a:lnTo>
                  <a:pt x="7154761" y="43942"/>
                </a:lnTo>
                <a:close/>
              </a:path>
              <a:path w="9551670" h="58419">
                <a:moveTo>
                  <a:pt x="7155358" y="42418"/>
                </a:moveTo>
                <a:lnTo>
                  <a:pt x="7119213" y="42418"/>
                </a:lnTo>
                <a:lnTo>
                  <a:pt x="7118159" y="43180"/>
                </a:lnTo>
                <a:lnTo>
                  <a:pt x="7155053" y="43180"/>
                </a:lnTo>
                <a:lnTo>
                  <a:pt x="7155358" y="42418"/>
                </a:lnTo>
                <a:close/>
              </a:path>
              <a:path w="9551670" h="58419">
                <a:moveTo>
                  <a:pt x="7155612" y="40767"/>
                </a:moveTo>
                <a:lnTo>
                  <a:pt x="7122617" y="40767"/>
                </a:lnTo>
                <a:lnTo>
                  <a:pt x="7120407" y="41275"/>
                </a:lnTo>
                <a:lnTo>
                  <a:pt x="7057314" y="41275"/>
                </a:lnTo>
                <a:lnTo>
                  <a:pt x="7069696" y="42418"/>
                </a:lnTo>
                <a:lnTo>
                  <a:pt x="7119213" y="42418"/>
                </a:lnTo>
                <a:lnTo>
                  <a:pt x="7120788" y="41275"/>
                </a:lnTo>
                <a:lnTo>
                  <a:pt x="7155612" y="41275"/>
                </a:lnTo>
                <a:lnTo>
                  <a:pt x="7155612" y="40767"/>
                </a:lnTo>
                <a:close/>
              </a:path>
              <a:path w="9551670" h="58419">
                <a:moveTo>
                  <a:pt x="7167004" y="44704"/>
                </a:moveTo>
                <a:lnTo>
                  <a:pt x="7154469" y="44704"/>
                </a:lnTo>
                <a:lnTo>
                  <a:pt x="7154215" y="45339"/>
                </a:lnTo>
                <a:lnTo>
                  <a:pt x="7153529" y="45339"/>
                </a:lnTo>
                <a:lnTo>
                  <a:pt x="7148817" y="46863"/>
                </a:lnTo>
                <a:lnTo>
                  <a:pt x="7167004" y="44704"/>
                </a:lnTo>
                <a:close/>
              </a:path>
              <a:path w="9551670" h="58419">
                <a:moveTo>
                  <a:pt x="7179831" y="43180"/>
                </a:moveTo>
                <a:lnTo>
                  <a:pt x="7155053" y="43180"/>
                </a:lnTo>
                <a:lnTo>
                  <a:pt x="7154761" y="43942"/>
                </a:lnTo>
                <a:lnTo>
                  <a:pt x="7173417" y="43942"/>
                </a:lnTo>
                <a:lnTo>
                  <a:pt x="7179831" y="43180"/>
                </a:lnTo>
                <a:close/>
              </a:path>
              <a:path w="9551670" h="58419">
                <a:moveTo>
                  <a:pt x="7181647" y="15367"/>
                </a:moveTo>
                <a:lnTo>
                  <a:pt x="7052704" y="15367"/>
                </a:lnTo>
                <a:lnTo>
                  <a:pt x="7053250" y="15621"/>
                </a:lnTo>
                <a:lnTo>
                  <a:pt x="7177176" y="15621"/>
                </a:lnTo>
                <a:lnTo>
                  <a:pt x="7181647" y="15367"/>
                </a:lnTo>
                <a:close/>
              </a:path>
              <a:path w="9551670" h="58419">
                <a:moveTo>
                  <a:pt x="7195871" y="41275"/>
                </a:moveTo>
                <a:lnTo>
                  <a:pt x="7155612" y="41275"/>
                </a:lnTo>
                <a:lnTo>
                  <a:pt x="7155701" y="41529"/>
                </a:lnTo>
                <a:lnTo>
                  <a:pt x="7155358" y="42418"/>
                </a:lnTo>
                <a:lnTo>
                  <a:pt x="7186244" y="42418"/>
                </a:lnTo>
                <a:lnTo>
                  <a:pt x="7195871" y="41275"/>
                </a:lnTo>
                <a:close/>
              </a:path>
              <a:path w="9551670" h="58419">
                <a:moveTo>
                  <a:pt x="7213917" y="13843"/>
                </a:moveTo>
                <a:lnTo>
                  <a:pt x="6968401" y="13843"/>
                </a:lnTo>
                <a:lnTo>
                  <a:pt x="6963753" y="14605"/>
                </a:lnTo>
                <a:lnTo>
                  <a:pt x="7048474" y="14605"/>
                </a:lnTo>
                <a:lnTo>
                  <a:pt x="7042340" y="15367"/>
                </a:lnTo>
                <a:lnTo>
                  <a:pt x="7052704" y="15367"/>
                </a:lnTo>
                <a:lnTo>
                  <a:pt x="7051065" y="14605"/>
                </a:lnTo>
                <a:lnTo>
                  <a:pt x="7195032" y="14605"/>
                </a:lnTo>
                <a:lnTo>
                  <a:pt x="7213917" y="13843"/>
                </a:lnTo>
                <a:close/>
              </a:path>
              <a:path w="9551670" h="58419">
                <a:moveTo>
                  <a:pt x="7220039" y="41275"/>
                </a:moveTo>
                <a:lnTo>
                  <a:pt x="7219772" y="40767"/>
                </a:lnTo>
                <a:lnTo>
                  <a:pt x="7200151" y="40767"/>
                </a:lnTo>
                <a:lnTo>
                  <a:pt x="7195871" y="41275"/>
                </a:lnTo>
                <a:lnTo>
                  <a:pt x="7220039" y="41275"/>
                </a:lnTo>
                <a:close/>
              </a:path>
              <a:path w="9551670" h="58419">
                <a:moveTo>
                  <a:pt x="7220458" y="38354"/>
                </a:moveTo>
                <a:lnTo>
                  <a:pt x="7155739" y="38354"/>
                </a:lnTo>
                <a:lnTo>
                  <a:pt x="7156882" y="37084"/>
                </a:lnTo>
                <a:lnTo>
                  <a:pt x="7147801" y="37084"/>
                </a:lnTo>
                <a:lnTo>
                  <a:pt x="7138263" y="37592"/>
                </a:lnTo>
                <a:lnTo>
                  <a:pt x="7136435" y="37592"/>
                </a:lnTo>
                <a:lnTo>
                  <a:pt x="7133120" y="38354"/>
                </a:lnTo>
                <a:lnTo>
                  <a:pt x="7155624" y="38354"/>
                </a:lnTo>
                <a:lnTo>
                  <a:pt x="7155612" y="40767"/>
                </a:lnTo>
                <a:lnTo>
                  <a:pt x="7200151" y="40767"/>
                </a:lnTo>
                <a:lnTo>
                  <a:pt x="7220458" y="38354"/>
                </a:lnTo>
                <a:close/>
              </a:path>
              <a:path w="9551670" h="58419">
                <a:moveTo>
                  <a:pt x="7222109" y="43180"/>
                </a:moveTo>
                <a:lnTo>
                  <a:pt x="7220102" y="42418"/>
                </a:lnTo>
                <a:lnTo>
                  <a:pt x="7186244" y="42418"/>
                </a:lnTo>
                <a:lnTo>
                  <a:pt x="7179831" y="43180"/>
                </a:lnTo>
                <a:lnTo>
                  <a:pt x="7222109" y="43180"/>
                </a:lnTo>
                <a:close/>
              </a:path>
              <a:path w="9551670" h="58419">
                <a:moveTo>
                  <a:pt x="7226147" y="44704"/>
                </a:moveTo>
                <a:lnTo>
                  <a:pt x="7224128" y="43942"/>
                </a:lnTo>
                <a:lnTo>
                  <a:pt x="7173417" y="43942"/>
                </a:lnTo>
                <a:lnTo>
                  <a:pt x="7167004" y="44704"/>
                </a:lnTo>
                <a:lnTo>
                  <a:pt x="7226147" y="44704"/>
                </a:lnTo>
                <a:close/>
              </a:path>
              <a:path w="9551670" h="58419">
                <a:moveTo>
                  <a:pt x="7227430" y="37592"/>
                </a:moveTo>
                <a:lnTo>
                  <a:pt x="7226871" y="37592"/>
                </a:lnTo>
                <a:lnTo>
                  <a:pt x="7220458" y="38354"/>
                </a:lnTo>
                <a:lnTo>
                  <a:pt x="7224331" y="38354"/>
                </a:lnTo>
                <a:lnTo>
                  <a:pt x="7227430" y="37592"/>
                </a:lnTo>
                <a:close/>
              </a:path>
              <a:path w="9551670" h="58419">
                <a:moveTo>
                  <a:pt x="7280872" y="13843"/>
                </a:moveTo>
                <a:lnTo>
                  <a:pt x="7269340" y="12192"/>
                </a:lnTo>
                <a:lnTo>
                  <a:pt x="7261339" y="11049"/>
                </a:lnTo>
                <a:lnTo>
                  <a:pt x="7246112" y="12192"/>
                </a:lnTo>
                <a:lnTo>
                  <a:pt x="7235965" y="12954"/>
                </a:lnTo>
                <a:lnTo>
                  <a:pt x="7213917" y="13843"/>
                </a:lnTo>
                <a:lnTo>
                  <a:pt x="7280872" y="13843"/>
                </a:lnTo>
                <a:close/>
              </a:path>
              <a:path w="9551670" h="58419">
                <a:moveTo>
                  <a:pt x="7339139" y="13436"/>
                </a:moveTo>
                <a:lnTo>
                  <a:pt x="7328446" y="13436"/>
                </a:lnTo>
                <a:lnTo>
                  <a:pt x="7329538" y="13601"/>
                </a:lnTo>
                <a:lnTo>
                  <a:pt x="7339139" y="13436"/>
                </a:lnTo>
                <a:close/>
              </a:path>
              <a:path w="9551670" h="58419">
                <a:moveTo>
                  <a:pt x="7341819" y="15367"/>
                </a:moveTo>
                <a:lnTo>
                  <a:pt x="7336561" y="14605"/>
                </a:lnTo>
                <a:lnTo>
                  <a:pt x="7195032" y="14605"/>
                </a:lnTo>
                <a:lnTo>
                  <a:pt x="7181647" y="15367"/>
                </a:lnTo>
                <a:lnTo>
                  <a:pt x="7341819" y="15367"/>
                </a:lnTo>
                <a:close/>
              </a:path>
              <a:path w="9551670" h="58419">
                <a:moveTo>
                  <a:pt x="7346175" y="44704"/>
                </a:moveTo>
                <a:lnTo>
                  <a:pt x="7226147" y="44704"/>
                </a:lnTo>
                <a:lnTo>
                  <a:pt x="7230021" y="46177"/>
                </a:lnTo>
                <a:lnTo>
                  <a:pt x="7230478" y="46177"/>
                </a:lnTo>
                <a:lnTo>
                  <a:pt x="7240905" y="48260"/>
                </a:lnTo>
                <a:lnTo>
                  <a:pt x="7245096" y="48260"/>
                </a:lnTo>
                <a:lnTo>
                  <a:pt x="7249490" y="47879"/>
                </a:lnTo>
                <a:lnTo>
                  <a:pt x="7314971" y="47879"/>
                </a:lnTo>
                <a:lnTo>
                  <a:pt x="7330948" y="47625"/>
                </a:lnTo>
                <a:lnTo>
                  <a:pt x="7298969" y="46177"/>
                </a:lnTo>
                <a:lnTo>
                  <a:pt x="7295274" y="46177"/>
                </a:lnTo>
                <a:lnTo>
                  <a:pt x="7346175" y="44704"/>
                </a:lnTo>
                <a:close/>
              </a:path>
              <a:path w="9551670" h="58419">
                <a:moveTo>
                  <a:pt x="7355345" y="15367"/>
                </a:moveTo>
                <a:lnTo>
                  <a:pt x="7341819" y="15367"/>
                </a:lnTo>
                <a:lnTo>
                  <a:pt x="7343572" y="15621"/>
                </a:lnTo>
                <a:lnTo>
                  <a:pt x="7352385" y="15621"/>
                </a:lnTo>
                <a:lnTo>
                  <a:pt x="7355345" y="15367"/>
                </a:lnTo>
                <a:close/>
              </a:path>
              <a:path w="9551670" h="58419">
                <a:moveTo>
                  <a:pt x="7361301" y="43180"/>
                </a:moveTo>
                <a:lnTo>
                  <a:pt x="7222109" y="43180"/>
                </a:lnTo>
                <a:lnTo>
                  <a:pt x="7224128" y="43942"/>
                </a:lnTo>
                <a:lnTo>
                  <a:pt x="7355459" y="43942"/>
                </a:lnTo>
                <a:lnTo>
                  <a:pt x="7361301" y="43180"/>
                </a:lnTo>
                <a:close/>
              </a:path>
              <a:path w="9551670" h="58419">
                <a:moveTo>
                  <a:pt x="7375880" y="41275"/>
                </a:moveTo>
                <a:lnTo>
                  <a:pt x="7220039" y="41275"/>
                </a:lnTo>
                <a:lnTo>
                  <a:pt x="7220636" y="42418"/>
                </a:lnTo>
                <a:lnTo>
                  <a:pt x="7367130" y="42418"/>
                </a:lnTo>
                <a:lnTo>
                  <a:pt x="7375880" y="41275"/>
                </a:lnTo>
                <a:close/>
              </a:path>
              <a:path w="9551670" h="58419">
                <a:moveTo>
                  <a:pt x="7397864" y="38354"/>
                </a:moveTo>
                <a:lnTo>
                  <a:pt x="7224331" y="38354"/>
                </a:lnTo>
                <a:lnTo>
                  <a:pt x="7220712" y="39243"/>
                </a:lnTo>
                <a:lnTo>
                  <a:pt x="7218959" y="39243"/>
                </a:lnTo>
                <a:lnTo>
                  <a:pt x="7219772" y="40767"/>
                </a:lnTo>
                <a:lnTo>
                  <a:pt x="7379767" y="40767"/>
                </a:lnTo>
                <a:lnTo>
                  <a:pt x="7391425" y="39243"/>
                </a:lnTo>
                <a:lnTo>
                  <a:pt x="7391273" y="39243"/>
                </a:lnTo>
                <a:lnTo>
                  <a:pt x="7397864" y="38354"/>
                </a:lnTo>
                <a:close/>
              </a:path>
              <a:path w="9551670" h="58419">
                <a:moveTo>
                  <a:pt x="7462063" y="10795"/>
                </a:moveTo>
                <a:lnTo>
                  <a:pt x="7445032" y="9779"/>
                </a:lnTo>
                <a:lnTo>
                  <a:pt x="7441908" y="9779"/>
                </a:lnTo>
                <a:lnTo>
                  <a:pt x="7444079" y="10033"/>
                </a:lnTo>
                <a:lnTo>
                  <a:pt x="7443381" y="10033"/>
                </a:lnTo>
                <a:lnTo>
                  <a:pt x="7452017" y="10795"/>
                </a:lnTo>
                <a:lnTo>
                  <a:pt x="7462063" y="10795"/>
                </a:lnTo>
                <a:close/>
              </a:path>
              <a:path w="9551670" h="58419">
                <a:moveTo>
                  <a:pt x="7465860" y="37084"/>
                </a:moveTo>
                <a:lnTo>
                  <a:pt x="7407275" y="37084"/>
                </a:lnTo>
                <a:lnTo>
                  <a:pt x="7397864" y="38354"/>
                </a:lnTo>
                <a:lnTo>
                  <a:pt x="7464755" y="38354"/>
                </a:lnTo>
                <a:lnTo>
                  <a:pt x="7465860" y="37084"/>
                </a:lnTo>
                <a:close/>
              </a:path>
              <a:path w="9551670" h="58419">
                <a:moveTo>
                  <a:pt x="7467981" y="43180"/>
                </a:moveTo>
                <a:lnTo>
                  <a:pt x="7466787" y="42418"/>
                </a:lnTo>
                <a:lnTo>
                  <a:pt x="7367130" y="42418"/>
                </a:lnTo>
                <a:lnTo>
                  <a:pt x="7361301" y="43180"/>
                </a:lnTo>
                <a:lnTo>
                  <a:pt x="7467981" y="43180"/>
                </a:lnTo>
                <a:close/>
              </a:path>
              <a:path w="9551670" h="58419">
                <a:moveTo>
                  <a:pt x="7471296" y="34417"/>
                </a:moveTo>
                <a:lnTo>
                  <a:pt x="7441082" y="34417"/>
                </a:lnTo>
                <a:lnTo>
                  <a:pt x="7418591" y="35179"/>
                </a:lnTo>
                <a:lnTo>
                  <a:pt x="6992506" y="35179"/>
                </a:lnTo>
                <a:lnTo>
                  <a:pt x="6993217" y="36068"/>
                </a:lnTo>
                <a:lnTo>
                  <a:pt x="6992836" y="36068"/>
                </a:lnTo>
                <a:lnTo>
                  <a:pt x="6992125" y="37084"/>
                </a:lnTo>
                <a:lnTo>
                  <a:pt x="7147801" y="37084"/>
                </a:lnTo>
                <a:lnTo>
                  <a:pt x="7152564" y="36830"/>
                </a:lnTo>
                <a:lnTo>
                  <a:pt x="7157110" y="36830"/>
                </a:lnTo>
                <a:lnTo>
                  <a:pt x="7156882" y="37084"/>
                </a:lnTo>
                <a:lnTo>
                  <a:pt x="7407275" y="37084"/>
                </a:lnTo>
                <a:lnTo>
                  <a:pt x="7409167" y="36830"/>
                </a:lnTo>
                <a:lnTo>
                  <a:pt x="7421397" y="35179"/>
                </a:lnTo>
                <a:lnTo>
                  <a:pt x="7468933" y="35179"/>
                </a:lnTo>
                <a:lnTo>
                  <a:pt x="7471296" y="34417"/>
                </a:lnTo>
                <a:close/>
              </a:path>
              <a:path w="9551670" h="58419">
                <a:moveTo>
                  <a:pt x="7508024" y="43180"/>
                </a:moveTo>
                <a:lnTo>
                  <a:pt x="7467981" y="43180"/>
                </a:lnTo>
                <a:lnTo>
                  <a:pt x="7469772" y="44335"/>
                </a:lnTo>
                <a:lnTo>
                  <a:pt x="7466292" y="43942"/>
                </a:lnTo>
                <a:lnTo>
                  <a:pt x="7355459" y="43942"/>
                </a:lnTo>
                <a:lnTo>
                  <a:pt x="7349630" y="44704"/>
                </a:lnTo>
                <a:lnTo>
                  <a:pt x="7470381" y="44704"/>
                </a:lnTo>
                <a:lnTo>
                  <a:pt x="7473264" y="44704"/>
                </a:lnTo>
                <a:lnTo>
                  <a:pt x="7492987" y="46875"/>
                </a:lnTo>
                <a:lnTo>
                  <a:pt x="7508024" y="43180"/>
                </a:lnTo>
                <a:close/>
              </a:path>
              <a:path w="9551670" h="58419">
                <a:moveTo>
                  <a:pt x="7515809" y="41275"/>
                </a:moveTo>
                <a:lnTo>
                  <a:pt x="7464996" y="41275"/>
                </a:lnTo>
                <a:lnTo>
                  <a:pt x="7466787" y="42418"/>
                </a:lnTo>
                <a:lnTo>
                  <a:pt x="7511135" y="42418"/>
                </a:lnTo>
                <a:lnTo>
                  <a:pt x="7515809" y="41275"/>
                </a:lnTo>
                <a:close/>
              </a:path>
              <a:path w="9551670" h="58419">
                <a:moveTo>
                  <a:pt x="7543978" y="35179"/>
                </a:moveTo>
                <a:lnTo>
                  <a:pt x="7468933" y="35179"/>
                </a:lnTo>
                <a:lnTo>
                  <a:pt x="7466190" y="36068"/>
                </a:lnTo>
                <a:lnTo>
                  <a:pt x="7466749" y="36068"/>
                </a:lnTo>
                <a:lnTo>
                  <a:pt x="7465860" y="37084"/>
                </a:lnTo>
                <a:lnTo>
                  <a:pt x="7535100" y="37084"/>
                </a:lnTo>
                <a:lnTo>
                  <a:pt x="7543978" y="35179"/>
                </a:lnTo>
                <a:close/>
              </a:path>
              <a:path w="9551670" h="58419">
                <a:moveTo>
                  <a:pt x="7548308" y="48768"/>
                </a:moveTo>
                <a:lnTo>
                  <a:pt x="7543647" y="48260"/>
                </a:lnTo>
                <a:lnTo>
                  <a:pt x="7245096" y="48260"/>
                </a:lnTo>
                <a:lnTo>
                  <a:pt x="7242162" y="48514"/>
                </a:lnTo>
                <a:lnTo>
                  <a:pt x="7240905" y="48260"/>
                </a:lnTo>
                <a:lnTo>
                  <a:pt x="7010857" y="48260"/>
                </a:lnTo>
                <a:lnTo>
                  <a:pt x="7036346" y="47117"/>
                </a:lnTo>
                <a:lnTo>
                  <a:pt x="7043521" y="47117"/>
                </a:lnTo>
                <a:lnTo>
                  <a:pt x="7032968" y="45339"/>
                </a:lnTo>
                <a:lnTo>
                  <a:pt x="7032168" y="45339"/>
                </a:lnTo>
                <a:lnTo>
                  <a:pt x="7030390" y="44704"/>
                </a:lnTo>
                <a:lnTo>
                  <a:pt x="6972249" y="44704"/>
                </a:lnTo>
                <a:lnTo>
                  <a:pt x="6954926" y="47040"/>
                </a:lnTo>
                <a:lnTo>
                  <a:pt x="6956679" y="45720"/>
                </a:lnTo>
                <a:lnTo>
                  <a:pt x="6953631" y="45720"/>
                </a:lnTo>
                <a:lnTo>
                  <a:pt x="6954533" y="47091"/>
                </a:lnTo>
                <a:lnTo>
                  <a:pt x="6954279" y="47117"/>
                </a:lnTo>
                <a:lnTo>
                  <a:pt x="6954558" y="47117"/>
                </a:lnTo>
                <a:lnTo>
                  <a:pt x="6954647" y="47244"/>
                </a:lnTo>
                <a:lnTo>
                  <a:pt x="6954812" y="47117"/>
                </a:lnTo>
                <a:lnTo>
                  <a:pt x="6961492" y="47117"/>
                </a:lnTo>
                <a:lnTo>
                  <a:pt x="6972135" y="47625"/>
                </a:lnTo>
                <a:lnTo>
                  <a:pt x="6995528" y="48260"/>
                </a:lnTo>
                <a:lnTo>
                  <a:pt x="6900342" y="48260"/>
                </a:lnTo>
                <a:lnTo>
                  <a:pt x="6906374" y="47371"/>
                </a:lnTo>
                <a:lnTo>
                  <a:pt x="6923049" y="46189"/>
                </a:lnTo>
                <a:lnTo>
                  <a:pt x="6938251" y="46177"/>
                </a:lnTo>
                <a:lnTo>
                  <a:pt x="6953631" y="46736"/>
                </a:lnTo>
                <a:lnTo>
                  <a:pt x="6949732" y="44704"/>
                </a:lnTo>
                <a:lnTo>
                  <a:pt x="6972249" y="44704"/>
                </a:lnTo>
                <a:lnTo>
                  <a:pt x="6977913" y="43942"/>
                </a:lnTo>
                <a:lnTo>
                  <a:pt x="6948284" y="43942"/>
                </a:lnTo>
                <a:lnTo>
                  <a:pt x="6946824" y="43180"/>
                </a:lnTo>
                <a:lnTo>
                  <a:pt x="6983590" y="43180"/>
                </a:lnTo>
                <a:lnTo>
                  <a:pt x="6989267" y="42418"/>
                </a:lnTo>
                <a:lnTo>
                  <a:pt x="7024002" y="42418"/>
                </a:lnTo>
                <a:lnTo>
                  <a:pt x="7021525" y="41529"/>
                </a:lnTo>
                <a:lnTo>
                  <a:pt x="7022211" y="41529"/>
                </a:lnTo>
                <a:lnTo>
                  <a:pt x="7019988" y="39243"/>
                </a:lnTo>
                <a:lnTo>
                  <a:pt x="7017664" y="39243"/>
                </a:lnTo>
                <a:lnTo>
                  <a:pt x="7022224" y="38354"/>
                </a:lnTo>
                <a:lnTo>
                  <a:pt x="6991236" y="38354"/>
                </a:lnTo>
                <a:lnTo>
                  <a:pt x="6988403" y="42418"/>
                </a:lnTo>
                <a:lnTo>
                  <a:pt x="6945363" y="42418"/>
                </a:lnTo>
                <a:lnTo>
                  <a:pt x="6937591" y="38354"/>
                </a:lnTo>
                <a:lnTo>
                  <a:pt x="6991236" y="38354"/>
                </a:lnTo>
                <a:lnTo>
                  <a:pt x="6992125" y="37084"/>
                </a:lnTo>
                <a:lnTo>
                  <a:pt x="6935165" y="37084"/>
                </a:lnTo>
                <a:lnTo>
                  <a:pt x="6931520" y="35179"/>
                </a:lnTo>
                <a:lnTo>
                  <a:pt x="6992506" y="35179"/>
                </a:lnTo>
                <a:lnTo>
                  <a:pt x="6991896" y="34417"/>
                </a:lnTo>
                <a:lnTo>
                  <a:pt x="6915010" y="34417"/>
                </a:lnTo>
                <a:lnTo>
                  <a:pt x="6910476" y="35179"/>
                </a:lnTo>
                <a:lnTo>
                  <a:pt x="6930898" y="35179"/>
                </a:lnTo>
                <a:lnTo>
                  <a:pt x="6925310" y="37084"/>
                </a:lnTo>
                <a:lnTo>
                  <a:pt x="6899122" y="37084"/>
                </a:lnTo>
                <a:lnTo>
                  <a:pt x="6891553" y="38354"/>
                </a:lnTo>
                <a:lnTo>
                  <a:pt x="6921589" y="38354"/>
                </a:lnTo>
                <a:lnTo>
                  <a:pt x="6909663" y="42418"/>
                </a:lnTo>
                <a:lnTo>
                  <a:pt x="6867334" y="42418"/>
                </a:lnTo>
                <a:lnTo>
                  <a:pt x="6862800" y="43180"/>
                </a:lnTo>
                <a:lnTo>
                  <a:pt x="6907428" y="43180"/>
                </a:lnTo>
                <a:lnTo>
                  <a:pt x="6905193" y="43942"/>
                </a:lnTo>
                <a:lnTo>
                  <a:pt x="6858254" y="43942"/>
                </a:lnTo>
                <a:lnTo>
                  <a:pt x="6853707" y="44704"/>
                </a:lnTo>
                <a:lnTo>
                  <a:pt x="6902958" y="44704"/>
                </a:lnTo>
                <a:lnTo>
                  <a:pt x="6892531" y="48260"/>
                </a:lnTo>
                <a:lnTo>
                  <a:pt x="5467134" y="48260"/>
                </a:lnTo>
                <a:lnTo>
                  <a:pt x="5464924" y="48514"/>
                </a:lnTo>
                <a:lnTo>
                  <a:pt x="5464619" y="48260"/>
                </a:lnTo>
                <a:lnTo>
                  <a:pt x="5259908" y="48260"/>
                </a:lnTo>
                <a:lnTo>
                  <a:pt x="5260098" y="48768"/>
                </a:lnTo>
                <a:lnTo>
                  <a:pt x="5462727" y="48768"/>
                </a:lnTo>
                <a:lnTo>
                  <a:pt x="5465242" y="48768"/>
                </a:lnTo>
                <a:lnTo>
                  <a:pt x="6891045" y="48768"/>
                </a:lnTo>
                <a:lnTo>
                  <a:pt x="6886575" y="50292"/>
                </a:lnTo>
                <a:lnTo>
                  <a:pt x="6896900" y="48768"/>
                </a:lnTo>
                <a:lnTo>
                  <a:pt x="7239241" y="48768"/>
                </a:lnTo>
                <a:lnTo>
                  <a:pt x="7243432" y="48768"/>
                </a:lnTo>
                <a:lnTo>
                  <a:pt x="7548308" y="48768"/>
                </a:lnTo>
                <a:close/>
              </a:path>
              <a:path w="9551670" h="58419">
                <a:moveTo>
                  <a:pt x="7561377" y="50431"/>
                </a:moveTo>
                <a:lnTo>
                  <a:pt x="7560475" y="50292"/>
                </a:lnTo>
                <a:lnTo>
                  <a:pt x="7558760" y="50292"/>
                </a:lnTo>
                <a:lnTo>
                  <a:pt x="7561377" y="50431"/>
                </a:lnTo>
                <a:close/>
              </a:path>
              <a:path w="9551670" h="58419">
                <a:moveTo>
                  <a:pt x="7565885" y="55245"/>
                </a:moveTo>
                <a:lnTo>
                  <a:pt x="7537958" y="55245"/>
                </a:lnTo>
                <a:lnTo>
                  <a:pt x="7555852" y="55511"/>
                </a:lnTo>
                <a:lnTo>
                  <a:pt x="7565885" y="55245"/>
                </a:lnTo>
                <a:close/>
              </a:path>
              <a:path w="9551670" h="58419">
                <a:moveTo>
                  <a:pt x="7581951" y="42418"/>
                </a:moveTo>
                <a:lnTo>
                  <a:pt x="7511135" y="42418"/>
                </a:lnTo>
                <a:lnTo>
                  <a:pt x="7508024" y="43180"/>
                </a:lnTo>
                <a:lnTo>
                  <a:pt x="7575486" y="43180"/>
                </a:lnTo>
                <a:lnTo>
                  <a:pt x="7581951" y="42418"/>
                </a:lnTo>
                <a:close/>
              </a:path>
              <a:path w="9551670" h="58419">
                <a:moveTo>
                  <a:pt x="7594879" y="40767"/>
                </a:moveTo>
                <a:lnTo>
                  <a:pt x="7517955" y="40767"/>
                </a:lnTo>
                <a:lnTo>
                  <a:pt x="7529195" y="38354"/>
                </a:lnTo>
                <a:lnTo>
                  <a:pt x="7464755" y="38354"/>
                </a:lnTo>
                <a:lnTo>
                  <a:pt x="7462647" y="40767"/>
                </a:lnTo>
                <a:lnTo>
                  <a:pt x="7379767" y="40767"/>
                </a:lnTo>
                <a:lnTo>
                  <a:pt x="7375880" y="41275"/>
                </a:lnTo>
                <a:lnTo>
                  <a:pt x="7464996" y="41275"/>
                </a:lnTo>
                <a:lnTo>
                  <a:pt x="7464196" y="40767"/>
                </a:lnTo>
                <a:lnTo>
                  <a:pt x="7517879" y="40767"/>
                </a:lnTo>
                <a:lnTo>
                  <a:pt x="7515809" y="41275"/>
                </a:lnTo>
                <a:lnTo>
                  <a:pt x="7591184" y="41275"/>
                </a:lnTo>
                <a:lnTo>
                  <a:pt x="7594879" y="40767"/>
                </a:lnTo>
                <a:close/>
              </a:path>
              <a:path w="9551670" h="58419">
                <a:moveTo>
                  <a:pt x="7621702" y="37084"/>
                </a:moveTo>
                <a:lnTo>
                  <a:pt x="7535100" y="37084"/>
                </a:lnTo>
                <a:lnTo>
                  <a:pt x="7529195" y="38354"/>
                </a:lnTo>
                <a:lnTo>
                  <a:pt x="7612456" y="38354"/>
                </a:lnTo>
                <a:lnTo>
                  <a:pt x="7621702" y="37084"/>
                </a:lnTo>
                <a:close/>
              </a:path>
              <a:path w="9551670" h="58419">
                <a:moveTo>
                  <a:pt x="7637805" y="48768"/>
                </a:moveTo>
                <a:lnTo>
                  <a:pt x="7548308" y="48768"/>
                </a:lnTo>
                <a:lnTo>
                  <a:pt x="7554138" y="49403"/>
                </a:lnTo>
                <a:lnTo>
                  <a:pt x="7560475" y="50292"/>
                </a:lnTo>
                <a:lnTo>
                  <a:pt x="7634338" y="50292"/>
                </a:lnTo>
                <a:lnTo>
                  <a:pt x="7637805" y="48768"/>
                </a:lnTo>
                <a:close/>
              </a:path>
              <a:path w="9551670" h="58419">
                <a:moveTo>
                  <a:pt x="7641133" y="34417"/>
                </a:moveTo>
                <a:lnTo>
                  <a:pt x="7547521" y="34417"/>
                </a:lnTo>
                <a:lnTo>
                  <a:pt x="7543978" y="35179"/>
                </a:lnTo>
                <a:lnTo>
                  <a:pt x="7635583" y="35179"/>
                </a:lnTo>
                <a:lnTo>
                  <a:pt x="7641133" y="34417"/>
                </a:lnTo>
                <a:close/>
              </a:path>
              <a:path w="9551670" h="58419">
                <a:moveTo>
                  <a:pt x="7668704" y="43180"/>
                </a:moveTo>
                <a:lnTo>
                  <a:pt x="7575486" y="43180"/>
                </a:lnTo>
                <a:lnTo>
                  <a:pt x="7537831" y="47625"/>
                </a:lnTo>
                <a:lnTo>
                  <a:pt x="7543647" y="48260"/>
                </a:lnTo>
                <a:lnTo>
                  <a:pt x="7638974" y="48260"/>
                </a:lnTo>
                <a:lnTo>
                  <a:pt x="7640993" y="47371"/>
                </a:lnTo>
                <a:lnTo>
                  <a:pt x="7668704" y="43180"/>
                </a:lnTo>
                <a:close/>
              </a:path>
              <a:path w="9551670" h="58419">
                <a:moveTo>
                  <a:pt x="7673556" y="50292"/>
                </a:moveTo>
                <a:lnTo>
                  <a:pt x="7634338" y="50292"/>
                </a:lnTo>
                <a:lnTo>
                  <a:pt x="7633754" y="50546"/>
                </a:lnTo>
                <a:lnTo>
                  <a:pt x="7667371" y="50546"/>
                </a:lnTo>
                <a:lnTo>
                  <a:pt x="7673556" y="50292"/>
                </a:lnTo>
                <a:close/>
              </a:path>
              <a:path w="9551670" h="58419">
                <a:moveTo>
                  <a:pt x="7676667" y="55753"/>
                </a:moveTo>
                <a:lnTo>
                  <a:pt x="7573746" y="55753"/>
                </a:lnTo>
                <a:lnTo>
                  <a:pt x="7672197" y="57150"/>
                </a:lnTo>
                <a:lnTo>
                  <a:pt x="7676667" y="55753"/>
                </a:lnTo>
                <a:close/>
              </a:path>
              <a:path w="9551670" h="58419">
                <a:moveTo>
                  <a:pt x="7687259" y="41275"/>
                </a:moveTo>
                <a:lnTo>
                  <a:pt x="7591184" y="41275"/>
                </a:lnTo>
                <a:lnTo>
                  <a:pt x="7589329" y="41529"/>
                </a:lnTo>
                <a:lnTo>
                  <a:pt x="7589482" y="41529"/>
                </a:lnTo>
                <a:lnTo>
                  <a:pt x="7581951" y="42418"/>
                </a:lnTo>
                <a:lnTo>
                  <a:pt x="7672044" y="42418"/>
                </a:lnTo>
                <a:lnTo>
                  <a:pt x="7687259" y="41275"/>
                </a:lnTo>
                <a:close/>
              </a:path>
              <a:path w="9551670" h="58419">
                <a:moveTo>
                  <a:pt x="7723022" y="48260"/>
                </a:moveTo>
                <a:lnTo>
                  <a:pt x="7638974" y="48260"/>
                </a:lnTo>
                <a:lnTo>
                  <a:pt x="7637805" y="48768"/>
                </a:lnTo>
                <a:lnTo>
                  <a:pt x="7710652" y="48768"/>
                </a:lnTo>
                <a:lnTo>
                  <a:pt x="7723022" y="48260"/>
                </a:lnTo>
                <a:close/>
              </a:path>
              <a:path w="9551670" h="58419">
                <a:moveTo>
                  <a:pt x="7726146" y="38354"/>
                </a:moveTo>
                <a:lnTo>
                  <a:pt x="7612456" y="38354"/>
                </a:lnTo>
                <a:lnTo>
                  <a:pt x="7594879" y="40767"/>
                </a:lnTo>
                <a:lnTo>
                  <a:pt x="7694028" y="40767"/>
                </a:lnTo>
                <a:lnTo>
                  <a:pt x="7726146" y="38354"/>
                </a:lnTo>
                <a:close/>
              </a:path>
              <a:path w="9551670" h="58419">
                <a:moveTo>
                  <a:pt x="7726172" y="50546"/>
                </a:moveTo>
                <a:lnTo>
                  <a:pt x="7667371" y="50546"/>
                </a:lnTo>
                <a:lnTo>
                  <a:pt x="7630274" y="52070"/>
                </a:lnTo>
                <a:lnTo>
                  <a:pt x="7633754" y="50546"/>
                </a:lnTo>
                <a:lnTo>
                  <a:pt x="7563993" y="50546"/>
                </a:lnTo>
                <a:lnTo>
                  <a:pt x="7574483" y="51054"/>
                </a:lnTo>
                <a:lnTo>
                  <a:pt x="7597902" y="51054"/>
                </a:lnTo>
                <a:lnTo>
                  <a:pt x="7600963" y="53086"/>
                </a:lnTo>
                <a:lnTo>
                  <a:pt x="7598423" y="53086"/>
                </a:lnTo>
                <a:lnTo>
                  <a:pt x="7588694" y="54229"/>
                </a:lnTo>
                <a:lnTo>
                  <a:pt x="7570889" y="55118"/>
                </a:lnTo>
                <a:lnTo>
                  <a:pt x="7565885" y="55245"/>
                </a:lnTo>
                <a:lnTo>
                  <a:pt x="7678293" y="55245"/>
                </a:lnTo>
                <a:lnTo>
                  <a:pt x="7683170" y="53721"/>
                </a:lnTo>
                <a:lnTo>
                  <a:pt x="7681887" y="53721"/>
                </a:lnTo>
                <a:lnTo>
                  <a:pt x="7702105" y="52197"/>
                </a:lnTo>
                <a:lnTo>
                  <a:pt x="7712215" y="51435"/>
                </a:lnTo>
                <a:lnTo>
                  <a:pt x="7711846" y="51435"/>
                </a:lnTo>
                <a:lnTo>
                  <a:pt x="7726172" y="50546"/>
                </a:lnTo>
                <a:close/>
              </a:path>
              <a:path w="9551670" h="58419">
                <a:moveTo>
                  <a:pt x="7747686" y="48768"/>
                </a:moveTo>
                <a:lnTo>
                  <a:pt x="7710652" y="48768"/>
                </a:lnTo>
                <a:lnTo>
                  <a:pt x="7673556" y="50292"/>
                </a:lnTo>
                <a:lnTo>
                  <a:pt x="7730261" y="50292"/>
                </a:lnTo>
                <a:lnTo>
                  <a:pt x="7744574" y="49403"/>
                </a:lnTo>
                <a:lnTo>
                  <a:pt x="7747686" y="48768"/>
                </a:lnTo>
                <a:close/>
              </a:path>
              <a:path w="9551670" h="58419">
                <a:moveTo>
                  <a:pt x="7755776" y="47117"/>
                </a:moveTo>
                <a:lnTo>
                  <a:pt x="7750848" y="47117"/>
                </a:lnTo>
                <a:lnTo>
                  <a:pt x="7723022" y="48260"/>
                </a:lnTo>
                <a:lnTo>
                  <a:pt x="7750175" y="48260"/>
                </a:lnTo>
                <a:lnTo>
                  <a:pt x="7755776" y="47117"/>
                </a:lnTo>
                <a:close/>
              </a:path>
              <a:path w="9551670" h="58419">
                <a:moveTo>
                  <a:pt x="7774508" y="48260"/>
                </a:moveTo>
                <a:lnTo>
                  <a:pt x="7750175" y="48260"/>
                </a:lnTo>
                <a:lnTo>
                  <a:pt x="7747686" y="48768"/>
                </a:lnTo>
                <a:lnTo>
                  <a:pt x="7773568" y="48768"/>
                </a:lnTo>
                <a:lnTo>
                  <a:pt x="7774508" y="48260"/>
                </a:lnTo>
                <a:close/>
              </a:path>
              <a:path w="9551670" h="58419">
                <a:moveTo>
                  <a:pt x="7780756" y="48768"/>
                </a:moveTo>
                <a:lnTo>
                  <a:pt x="7773568" y="48768"/>
                </a:lnTo>
                <a:lnTo>
                  <a:pt x="7772400" y="49403"/>
                </a:lnTo>
                <a:lnTo>
                  <a:pt x="7780756" y="48768"/>
                </a:lnTo>
                <a:close/>
              </a:path>
              <a:path w="9551670" h="58419">
                <a:moveTo>
                  <a:pt x="7787919" y="42418"/>
                </a:moveTo>
                <a:lnTo>
                  <a:pt x="7673746" y="42418"/>
                </a:lnTo>
                <a:lnTo>
                  <a:pt x="7668704" y="43180"/>
                </a:lnTo>
                <a:lnTo>
                  <a:pt x="7786637" y="43180"/>
                </a:lnTo>
                <a:lnTo>
                  <a:pt x="7787919" y="42418"/>
                </a:lnTo>
                <a:close/>
              </a:path>
              <a:path w="9551670" h="58419">
                <a:moveTo>
                  <a:pt x="7788122" y="38354"/>
                </a:moveTo>
                <a:lnTo>
                  <a:pt x="7786065" y="37592"/>
                </a:lnTo>
                <a:lnTo>
                  <a:pt x="7777213" y="37592"/>
                </a:lnTo>
                <a:lnTo>
                  <a:pt x="7726146" y="38354"/>
                </a:lnTo>
                <a:lnTo>
                  <a:pt x="7788122" y="38354"/>
                </a:lnTo>
                <a:close/>
              </a:path>
              <a:path w="9551670" h="58419">
                <a:moveTo>
                  <a:pt x="7790713" y="40767"/>
                </a:moveTo>
                <a:lnTo>
                  <a:pt x="7694028" y="40767"/>
                </a:lnTo>
                <a:lnTo>
                  <a:pt x="7687259" y="41275"/>
                </a:lnTo>
                <a:lnTo>
                  <a:pt x="7789850" y="41275"/>
                </a:lnTo>
                <a:lnTo>
                  <a:pt x="7790713" y="40767"/>
                </a:lnTo>
                <a:close/>
              </a:path>
              <a:path w="9551670" h="58419">
                <a:moveTo>
                  <a:pt x="7844244" y="48260"/>
                </a:moveTo>
                <a:lnTo>
                  <a:pt x="7787437" y="48260"/>
                </a:lnTo>
                <a:lnTo>
                  <a:pt x="7780756" y="48768"/>
                </a:lnTo>
                <a:lnTo>
                  <a:pt x="7839202" y="48768"/>
                </a:lnTo>
                <a:lnTo>
                  <a:pt x="7844244" y="48260"/>
                </a:lnTo>
                <a:close/>
              </a:path>
              <a:path w="9551670" h="58419">
                <a:moveTo>
                  <a:pt x="7875854" y="48768"/>
                </a:moveTo>
                <a:lnTo>
                  <a:pt x="7839202" y="48768"/>
                </a:lnTo>
                <a:lnTo>
                  <a:pt x="7824076" y="50292"/>
                </a:lnTo>
                <a:lnTo>
                  <a:pt x="7854810" y="50292"/>
                </a:lnTo>
                <a:lnTo>
                  <a:pt x="7875854" y="48768"/>
                </a:lnTo>
                <a:close/>
              </a:path>
              <a:path w="9551670" h="58419">
                <a:moveTo>
                  <a:pt x="7901864" y="47371"/>
                </a:moveTo>
                <a:lnTo>
                  <a:pt x="7853070" y="47371"/>
                </a:lnTo>
                <a:lnTo>
                  <a:pt x="7844244" y="48260"/>
                </a:lnTo>
                <a:lnTo>
                  <a:pt x="7881760" y="48260"/>
                </a:lnTo>
                <a:lnTo>
                  <a:pt x="7901864" y="47371"/>
                </a:lnTo>
                <a:close/>
              </a:path>
              <a:path w="9551670" h="58419">
                <a:moveTo>
                  <a:pt x="7976667" y="50546"/>
                </a:moveTo>
                <a:lnTo>
                  <a:pt x="7974571" y="50292"/>
                </a:lnTo>
                <a:lnTo>
                  <a:pt x="7854810" y="50292"/>
                </a:lnTo>
                <a:lnTo>
                  <a:pt x="7822806" y="50419"/>
                </a:lnTo>
                <a:lnTo>
                  <a:pt x="7824076" y="50292"/>
                </a:lnTo>
                <a:lnTo>
                  <a:pt x="7730261" y="50292"/>
                </a:lnTo>
                <a:lnTo>
                  <a:pt x="7726172" y="50546"/>
                </a:lnTo>
                <a:lnTo>
                  <a:pt x="7790815" y="50546"/>
                </a:lnTo>
                <a:lnTo>
                  <a:pt x="7821549" y="50546"/>
                </a:lnTo>
                <a:lnTo>
                  <a:pt x="7976667" y="50546"/>
                </a:lnTo>
                <a:close/>
              </a:path>
              <a:path w="9551670" h="58419">
                <a:moveTo>
                  <a:pt x="7986039" y="32893"/>
                </a:moveTo>
                <a:lnTo>
                  <a:pt x="7651597" y="32893"/>
                </a:lnTo>
                <a:lnTo>
                  <a:pt x="7646683" y="33655"/>
                </a:lnTo>
                <a:lnTo>
                  <a:pt x="7641133" y="34417"/>
                </a:lnTo>
                <a:lnTo>
                  <a:pt x="7985912" y="34417"/>
                </a:lnTo>
                <a:lnTo>
                  <a:pt x="7985976" y="33655"/>
                </a:lnTo>
                <a:lnTo>
                  <a:pt x="7986039" y="32893"/>
                </a:lnTo>
                <a:close/>
              </a:path>
              <a:path w="9551670" h="58419">
                <a:moveTo>
                  <a:pt x="7986738" y="37084"/>
                </a:moveTo>
                <a:lnTo>
                  <a:pt x="7985887" y="36195"/>
                </a:lnTo>
                <a:lnTo>
                  <a:pt x="7985849" y="35179"/>
                </a:lnTo>
                <a:lnTo>
                  <a:pt x="7635583" y="35179"/>
                </a:lnTo>
                <a:lnTo>
                  <a:pt x="7621702" y="37084"/>
                </a:lnTo>
                <a:lnTo>
                  <a:pt x="7986738" y="37084"/>
                </a:lnTo>
                <a:close/>
              </a:path>
              <a:path w="9551670" h="58419">
                <a:moveTo>
                  <a:pt x="7989214" y="52070"/>
                </a:moveTo>
                <a:lnTo>
                  <a:pt x="7988198" y="51943"/>
                </a:lnTo>
                <a:lnTo>
                  <a:pt x="7988020" y="51943"/>
                </a:lnTo>
                <a:lnTo>
                  <a:pt x="7989214" y="52070"/>
                </a:lnTo>
                <a:close/>
              </a:path>
              <a:path w="9551670" h="58419">
                <a:moveTo>
                  <a:pt x="7990218" y="40767"/>
                </a:moveTo>
                <a:lnTo>
                  <a:pt x="7987932" y="38354"/>
                </a:lnTo>
                <a:lnTo>
                  <a:pt x="7788122" y="38354"/>
                </a:lnTo>
                <a:lnTo>
                  <a:pt x="7790510" y="39243"/>
                </a:lnTo>
                <a:lnTo>
                  <a:pt x="7793291" y="39243"/>
                </a:lnTo>
                <a:lnTo>
                  <a:pt x="7790713" y="40767"/>
                </a:lnTo>
                <a:lnTo>
                  <a:pt x="7990218" y="40767"/>
                </a:lnTo>
                <a:close/>
              </a:path>
              <a:path w="9551670" h="58419">
                <a:moveTo>
                  <a:pt x="7991780" y="42418"/>
                </a:moveTo>
                <a:lnTo>
                  <a:pt x="7990700" y="41275"/>
                </a:lnTo>
                <a:lnTo>
                  <a:pt x="7789850" y="41275"/>
                </a:lnTo>
                <a:lnTo>
                  <a:pt x="7787919" y="42418"/>
                </a:lnTo>
                <a:lnTo>
                  <a:pt x="7991780" y="42418"/>
                </a:lnTo>
                <a:close/>
              </a:path>
              <a:path w="9551670" h="58419">
                <a:moveTo>
                  <a:pt x="7998676" y="47117"/>
                </a:moveTo>
                <a:lnTo>
                  <a:pt x="7994790" y="45593"/>
                </a:lnTo>
                <a:lnTo>
                  <a:pt x="7992504" y="43180"/>
                </a:lnTo>
                <a:lnTo>
                  <a:pt x="7822971" y="43180"/>
                </a:lnTo>
                <a:lnTo>
                  <a:pt x="7822971" y="47117"/>
                </a:lnTo>
                <a:lnTo>
                  <a:pt x="7816304" y="47244"/>
                </a:lnTo>
                <a:lnTo>
                  <a:pt x="7820190" y="47117"/>
                </a:lnTo>
                <a:lnTo>
                  <a:pt x="7822971" y="47117"/>
                </a:lnTo>
                <a:lnTo>
                  <a:pt x="7822971" y="43180"/>
                </a:lnTo>
                <a:lnTo>
                  <a:pt x="7786865" y="43180"/>
                </a:lnTo>
                <a:lnTo>
                  <a:pt x="7776616" y="47117"/>
                </a:lnTo>
                <a:lnTo>
                  <a:pt x="7774508" y="48260"/>
                </a:lnTo>
                <a:lnTo>
                  <a:pt x="7785227" y="48260"/>
                </a:lnTo>
                <a:lnTo>
                  <a:pt x="7812418" y="47371"/>
                </a:lnTo>
                <a:lnTo>
                  <a:pt x="7853070" y="47371"/>
                </a:lnTo>
                <a:lnTo>
                  <a:pt x="7855598" y="47117"/>
                </a:lnTo>
                <a:lnTo>
                  <a:pt x="7907604" y="47117"/>
                </a:lnTo>
                <a:lnTo>
                  <a:pt x="7901864" y="47371"/>
                </a:lnTo>
                <a:lnTo>
                  <a:pt x="7929537" y="47371"/>
                </a:lnTo>
                <a:lnTo>
                  <a:pt x="7924203" y="47117"/>
                </a:lnTo>
                <a:lnTo>
                  <a:pt x="7998676" y="47117"/>
                </a:lnTo>
                <a:close/>
              </a:path>
              <a:path w="9551670" h="58419">
                <a:moveTo>
                  <a:pt x="8006766" y="50292"/>
                </a:moveTo>
                <a:lnTo>
                  <a:pt x="7999323" y="47371"/>
                </a:lnTo>
                <a:lnTo>
                  <a:pt x="7929537" y="47371"/>
                </a:lnTo>
                <a:lnTo>
                  <a:pt x="7948168" y="48260"/>
                </a:lnTo>
                <a:lnTo>
                  <a:pt x="7950124" y="48260"/>
                </a:lnTo>
                <a:lnTo>
                  <a:pt x="7953502" y="48526"/>
                </a:lnTo>
                <a:lnTo>
                  <a:pt x="7948168" y="48260"/>
                </a:lnTo>
                <a:lnTo>
                  <a:pt x="7882877" y="48260"/>
                </a:lnTo>
                <a:lnTo>
                  <a:pt x="7875854" y="48768"/>
                </a:lnTo>
                <a:lnTo>
                  <a:pt x="7956867" y="48768"/>
                </a:lnTo>
                <a:lnTo>
                  <a:pt x="7970380" y="49784"/>
                </a:lnTo>
                <a:lnTo>
                  <a:pt x="7974571" y="50292"/>
                </a:lnTo>
                <a:lnTo>
                  <a:pt x="8006766" y="50292"/>
                </a:lnTo>
                <a:close/>
              </a:path>
              <a:path w="9551670" h="58419">
                <a:moveTo>
                  <a:pt x="8010982" y="51943"/>
                </a:moveTo>
                <a:lnTo>
                  <a:pt x="8007413" y="50546"/>
                </a:lnTo>
                <a:lnTo>
                  <a:pt x="7976667" y="50546"/>
                </a:lnTo>
                <a:lnTo>
                  <a:pt x="7988198" y="51943"/>
                </a:lnTo>
                <a:lnTo>
                  <a:pt x="8010982" y="51943"/>
                </a:lnTo>
                <a:close/>
              </a:path>
              <a:path w="9551670" h="58419">
                <a:moveTo>
                  <a:pt x="8013890" y="53086"/>
                </a:moveTo>
                <a:lnTo>
                  <a:pt x="8011630" y="52197"/>
                </a:lnTo>
                <a:lnTo>
                  <a:pt x="7990472" y="52197"/>
                </a:lnTo>
                <a:lnTo>
                  <a:pt x="8005254" y="53721"/>
                </a:lnTo>
                <a:lnTo>
                  <a:pt x="8012176" y="53086"/>
                </a:lnTo>
                <a:lnTo>
                  <a:pt x="8013890" y="53086"/>
                </a:lnTo>
                <a:close/>
              </a:path>
              <a:path w="9551670" h="58419">
                <a:moveTo>
                  <a:pt x="8097380" y="42418"/>
                </a:moveTo>
                <a:lnTo>
                  <a:pt x="7991780" y="42418"/>
                </a:lnTo>
                <a:lnTo>
                  <a:pt x="7992504" y="43180"/>
                </a:lnTo>
                <a:lnTo>
                  <a:pt x="8094713" y="43180"/>
                </a:lnTo>
                <a:lnTo>
                  <a:pt x="8097380" y="42418"/>
                </a:lnTo>
                <a:close/>
              </a:path>
              <a:path w="9551670" h="58419">
                <a:moveTo>
                  <a:pt x="8103146" y="40767"/>
                </a:moveTo>
                <a:lnTo>
                  <a:pt x="7990218" y="40767"/>
                </a:lnTo>
                <a:lnTo>
                  <a:pt x="7990700" y="41275"/>
                </a:lnTo>
                <a:lnTo>
                  <a:pt x="8101368" y="41275"/>
                </a:lnTo>
                <a:lnTo>
                  <a:pt x="8103146" y="40767"/>
                </a:lnTo>
                <a:close/>
              </a:path>
              <a:path w="9551670" h="58419">
                <a:moveTo>
                  <a:pt x="8115389" y="37084"/>
                </a:moveTo>
                <a:lnTo>
                  <a:pt x="7986738" y="37084"/>
                </a:lnTo>
                <a:lnTo>
                  <a:pt x="7987932" y="38354"/>
                </a:lnTo>
                <a:lnTo>
                  <a:pt x="8111426" y="38354"/>
                </a:lnTo>
                <a:lnTo>
                  <a:pt x="8115389" y="37084"/>
                </a:lnTo>
                <a:close/>
              </a:path>
              <a:path w="9551670" h="58419">
                <a:moveTo>
                  <a:pt x="8123123" y="32893"/>
                </a:moveTo>
                <a:lnTo>
                  <a:pt x="8121955" y="32131"/>
                </a:lnTo>
                <a:lnTo>
                  <a:pt x="7986115" y="32131"/>
                </a:lnTo>
                <a:lnTo>
                  <a:pt x="7986039" y="32893"/>
                </a:lnTo>
                <a:lnTo>
                  <a:pt x="8123123" y="32893"/>
                </a:lnTo>
                <a:close/>
              </a:path>
              <a:path w="9551670" h="58419">
                <a:moveTo>
                  <a:pt x="8123682" y="34417"/>
                </a:moveTo>
                <a:lnTo>
                  <a:pt x="7985912" y="34417"/>
                </a:lnTo>
                <a:lnTo>
                  <a:pt x="7985849" y="35179"/>
                </a:lnTo>
                <a:lnTo>
                  <a:pt x="8121307" y="35179"/>
                </a:lnTo>
                <a:lnTo>
                  <a:pt x="8123682" y="34417"/>
                </a:lnTo>
                <a:close/>
              </a:path>
              <a:path w="9551670" h="58419">
                <a:moveTo>
                  <a:pt x="8124063" y="48768"/>
                </a:moveTo>
                <a:lnTo>
                  <a:pt x="8110601" y="47752"/>
                </a:lnTo>
                <a:lnTo>
                  <a:pt x="8103870" y="46736"/>
                </a:lnTo>
                <a:lnTo>
                  <a:pt x="8100606" y="46037"/>
                </a:lnTo>
                <a:lnTo>
                  <a:pt x="8101787" y="45593"/>
                </a:lnTo>
                <a:lnTo>
                  <a:pt x="8107261" y="44704"/>
                </a:lnTo>
                <a:lnTo>
                  <a:pt x="8106753" y="44704"/>
                </a:lnTo>
                <a:lnTo>
                  <a:pt x="8119148" y="43180"/>
                </a:lnTo>
                <a:lnTo>
                  <a:pt x="8094713" y="43180"/>
                </a:lnTo>
                <a:lnTo>
                  <a:pt x="8098396" y="46863"/>
                </a:lnTo>
                <a:lnTo>
                  <a:pt x="8099692" y="46380"/>
                </a:lnTo>
                <a:lnTo>
                  <a:pt x="8103654" y="47244"/>
                </a:lnTo>
                <a:lnTo>
                  <a:pt x="8111503" y="48006"/>
                </a:lnTo>
                <a:lnTo>
                  <a:pt x="8124063" y="48768"/>
                </a:lnTo>
                <a:close/>
              </a:path>
              <a:path w="9551670" h="58419">
                <a:moveTo>
                  <a:pt x="8248447" y="43180"/>
                </a:moveTo>
                <a:lnTo>
                  <a:pt x="8228038" y="42418"/>
                </a:lnTo>
                <a:lnTo>
                  <a:pt x="8186483" y="42418"/>
                </a:lnTo>
                <a:lnTo>
                  <a:pt x="8194942" y="43180"/>
                </a:lnTo>
                <a:lnTo>
                  <a:pt x="8248447" y="43180"/>
                </a:lnTo>
                <a:close/>
              </a:path>
              <a:path w="9551670" h="58419">
                <a:moveTo>
                  <a:pt x="8275282" y="41275"/>
                </a:moveTo>
                <a:lnTo>
                  <a:pt x="8101368" y="41275"/>
                </a:lnTo>
                <a:lnTo>
                  <a:pt x="8097380" y="42418"/>
                </a:lnTo>
                <a:lnTo>
                  <a:pt x="8122780" y="42418"/>
                </a:lnTo>
                <a:lnTo>
                  <a:pt x="8124177" y="42672"/>
                </a:lnTo>
                <a:lnTo>
                  <a:pt x="8126552" y="42418"/>
                </a:lnTo>
                <a:lnTo>
                  <a:pt x="8186483" y="42418"/>
                </a:lnTo>
                <a:lnTo>
                  <a:pt x="8176603" y="41529"/>
                </a:lnTo>
                <a:lnTo>
                  <a:pt x="8201647" y="41529"/>
                </a:lnTo>
                <a:lnTo>
                  <a:pt x="8228470" y="42418"/>
                </a:lnTo>
                <a:lnTo>
                  <a:pt x="8275040" y="42418"/>
                </a:lnTo>
                <a:lnTo>
                  <a:pt x="8275231" y="41529"/>
                </a:lnTo>
                <a:lnTo>
                  <a:pt x="8275282" y="41275"/>
                </a:lnTo>
                <a:close/>
              </a:path>
              <a:path w="9551670" h="58419">
                <a:moveTo>
                  <a:pt x="8281759" y="38354"/>
                </a:moveTo>
                <a:lnTo>
                  <a:pt x="8111579" y="38354"/>
                </a:lnTo>
                <a:lnTo>
                  <a:pt x="8103146" y="40767"/>
                </a:lnTo>
                <a:lnTo>
                  <a:pt x="8275383" y="40767"/>
                </a:lnTo>
                <a:lnTo>
                  <a:pt x="8275701" y="39243"/>
                </a:lnTo>
                <a:lnTo>
                  <a:pt x="8277466" y="39243"/>
                </a:lnTo>
                <a:lnTo>
                  <a:pt x="8281759" y="38354"/>
                </a:lnTo>
                <a:close/>
              </a:path>
              <a:path w="9551670" h="58419">
                <a:moveTo>
                  <a:pt x="8297100" y="35179"/>
                </a:moveTo>
                <a:lnTo>
                  <a:pt x="8121307" y="35179"/>
                </a:lnTo>
                <a:lnTo>
                  <a:pt x="8115389" y="37084"/>
                </a:lnTo>
                <a:lnTo>
                  <a:pt x="8287893" y="37084"/>
                </a:lnTo>
                <a:lnTo>
                  <a:pt x="8297100" y="35179"/>
                </a:lnTo>
                <a:close/>
              </a:path>
              <a:path w="9551670" h="58419">
                <a:moveTo>
                  <a:pt x="8306155" y="5842"/>
                </a:moveTo>
                <a:lnTo>
                  <a:pt x="8298777" y="5080"/>
                </a:lnTo>
                <a:lnTo>
                  <a:pt x="8089290" y="5080"/>
                </a:lnTo>
                <a:lnTo>
                  <a:pt x="8088782" y="5842"/>
                </a:lnTo>
                <a:lnTo>
                  <a:pt x="8306155" y="5842"/>
                </a:lnTo>
                <a:close/>
              </a:path>
              <a:path w="9551670" h="58419">
                <a:moveTo>
                  <a:pt x="8316087" y="32893"/>
                </a:moveTo>
                <a:lnTo>
                  <a:pt x="8123123" y="32893"/>
                </a:lnTo>
                <a:lnTo>
                  <a:pt x="8125447" y="34417"/>
                </a:lnTo>
                <a:lnTo>
                  <a:pt x="8303704" y="34417"/>
                </a:lnTo>
                <a:lnTo>
                  <a:pt x="8316087" y="32893"/>
                </a:lnTo>
                <a:close/>
              </a:path>
              <a:path w="9551670" h="58419">
                <a:moveTo>
                  <a:pt x="8322132" y="7493"/>
                </a:moveTo>
                <a:lnTo>
                  <a:pt x="8313521" y="6604"/>
                </a:lnTo>
                <a:lnTo>
                  <a:pt x="8088262" y="6604"/>
                </a:lnTo>
                <a:lnTo>
                  <a:pt x="8087665" y="7493"/>
                </a:lnTo>
                <a:lnTo>
                  <a:pt x="8322132" y="7493"/>
                </a:lnTo>
                <a:close/>
              </a:path>
              <a:path w="9551670" h="58419">
                <a:moveTo>
                  <a:pt x="8373986" y="33274"/>
                </a:moveTo>
                <a:lnTo>
                  <a:pt x="8367789" y="32131"/>
                </a:lnTo>
                <a:lnTo>
                  <a:pt x="8322272" y="32131"/>
                </a:lnTo>
                <a:lnTo>
                  <a:pt x="8316087" y="32893"/>
                </a:lnTo>
                <a:lnTo>
                  <a:pt x="8348612" y="32893"/>
                </a:lnTo>
                <a:lnTo>
                  <a:pt x="8373986" y="33274"/>
                </a:lnTo>
                <a:close/>
              </a:path>
              <a:path w="9551670" h="58419">
                <a:moveTo>
                  <a:pt x="8640623" y="35179"/>
                </a:moveTo>
                <a:lnTo>
                  <a:pt x="8639061" y="35179"/>
                </a:lnTo>
                <a:lnTo>
                  <a:pt x="8478507" y="35179"/>
                </a:lnTo>
                <a:lnTo>
                  <a:pt x="8444547" y="34417"/>
                </a:lnTo>
                <a:lnTo>
                  <a:pt x="8303704" y="34417"/>
                </a:lnTo>
                <a:lnTo>
                  <a:pt x="8297519" y="35179"/>
                </a:lnTo>
                <a:lnTo>
                  <a:pt x="8477059" y="35179"/>
                </a:lnTo>
                <a:lnTo>
                  <a:pt x="8533867" y="36195"/>
                </a:lnTo>
                <a:lnTo>
                  <a:pt x="8626399" y="36830"/>
                </a:lnTo>
                <a:lnTo>
                  <a:pt x="8591258" y="36830"/>
                </a:lnTo>
                <a:lnTo>
                  <a:pt x="8593137" y="37084"/>
                </a:lnTo>
                <a:lnTo>
                  <a:pt x="8636698" y="37084"/>
                </a:lnTo>
                <a:lnTo>
                  <a:pt x="8640623" y="35179"/>
                </a:lnTo>
                <a:close/>
              </a:path>
              <a:path w="9551670" h="58419">
                <a:moveTo>
                  <a:pt x="8645677" y="44704"/>
                </a:moveTo>
                <a:lnTo>
                  <a:pt x="8644103" y="43942"/>
                </a:lnTo>
                <a:lnTo>
                  <a:pt x="8297126" y="43942"/>
                </a:lnTo>
                <a:lnTo>
                  <a:pt x="8274799" y="43561"/>
                </a:lnTo>
                <a:lnTo>
                  <a:pt x="8274723" y="43942"/>
                </a:lnTo>
                <a:lnTo>
                  <a:pt x="8265642" y="43942"/>
                </a:lnTo>
                <a:lnTo>
                  <a:pt x="8197697" y="44323"/>
                </a:lnTo>
                <a:lnTo>
                  <a:pt x="8223275" y="43942"/>
                </a:lnTo>
                <a:lnTo>
                  <a:pt x="8203412" y="43942"/>
                </a:lnTo>
                <a:lnTo>
                  <a:pt x="8194942" y="43180"/>
                </a:lnTo>
                <a:lnTo>
                  <a:pt x="8126997" y="43180"/>
                </a:lnTo>
                <a:lnTo>
                  <a:pt x="8131226" y="43942"/>
                </a:lnTo>
                <a:lnTo>
                  <a:pt x="8131861" y="43942"/>
                </a:lnTo>
                <a:lnTo>
                  <a:pt x="8132267" y="44691"/>
                </a:lnTo>
                <a:lnTo>
                  <a:pt x="8129752" y="44704"/>
                </a:lnTo>
                <a:lnTo>
                  <a:pt x="8132267" y="44704"/>
                </a:lnTo>
                <a:lnTo>
                  <a:pt x="8132762" y="45593"/>
                </a:lnTo>
                <a:lnTo>
                  <a:pt x="8132229" y="45593"/>
                </a:lnTo>
                <a:lnTo>
                  <a:pt x="8139443" y="47117"/>
                </a:lnTo>
                <a:lnTo>
                  <a:pt x="8157858" y="47117"/>
                </a:lnTo>
                <a:lnTo>
                  <a:pt x="8173415" y="44704"/>
                </a:lnTo>
                <a:lnTo>
                  <a:pt x="8645677" y="44704"/>
                </a:lnTo>
                <a:close/>
              </a:path>
              <a:path w="9551670" h="58419">
                <a:moveTo>
                  <a:pt x="8648471" y="33655"/>
                </a:moveTo>
                <a:lnTo>
                  <a:pt x="8399373" y="33655"/>
                </a:lnTo>
                <a:lnTo>
                  <a:pt x="8450148" y="34417"/>
                </a:lnTo>
                <a:lnTo>
                  <a:pt x="8642198" y="34417"/>
                </a:lnTo>
                <a:lnTo>
                  <a:pt x="8641397" y="34810"/>
                </a:lnTo>
                <a:lnTo>
                  <a:pt x="8648471" y="33655"/>
                </a:lnTo>
                <a:close/>
              </a:path>
              <a:path w="9551670" h="58419">
                <a:moveTo>
                  <a:pt x="8655812" y="44704"/>
                </a:moveTo>
                <a:lnTo>
                  <a:pt x="8645677" y="44704"/>
                </a:lnTo>
                <a:lnTo>
                  <a:pt x="8648560" y="46113"/>
                </a:lnTo>
                <a:lnTo>
                  <a:pt x="8655812" y="44704"/>
                </a:lnTo>
                <a:close/>
              </a:path>
              <a:path w="9551670" h="58419">
                <a:moveTo>
                  <a:pt x="8659127" y="42418"/>
                </a:moveTo>
                <a:lnTo>
                  <a:pt x="8622144" y="42418"/>
                </a:lnTo>
                <a:lnTo>
                  <a:pt x="8631847" y="41275"/>
                </a:lnTo>
                <a:lnTo>
                  <a:pt x="8622436" y="41275"/>
                </a:lnTo>
                <a:lnTo>
                  <a:pt x="8620442" y="42418"/>
                </a:lnTo>
                <a:lnTo>
                  <a:pt x="8275040" y="42418"/>
                </a:lnTo>
                <a:lnTo>
                  <a:pt x="8274888" y="43180"/>
                </a:lnTo>
                <a:lnTo>
                  <a:pt x="8642528" y="43180"/>
                </a:lnTo>
                <a:lnTo>
                  <a:pt x="8659127" y="42418"/>
                </a:lnTo>
                <a:close/>
              </a:path>
              <a:path w="9551670" h="58419">
                <a:moveTo>
                  <a:pt x="8671242" y="43180"/>
                </a:moveTo>
                <a:lnTo>
                  <a:pt x="8642528" y="43180"/>
                </a:lnTo>
                <a:lnTo>
                  <a:pt x="8644103" y="43942"/>
                </a:lnTo>
                <a:lnTo>
                  <a:pt x="8658250" y="43942"/>
                </a:lnTo>
                <a:lnTo>
                  <a:pt x="8671242" y="43180"/>
                </a:lnTo>
                <a:close/>
              </a:path>
              <a:path w="9551670" h="58419">
                <a:moveTo>
                  <a:pt x="8677821" y="41275"/>
                </a:moveTo>
                <a:lnTo>
                  <a:pt x="8675205" y="40767"/>
                </a:lnTo>
                <a:lnTo>
                  <a:pt x="8636152" y="40767"/>
                </a:lnTo>
                <a:lnTo>
                  <a:pt x="8631847" y="41275"/>
                </a:lnTo>
                <a:lnTo>
                  <a:pt x="8677821" y="41275"/>
                </a:lnTo>
                <a:close/>
              </a:path>
              <a:path w="9551670" h="58419">
                <a:moveTo>
                  <a:pt x="8698560" y="27305"/>
                </a:moveTo>
                <a:lnTo>
                  <a:pt x="8095894" y="27305"/>
                </a:lnTo>
                <a:lnTo>
                  <a:pt x="8094764" y="27305"/>
                </a:lnTo>
                <a:lnTo>
                  <a:pt x="8118475" y="29845"/>
                </a:lnTo>
                <a:lnTo>
                  <a:pt x="8121955" y="32131"/>
                </a:lnTo>
                <a:lnTo>
                  <a:pt x="8322272" y="32131"/>
                </a:lnTo>
                <a:lnTo>
                  <a:pt x="8328457" y="31369"/>
                </a:lnTo>
                <a:lnTo>
                  <a:pt x="8358772" y="29337"/>
                </a:lnTo>
                <a:lnTo>
                  <a:pt x="8361591" y="29337"/>
                </a:lnTo>
                <a:lnTo>
                  <a:pt x="8359648" y="29845"/>
                </a:lnTo>
                <a:lnTo>
                  <a:pt x="8368220" y="32131"/>
                </a:lnTo>
                <a:lnTo>
                  <a:pt x="8657882" y="32131"/>
                </a:lnTo>
                <a:lnTo>
                  <a:pt x="8672004" y="29845"/>
                </a:lnTo>
                <a:lnTo>
                  <a:pt x="8677313" y="29337"/>
                </a:lnTo>
                <a:lnTo>
                  <a:pt x="8698560" y="27305"/>
                </a:lnTo>
                <a:close/>
              </a:path>
              <a:path w="9551670" h="58419">
                <a:moveTo>
                  <a:pt x="8699246" y="37084"/>
                </a:moveTo>
                <a:lnTo>
                  <a:pt x="8636698" y="37084"/>
                </a:lnTo>
                <a:lnTo>
                  <a:pt x="8635644" y="37592"/>
                </a:lnTo>
                <a:lnTo>
                  <a:pt x="8685962" y="37592"/>
                </a:lnTo>
                <a:lnTo>
                  <a:pt x="8699246" y="37084"/>
                </a:lnTo>
                <a:close/>
              </a:path>
              <a:path w="9551670" h="58419">
                <a:moveTo>
                  <a:pt x="8709749" y="41275"/>
                </a:moveTo>
                <a:lnTo>
                  <a:pt x="8677821" y="41275"/>
                </a:lnTo>
                <a:lnTo>
                  <a:pt x="8679129" y="41529"/>
                </a:lnTo>
                <a:lnTo>
                  <a:pt x="8659127" y="42418"/>
                </a:lnTo>
                <a:lnTo>
                  <a:pt x="8683498" y="42418"/>
                </a:lnTo>
                <a:lnTo>
                  <a:pt x="8709749" y="41275"/>
                </a:lnTo>
                <a:close/>
              </a:path>
              <a:path w="9551670" h="58419">
                <a:moveTo>
                  <a:pt x="8749690" y="39243"/>
                </a:moveTo>
                <a:lnTo>
                  <a:pt x="8736101" y="37592"/>
                </a:lnTo>
                <a:lnTo>
                  <a:pt x="8685962" y="37592"/>
                </a:lnTo>
                <a:lnTo>
                  <a:pt x="8666061" y="38354"/>
                </a:lnTo>
                <a:lnTo>
                  <a:pt x="8665223" y="38354"/>
                </a:lnTo>
                <a:lnTo>
                  <a:pt x="8630399" y="40144"/>
                </a:lnTo>
                <a:lnTo>
                  <a:pt x="8635644" y="37592"/>
                </a:lnTo>
                <a:lnTo>
                  <a:pt x="8596884" y="37592"/>
                </a:lnTo>
                <a:lnTo>
                  <a:pt x="8599703" y="37973"/>
                </a:lnTo>
                <a:lnTo>
                  <a:pt x="8595525" y="37592"/>
                </a:lnTo>
                <a:lnTo>
                  <a:pt x="8596884" y="37592"/>
                </a:lnTo>
                <a:lnTo>
                  <a:pt x="8593137" y="37084"/>
                </a:lnTo>
                <a:lnTo>
                  <a:pt x="8287893" y="37084"/>
                </a:lnTo>
                <a:lnTo>
                  <a:pt x="8281759" y="38354"/>
                </a:lnTo>
                <a:lnTo>
                  <a:pt x="8602523" y="38354"/>
                </a:lnTo>
                <a:lnTo>
                  <a:pt x="8603882" y="38354"/>
                </a:lnTo>
                <a:lnTo>
                  <a:pt x="8613648" y="39243"/>
                </a:lnTo>
                <a:lnTo>
                  <a:pt x="8621370" y="40601"/>
                </a:lnTo>
                <a:lnTo>
                  <a:pt x="8617966" y="40767"/>
                </a:lnTo>
                <a:lnTo>
                  <a:pt x="8275383" y="40767"/>
                </a:lnTo>
                <a:lnTo>
                  <a:pt x="8275282" y="41275"/>
                </a:lnTo>
                <a:lnTo>
                  <a:pt x="8622436" y="41275"/>
                </a:lnTo>
                <a:lnTo>
                  <a:pt x="8623325" y="40767"/>
                </a:lnTo>
                <a:lnTo>
                  <a:pt x="8629091" y="40767"/>
                </a:lnTo>
                <a:lnTo>
                  <a:pt x="8634819" y="40767"/>
                </a:lnTo>
                <a:lnTo>
                  <a:pt x="8655774" y="39243"/>
                </a:lnTo>
                <a:lnTo>
                  <a:pt x="8667382" y="39243"/>
                </a:lnTo>
                <a:lnTo>
                  <a:pt x="8675205" y="40767"/>
                </a:lnTo>
                <a:lnTo>
                  <a:pt x="8720658" y="40767"/>
                </a:lnTo>
                <a:lnTo>
                  <a:pt x="8746490" y="39243"/>
                </a:lnTo>
                <a:lnTo>
                  <a:pt x="8749690" y="39243"/>
                </a:lnTo>
                <a:close/>
              </a:path>
              <a:path w="9551670" h="58419">
                <a:moveTo>
                  <a:pt x="9048128" y="26543"/>
                </a:moveTo>
                <a:lnTo>
                  <a:pt x="8706536" y="26543"/>
                </a:lnTo>
                <a:lnTo>
                  <a:pt x="8698560" y="27305"/>
                </a:lnTo>
                <a:lnTo>
                  <a:pt x="9046540" y="27305"/>
                </a:lnTo>
                <a:lnTo>
                  <a:pt x="9048128" y="26543"/>
                </a:lnTo>
                <a:close/>
              </a:path>
              <a:path w="9551670" h="58419">
                <a:moveTo>
                  <a:pt x="9171648" y="17145"/>
                </a:moveTo>
                <a:lnTo>
                  <a:pt x="9128608" y="17145"/>
                </a:lnTo>
                <a:lnTo>
                  <a:pt x="9130792" y="17653"/>
                </a:lnTo>
                <a:lnTo>
                  <a:pt x="9165222" y="17653"/>
                </a:lnTo>
                <a:lnTo>
                  <a:pt x="9171648" y="17145"/>
                </a:lnTo>
                <a:close/>
              </a:path>
              <a:path w="9551670" h="58419">
                <a:moveTo>
                  <a:pt x="9175432" y="17145"/>
                </a:moveTo>
                <a:lnTo>
                  <a:pt x="9175140" y="17018"/>
                </a:lnTo>
                <a:lnTo>
                  <a:pt x="9173248" y="17018"/>
                </a:lnTo>
                <a:lnTo>
                  <a:pt x="9171648" y="17145"/>
                </a:lnTo>
                <a:lnTo>
                  <a:pt x="9175432" y="17145"/>
                </a:lnTo>
                <a:close/>
              </a:path>
              <a:path w="9551670" h="58419">
                <a:moveTo>
                  <a:pt x="9209900" y="37592"/>
                </a:moveTo>
                <a:lnTo>
                  <a:pt x="9191638" y="37084"/>
                </a:lnTo>
                <a:lnTo>
                  <a:pt x="8731923" y="37084"/>
                </a:lnTo>
                <a:lnTo>
                  <a:pt x="8736101" y="37592"/>
                </a:lnTo>
                <a:lnTo>
                  <a:pt x="9209900" y="37592"/>
                </a:lnTo>
                <a:close/>
              </a:path>
              <a:path w="9551670" h="58419">
                <a:moveTo>
                  <a:pt x="9240355" y="26543"/>
                </a:moveTo>
                <a:lnTo>
                  <a:pt x="9233510" y="26543"/>
                </a:lnTo>
                <a:lnTo>
                  <a:pt x="9236215" y="26936"/>
                </a:lnTo>
                <a:lnTo>
                  <a:pt x="9240355" y="26543"/>
                </a:lnTo>
                <a:close/>
              </a:path>
              <a:path w="9551670" h="58419">
                <a:moveTo>
                  <a:pt x="9241980" y="33655"/>
                </a:moveTo>
                <a:lnTo>
                  <a:pt x="8916492" y="33655"/>
                </a:lnTo>
                <a:lnTo>
                  <a:pt x="8902192" y="32893"/>
                </a:lnTo>
                <a:lnTo>
                  <a:pt x="8920823" y="32893"/>
                </a:lnTo>
                <a:lnTo>
                  <a:pt x="8927884" y="32893"/>
                </a:lnTo>
                <a:lnTo>
                  <a:pt x="9240037" y="32893"/>
                </a:lnTo>
                <a:lnTo>
                  <a:pt x="9238082" y="32131"/>
                </a:lnTo>
                <a:lnTo>
                  <a:pt x="9206852" y="32131"/>
                </a:lnTo>
                <a:lnTo>
                  <a:pt x="9203995" y="30226"/>
                </a:lnTo>
                <a:lnTo>
                  <a:pt x="9202572" y="30226"/>
                </a:lnTo>
                <a:lnTo>
                  <a:pt x="9219857" y="28448"/>
                </a:lnTo>
                <a:lnTo>
                  <a:pt x="9219717" y="28448"/>
                </a:lnTo>
                <a:lnTo>
                  <a:pt x="9232100" y="27305"/>
                </a:lnTo>
                <a:lnTo>
                  <a:pt x="9046540" y="27305"/>
                </a:lnTo>
                <a:lnTo>
                  <a:pt x="9043378" y="28829"/>
                </a:lnTo>
                <a:lnTo>
                  <a:pt x="9043289" y="31369"/>
                </a:lnTo>
                <a:lnTo>
                  <a:pt x="9002535" y="31610"/>
                </a:lnTo>
                <a:lnTo>
                  <a:pt x="8975496" y="30480"/>
                </a:lnTo>
                <a:lnTo>
                  <a:pt x="8945969" y="28829"/>
                </a:lnTo>
                <a:lnTo>
                  <a:pt x="8943734" y="28829"/>
                </a:lnTo>
                <a:lnTo>
                  <a:pt x="8930234" y="28448"/>
                </a:lnTo>
                <a:lnTo>
                  <a:pt x="8921217" y="28194"/>
                </a:lnTo>
                <a:lnTo>
                  <a:pt x="8925801" y="28448"/>
                </a:lnTo>
                <a:lnTo>
                  <a:pt x="8969235" y="30861"/>
                </a:lnTo>
                <a:lnTo>
                  <a:pt x="8964955" y="30861"/>
                </a:lnTo>
                <a:lnTo>
                  <a:pt x="8948395" y="31915"/>
                </a:lnTo>
                <a:lnTo>
                  <a:pt x="8931846" y="32004"/>
                </a:lnTo>
                <a:lnTo>
                  <a:pt x="8944229" y="32004"/>
                </a:lnTo>
                <a:lnTo>
                  <a:pt x="8940889" y="32131"/>
                </a:lnTo>
                <a:lnTo>
                  <a:pt x="8992616" y="32131"/>
                </a:lnTo>
                <a:lnTo>
                  <a:pt x="8930856" y="32512"/>
                </a:lnTo>
                <a:lnTo>
                  <a:pt x="8940889" y="32131"/>
                </a:lnTo>
                <a:lnTo>
                  <a:pt x="8887892" y="32131"/>
                </a:lnTo>
                <a:lnTo>
                  <a:pt x="8892654" y="32385"/>
                </a:lnTo>
                <a:lnTo>
                  <a:pt x="8875052" y="32131"/>
                </a:lnTo>
                <a:lnTo>
                  <a:pt x="8657882" y="32131"/>
                </a:lnTo>
                <a:lnTo>
                  <a:pt x="8648471" y="33655"/>
                </a:lnTo>
                <a:lnTo>
                  <a:pt x="8905811" y="33655"/>
                </a:lnTo>
                <a:lnTo>
                  <a:pt x="8952154" y="34417"/>
                </a:lnTo>
                <a:lnTo>
                  <a:pt x="9160878" y="36068"/>
                </a:lnTo>
                <a:lnTo>
                  <a:pt x="9155100" y="36068"/>
                </a:lnTo>
                <a:lnTo>
                  <a:pt x="9191638" y="37084"/>
                </a:lnTo>
                <a:lnTo>
                  <a:pt x="9209608" y="37084"/>
                </a:lnTo>
                <a:lnTo>
                  <a:pt x="9230995" y="35179"/>
                </a:lnTo>
                <a:lnTo>
                  <a:pt x="9232214" y="35179"/>
                </a:lnTo>
                <a:lnTo>
                  <a:pt x="9241980" y="33655"/>
                </a:lnTo>
                <a:close/>
              </a:path>
              <a:path w="9551670" h="58419">
                <a:moveTo>
                  <a:pt x="9262885" y="17145"/>
                </a:moveTo>
                <a:lnTo>
                  <a:pt x="9175432" y="17145"/>
                </a:lnTo>
                <a:lnTo>
                  <a:pt x="9176588" y="17653"/>
                </a:lnTo>
                <a:lnTo>
                  <a:pt x="9251988" y="17653"/>
                </a:lnTo>
                <a:lnTo>
                  <a:pt x="9262885" y="17145"/>
                </a:lnTo>
                <a:close/>
              </a:path>
              <a:path w="9551670" h="58419">
                <a:moveTo>
                  <a:pt x="9269260" y="12192"/>
                </a:moveTo>
                <a:lnTo>
                  <a:pt x="9267317" y="12192"/>
                </a:lnTo>
                <a:lnTo>
                  <a:pt x="9267317" y="12700"/>
                </a:lnTo>
                <a:lnTo>
                  <a:pt x="9269260" y="12192"/>
                </a:lnTo>
                <a:close/>
              </a:path>
              <a:path w="9551670" h="58419">
                <a:moveTo>
                  <a:pt x="9282582" y="15367"/>
                </a:moveTo>
                <a:lnTo>
                  <a:pt x="9114790" y="15367"/>
                </a:lnTo>
                <a:lnTo>
                  <a:pt x="9116771" y="15621"/>
                </a:lnTo>
                <a:lnTo>
                  <a:pt x="9280207" y="15621"/>
                </a:lnTo>
                <a:lnTo>
                  <a:pt x="9282582" y="15367"/>
                </a:lnTo>
                <a:close/>
              </a:path>
              <a:path w="9551670" h="58419">
                <a:moveTo>
                  <a:pt x="9416275" y="15621"/>
                </a:moveTo>
                <a:lnTo>
                  <a:pt x="9415564" y="15367"/>
                </a:lnTo>
                <a:lnTo>
                  <a:pt x="9407588" y="15367"/>
                </a:lnTo>
                <a:lnTo>
                  <a:pt x="9409633" y="15621"/>
                </a:lnTo>
                <a:lnTo>
                  <a:pt x="9416275" y="15621"/>
                </a:lnTo>
                <a:close/>
              </a:path>
              <a:path w="9551670" h="58419">
                <a:moveTo>
                  <a:pt x="9427845" y="10668"/>
                </a:moveTo>
                <a:lnTo>
                  <a:pt x="9426956" y="9652"/>
                </a:lnTo>
                <a:lnTo>
                  <a:pt x="9420415" y="7912"/>
                </a:lnTo>
                <a:lnTo>
                  <a:pt x="9392031" y="8636"/>
                </a:lnTo>
                <a:lnTo>
                  <a:pt x="9404159" y="8813"/>
                </a:lnTo>
                <a:lnTo>
                  <a:pt x="9413176" y="9271"/>
                </a:lnTo>
                <a:lnTo>
                  <a:pt x="9420568" y="9931"/>
                </a:lnTo>
                <a:lnTo>
                  <a:pt x="9427845" y="10668"/>
                </a:lnTo>
                <a:close/>
              </a:path>
              <a:path w="9551670" h="58419">
                <a:moveTo>
                  <a:pt x="9431655" y="7620"/>
                </a:moveTo>
                <a:lnTo>
                  <a:pt x="9419336" y="7620"/>
                </a:lnTo>
                <a:lnTo>
                  <a:pt x="9420415" y="7912"/>
                </a:lnTo>
                <a:lnTo>
                  <a:pt x="9431655" y="7620"/>
                </a:lnTo>
                <a:close/>
              </a:path>
              <a:path w="9551670" h="58419">
                <a:moveTo>
                  <a:pt x="9447733" y="18415"/>
                </a:moveTo>
                <a:lnTo>
                  <a:pt x="9235643" y="18415"/>
                </a:lnTo>
                <a:lnTo>
                  <a:pt x="9202585" y="19304"/>
                </a:lnTo>
                <a:lnTo>
                  <a:pt x="9177782" y="20447"/>
                </a:lnTo>
                <a:lnTo>
                  <a:pt x="9168460" y="19812"/>
                </a:lnTo>
                <a:lnTo>
                  <a:pt x="9172029" y="19050"/>
                </a:lnTo>
                <a:lnTo>
                  <a:pt x="9176106" y="18415"/>
                </a:lnTo>
                <a:lnTo>
                  <a:pt x="9178315" y="18415"/>
                </a:lnTo>
                <a:lnTo>
                  <a:pt x="9235643" y="18415"/>
                </a:lnTo>
                <a:lnTo>
                  <a:pt x="9246540" y="17907"/>
                </a:lnTo>
                <a:lnTo>
                  <a:pt x="9179369" y="17907"/>
                </a:lnTo>
                <a:lnTo>
                  <a:pt x="9177731" y="18161"/>
                </a:lnTo>
                <a:lnTo>
                  <a:pt x="9176588" y="17653"/>
                </a:lnTo>
                <a:lnTo>
                  <a:pt x="9165222" y="17653"/>
                </a:lnTo>
                <a:lnTo>
                  <a:pt x="9139542" y="19685"/>
                </a:lnTo>
                <a:lnTo>
                  <a:pt x="9130792" y="17653"/>
                </a:lnTo>
                <a:lnTo>
                  <a:pt x="8981529" y="17653"/>
                </a:lnTo>
                <a:lnTo>
                  <a:pt x="9043035" y="19050"/>
                </a:lnTo>
                <a:lnTo>
                  <a:pt x="9033142" y="19050"/>
                </a:lnTo>
                <a:lnTo>
                  <a:pt x="9049982" y="22352"/>
                </a:lnTo>
                <a:lnTo>
                  <a:pt x="9049906" y="23241"/>
                </a:lnTo>
                <a:lnTo>
                  <a:pt x="9049817" y="24384"/>
                </a:lnTo>
                <a:lnTo>
                  <a:pt x="9049715" y="25781"/>
                </a:lnTo>
                <a:lnTo>
                  <a:pt x="9048128" y="26543"/>
                </a:lnTo>
                <a:lnTo>
                  <a:pt x="9233510" y="26543"/>
                </a:lnTo>
                <a:lnTo>
                  <a:pt x="9227198" y="25654"/>
                </a:lnTo>
                <a:lnTo>
                  <a:pt x="9224251" y="25654"/>
                </a:lnTo>
                <a:lnTo>
                  <a:pt x="9262872" y="23241"/>
                </a:lnTo>
                <a:lnTo>
                  <a:pt x="9263164" y="23241"/>
                </a:lnTo>
                <a:lnTo>
                  <a:pt x="9293708" y="21463"/>
                </a:lnTo>
                <a:lnTo>
                  <a:pt x="9331642" y="20447"/>
                </a:lnTo>
                <a:lnTo>
                  <a:pt x="9379166" y="21463"/>
                </a:lnTo>
                <a:lnTo>
                  <a:pt x="9373527" y="21463"/>
                </a:lnTo>
                <a:lnTo>
                  <a:pt x="9384665" y="26289"/>
                </a:lnTo>
                <a:lnTo>
                  <a:pt x="9375851" y="25019"/>
                </a:lnTo>
                <a:lnTo>
                  <a:pt x="9371647" y="25019"/>
                </a:lnTo>
                <a:lnTo>
                  <a:pt x="9362694" y="24638"/>
                </a:lnTo>
                <a:lnTo>
                  <a:pt x="9344901" y="24384"/>
                </a:lnTo>
                <a:lnTo>
                  <a:pt x="9329293" y="24638"/>
                </a:lnTo>
                <a:lnTo>
                  <a:pt x="9354160" y="25019"/>
                </a:lnTo>
                <a:lnTo>
                  <a:pt x="9390812" y="27305"/>
                </a:lnTo>
                <a:lnTo>
                  <a:pt x="9394977" y="27305"/>
                </a:lnTo>
                <a:lnTo>
                  <a:pt x="9419679" y="28067"/>
                </a:lnTo>
                <a:lnTo>
                  <a:pt x="9437840" y="26289"/>
                </a:lnTo>
                <a:lnTo>
                  <a:pt x="9444317" y="25654"/>
                </a:lnTo>
                <a:lnTo>
                  <a:pt x="9446857" y="25654"/>
                </a:lnTo>
                <a:lnTo>
                  <a:pt x="9405836" y="21463"/>
                </a:lnTo>
                <a:lnTo>
                  <a:pt x="9402750" y="21463"/>
                </a:lnTo>
                <a:lnTo>
                  <a:pt x="9447733" y="18415"/>
                </a:lnTo>
                <a:close/>
              </a:path>
              <a:path w="9551670" h="58419">
                <a:moveTo>
                  <a:pt x="9459697" y="17653"/>
                </a:moveTo>
                <a:lnTo>
                  <a:pt x="9251988" y="17653"/>
                </a:lnTo>
                <a:lnTo>
                  <a:pt x="9246540" y="17907"/>
                </a:lnTo>
                <a:lnTo>
                  <a:pt x="9455709" y="17907"/>
                </a:lnTo>
                <a:lnTo>
                  <a:pt x="9459697" y="17653"/>
                </a:lnTo>
                <a:close/>
              </a:path>
              <a:path w="9551670" h="58419">
                <a:moveTo>
                  <a:pt x="9502038" y="15621"/>
                </a:moveTo>
                <a:lnTo>
                  <a:pt x="9416275" y="15621"/>
                </a:lnTo>
                <a:lnTo>
                  <a:pt x="9419844" y="16903"/>
                </a:lnTo>
                <a:lnTo>
                  <a:pt x="9409633" y="15621"/>
                </a:lnTo>
                <a:lnTo>
                  <a:pt x="9280207" y="15621"/>
                </a:lnTo>
                <a:lnTo>
                  <a:pt x="9267152" y="17018"/>
                </a:lnTo>
                <a:lnTo>
                  <a:pt x="9265615" y="17018"/>
                </a:lnTo>
                <a:lnTo>
                  <a:pt x="9262885" y="17145"/>
                </a:lnTo>
                <a:lnTo>
                  <a:pt x="9467672" y="17145"/>
                </a:lnTo>
                <a:lnTo>
                  <a:pt x="9469666" y="17018"/>
                </a:lnTo>
                <a:lnTo>
                  <a:pt x="9467342" y="17018"/>
                </a:lnTo>
                <a:lnTo>
                  <a:pt x="9502038" y="15621"/>
                </a:lnTo>
                <a:close/>
              </a:path>
              <a:path w="9551670" h="58419">
                <a:moveTo>
                  <a:pt x="9551302" y="15367"/>
                </a:moveTo>
                <a:lnTo>
                  <a:pt x="9539300" y="13436"/>
                </a:lnTo>
                <a:lnTo>
                  <a:pt x="9544126" y="13436"/>
                </a:lnTo>
                <a:lnTo>
                  <a:pt x="9530817" y="12954"/>
                </a:lnTo>
                <a:lnTo>
                  <a:pt x="9516681" y="12192"/>
                </a:lnTo>
                <a:lnTo>
                  <a:pt x="9519768" y="12192"/>
                </a:lnTo>
                <a:lnTo>
                  <a:pt x="9504324" y="9779"/>
                </a:lnTo>
                <a:lnTo>
                  <a:pt x="9501695" y="9779"/>
                </a:lnTo>
                <a:lnTo>
                  <a:pt x="9500565" y="12192"/>
                </a:lnTo>
                <a:lnTo>
                  <a:pt x="9505290" y="12192"/>
                </a:lnTo>
                <a:lnTo>
                  <a:pt x="9476575" y="12954"/>
                </a:lnTo>
                <a:lnTo>
                  <a:pt x="9388513" y="13373"/>
                </a:lnTo>
                <a:lnTo>
                  <a:pt x="9364764" y="12192"/>
                </a:lnTo>
                <a:lnTo>
                  <a:pt x="9364523" y="12192"/>
                </a:lnTo>
                <a:lnTo>
                  <a:pt x="9333420" y="10795"/>
                </a:lnTo>
                <a:lnTo>
                  <a:pt x="9336494" y="10795"/>
                </a:lnTo>
                <a:lnTo>
                  <a:pt x="9335198" y="10668"/>
                </a:lnTo>
                <a:lnTo>
                  <a:pt x="9346540" y="10668"/>
                </a:lnTo>
                <a:lnTo>
                  <a:pt x="9334500" y="10604"/>
                </a:lnTo>
                <a:lnTo>
                  <a:pt x="9302953" y="7493"/>
                </a:lnTo>
                <a:lnTo>
                  <a:pt x="8386737" y="7493"/>
                </a:lnTo>
                <a:lnTo>
                  <a:pt x="8419249" y="8255"/>
                </a:lnTo>
                <a:lnTo>
                  <a:pt x="8335759" y="8255"/>
                </a:lnTo>
                <a:lnTo>
                  <a:pt x="8347176" y="7493"/>
                </a:lnTo>
                <a:lnTo>
                  <a:pt x="8322132" y="7493"/>
                </a:lnTo>
                <a:lnTo>
                  <a:pt x="8329498" y="8255"/>
                </a:lnTo>
                <a:lnTo>
                  <a:pt x="8152778" y="8255"/>
                </a:lnTo>
                <a:lnTo>
                  <a:pt x="7988262" y="8890"/>
                </a:lnTo>
                <a:lnTo>
                  <a:pt x="8032242" y="8890"/>
                </a:lnTo>
                <a:lnTo>
                  <a:pt x="7978267" y="10033"/>
                </a:lnTo>
                <a:lnTo>
                  <a:pt x="7979880" y="10033"/>
                </a:lnTo>
                <a:lnTo>
                  <a:pt x="7953616" y="10795"/>
                </a:lnTo>
                <a:lnTo>
                  <a:pt x="7944625" y="10795"/>
                </a:lnTo>
                <a:lnTo>
                  <a:pt x="7948790" y="15367"/>
                </a:lnTo>
                <a:lnTo>
                  <a:pt x="7940599" y="15367"/>
                </a:lnTo>
                <a:lnTo>
                  <a:pt x="7908569" y="15875"/>
                </a:lnTo>
                <a:lnTo>
                  <a:pt x="7802791" y="12954"/>
                </a:lnTo>
                <a:lnTo>
                  <a:pt x="7749451" y="12954"/>
                </a:lnTo>
                <a:lnTo>
                  <a:pt x="7755026" y="12192"/>
                </a:lnTo>
                <a:lnTo>
                  <a:pt x="7794523" y="12192"/>
                </a:lnTo>
                <a:lnTo>
                  <a:pt x="7772273" y="11061"/>
                </a:lnTo>
                <a:lnTo>
                  <a:pt x="7767117" y="10795"/>
                </a:lnTo>
                <a:lnTo>
                  <a:pt x="7747190" y="9779"/>
                </a:lnTo>
                <a:lnTo>
                  <a:pt x="7734719" y="9156"/>
                </a:lnTo>
                <a:lnTo>
                  <a:pt x="7688148" y="9779"/>
                </a:lnTo>
                <a:lnTo>
                  <a:pt x="7669517" y="10033"/>
                </a:lnTo>
                <a:lnTo>
                  <a:pt x="7675562" y="10033"/>
                </a:lnTo>
                <a:lnTo>
                  <a:pt x="7620000" y="12192"/>
                </a:lnTo>
                <a:lnTo>
                  <a:pt x="7617879" y="12192"/>
                </a:lnTo>
                <a:lnTo>
                  <a:pt x="7569454" y="13347"/>
                </a:lnTo>
                <a:lnTo>
                  <a:pt x="7555624" y="12954"/>
                </a:lnTo>
                <a:lnTo>
                  <a:pt x="7527988" y="12192"/>
                </a:lnTo>
                <a:lnTo>
                  <a:pt x="7510907" y="12192"/>
                </a:lnTo>
                <a:lnTo>
                  <a:pt x="7491920" y="12573"/>
                </a:lnTo>
                <a:lnTo>
                  <a:pt x="7474839" y="12192"/>
                </a:lnTo>
                <a:lnTo>
                  <a:pt x="7472629" y="12192"/>
                </a:lnTo>
                <a:lnTo>
                  <a:pt x="7475321" y="10795"/>
                </a:lnTo>
                <a:lnTo>
                  <a:pt x="7463828" y="10795"/>
                </a:lnTo>
                <a:lnTo>
                  <a:pt x="7407986" y="12192"/>
                </a:lnTo>
                <a:lnTo>
                  <a:pt x="7413269" y="12192"/>
                </a:lnTo>
                <a:lnTo>
                  <a:pt x="7399515" y="12712"/>
                </a:lnTo>
                <a:lnTo>
                  <a:pt x="7388479" y="8255"/>
                </a:lnTo>
                <a:lnTo>
                  <a:pt x="8087144" y="8255"/>
                </a:lnTo>
                <a:lnTo>
                  <a:pt x="8087665" y="7493"/>
                </a:lnTo>
                <a:lnTo>
                  <a:pt x="6284595" y="7493"/>
                </a:lnTo>
                <a:lnTo>
                  <a:pt x="6178156" y="7886"/>
                </a:lnTo>
                <a:lnTo>
                  <a:pt x="6158281" y="7493"/>
                </a:lnTo>
                <a:lnTo>
                  <a:pt x="6139688" y="7493"/>
                </a:lnTo>
                <a:lnTo>
                  <a:pt x="6139688" y="8255"/>
                </a:lnTo>
                <a:lnTo>
                  <a:pt x="6132563" y="8864"/>
                </a:lnTo>
                <a:lnTo>
                  <a:pt x="6120155" y="8890"/>
                </a:lnTo>
                <a:lnTo>
                  <a:pt x="6132182" y="8890"/>
                </a:lnTo>
                <a:lnTo>
                  <a:pt x="6109665" y="10795"/>
                </a:lnTo>
                <a:lnTo>
                  <a:pt x="6106452" y="10795"/>
                </a:lnTo>
                <a:lnTo>
                  <a:pt x="6105601" y="9779"/>
                </a:lnTo>
                <a:lnTo>
                  <a:pt x="6103836" y="9779"/>
                </a:lnTo>
                <a:lnTo>
                  <a:pt x="6109614" y="8255"/>
                </a:lnTo>
                <a:lnTo>
                  <a:pt x="6139688" y="8255"/>
                </a:lnTo>
                <a:lnTo>
                  <a:pt x="6139688" y="7493"/>
                </a:lnTo>
                <a:lnTo>
                  <a:pt x="6115367" y="7493"/>
                </a:lnTo>
                <a:lnTo>
                  <a:pt x="6114732" y="6604"/>
                </a:lnTo>
                <a:lnTo>
                  <a:pt x="8088262" y="6604"/>
                </a:lnTo>
                <a:lnTo>
                  <a:pt x="8088782" y="5842"/>
                </a:lnTo>
                <a:lnTo>
                  <a:pt x="6117336" y="5842"/>
                </a:lnTo>
                <a:lnTo>
                  <a:pt x="6114275" y="5981"/>
                </a:lnTo>
                <a:lnTo>
                  <a:pt x="6108179" y="6223"/>
                </a:lnTo>
                <a:lnTo>
                  <a:pt x="6099022" y="6604"/>
                </a:lnTo>
                <a:lnTo>
                  <a:pt x="6083516" y="6604"/>
                </a:lnTo>
                <a:lnTo>
                  <a:pt x="6082677" y="5842"/>
                </a:lnTo>
                <a:lnTo>
                  <a:pt x="6080912" y="5842"/>
                </a:lnTo>
                <a:lnTo>
                  <a:pt x="6085357" y="5080"/>
                </a:lnTo>
                <a:lnTo>
                  <a:pt x="8089290" y="5080"/>
                </a:lnTo>
                <a:lnTo>
                  <a:pt x="8089811" y="4318"/>
                </a:lnTo>
                <a:lnTo>
                  <a:pt x="8269948" y="4318"/>
                </a:lnTo>
                <a:lnTo>
                  <a:pt x="8247862" y="3822"/>
                </a:lnTo>
                <a:lnTo>
                  <a:pt x="8021104" y="4318"/>
                </a:lnTo>
                <a:lnTo>
                  <a:pt x="6093231" y="4318"/>
                </a:lnTo>
                <a:lnTo>
                  <a:pt x="6104090" y="3429"/>
                </a:lnTo>
                <a:lnTo>
                  <a:pt x="6101626" y="3429"/>
                </a:lnTo>
                <a:lnTo>
                  <a:pt x="6092837" y="3708"/>
                </a:lnTo>
                <a:lnTo>
                  <a:pt x="6092837" y="4318"/>
                </a:lnTo>
                <a:lnTo>
                  <a:pt x="6087580" y="4699"/>
                </a:lnTo>
                <a:lnTo>
                  <a:pt x="6089802" y="4318"/>
                </a:lnTo>
                <a:lnTo>
                  <a:pt x="6092837" y="4318"/>
                </a:lnTo>
                <a:lnTo>
                  <a:pt x="6092837" y="3708"/>
                </a:lnTo>
                <a:lnTo>
                  <a:pt x="6061418" y="4699"/>
                </a:lnTo>
                <a:lnTo>
                  <a:pt x="6064339" y="4318"/>
                </a:lnTo>
                <a:lnTo>
                  <a:pt x="5142763" y="4318"/>
                </a:lnTo>
                <a:lnTo>
                  <a:pt x="5155298" y="3429"/>
                </a:lnTo>
                <a:lnTo>
                  <a:pt x="5161508" y="3429"/>
                </a:lnTo>
                <a:lnTo>
                  <a:pt x="5132451" y="2603"/>
                </a:lnTo>
                <a:lnTo>
                  <a:pt x="5118735" y="2603"/>
                </a:lnTo>
                <a:lnTo>
                  <a:pt x="5110899" y="3429"/>
                </a:lnTo>
                <a:lnTo>
                  <a:pt x="5110607" y="4318"/>
                </a:lnTo>
                <a:lnTo>
                  <a:pt x="5133010" y="4318"/>
                </a:lnTo>
                <a:lnTo>
                  <a:pt x="5135537" y="5080"/>
                </a:lnTo>
                <a:lnTo>
                  <a:pt x="5110353" y="5080"/>
                </a:lnTo>
                <a:lnTo>
                  <a:pt x="5110111" y="5842"/>
                </a:lnTo>
                <a:lnTo>
                  <a:pt x="5106543" y="7493"/>
                </a:lnTo>
                <a:lnTo>
                  <a:pt x="5156759" y="7493"/>
                </a:lnTo>
                <a:lnTo>
                  <a:pt x="5136197" y="5080"/>
                </a:lnTo>
                <a:lnTo>
                  <a:pt x="6049353" y="5080"/>
                </a:lnTo>
                <a:lnTo>
                  <a:pt x="6058497" y="5080"/>
                </a:lnTo>
                <a:lnTo>
                  <a:pt x="6040005" y="7493"/>
                </a:lnTo>
                <a:lnTo>
                  <a:pt x="6113221" y="7493"/>
                </a:lnTo>
                <a:lnTo>
                  <a:pt x="6110135" y="8128"/>
                </a:lnTo>
                <a:lnTo>
                  <a:pt x="6071730" y="8255"/>
                </a:lnTo>
                <a:lnTo>
                  <a:pt x="6035446" y="8255"/>
                </a:lnTo>
                <a:lnTo>
                  <a:pt x="6023000" y="12954"/>
                </a:lnTo>
                <a:lnTo>
                  <a:pt x="6023394" y="12954"/>
                </a:lnTo>
                <a:lnTo>
                  <a:pt x="6018022" y="17907"/>
                </a:lnTo>
                <a:lnTo>
                  <a:pt x="5992507" y="16129"/>
                </a:lnTo>
                <a:lnTo>
                  <a:pt x="5971591" y="15875"/>
                </a:lnTo>
                <a:lnTo>
                  <a:pt x="5967400" y="16129"/>
                </a:lnTo>
                <a:lnTo>
                  <a:pt x="5952680" y="17018"/>
                </a:lnTo>
                <a:lnTo>
                  <a:pt x="5933173" y="19685"/>
                </a:lnTo>
                <a:lnTo>
                  <a:pt x="5923140" y="17653"/>
                </a:lnTo>
                <a:lnTo>
                  <a:pt x="5917196" y="16129"/>
                </a:lnTo>
                <a:lnTo>
                  <a:pt x="5916180" y="16129"/>
                </a:lnTo>
                <a:lnTo>
                  <a:pt x="5922391" y="14605"/>
                </a:lnTo>
                <a:lnTo>
                  <a:pt x="5956592" y="14605"/>
                </a:lnTo>
                <a:lnTo>
                  <a:pt x="5901106" y="13436"/>
                </a:lnTo>
                <a:lnTo>
                  <a:pt x="5897296" y="13436"/>
                </a:lnTo>
                <a:lnTo>
                  <a:pt x="5863577" y="12954"/>
                </a:lnTo>
                <a:lnTo>
                  <a:pt x="5842165" y="12954"/>
                </a:lnTo>
                <a:lnTo>
                  <a:pt x="5795772" y="13436"/>
                </a:lnTo>
                <a:lnTo>
                  <a:pt x="5804192" y="13436"/>
                </a:lnTo>
                <a:lnTo>
                  <a:pt x="5782437" y="16129"/>
                </a:lnTo>
                <a:lnTo>
                  <a:pt x="5772937" y="15367"/>
                </a:lnTo>
                <a:lnTo>
                  <a:pt x="5755602" y="15367"/>
                </a:lnTo>
                <a:lnTo>
                  <a:pt x="5747105" y="15621"/>
                </a:lnTo>
                <a:lnTo>
                  <a:pt x="5738622" y="16129"/>
                </a:lnTo>
                <a:lnTo>
                  <a:pt x="5677255" y="15367"/>
                </a:lnTo>
                <a:lnTo>
                  <a:pt x="5618886" y="15367"/>
                </a:lnTo>
                <a:lnTo>
                  <a:pt x="5632831" y="16129"/>
                </a:lnTo>
                <a:lnTo>
                  <a:pt x="5614987" y="19304"/>
                </a:lnTo>
                <a:lnTo>
                  <a:pt x="5594540" y="19697"/>
                </a:lnTo>
                <a:lnTo>
                  <a:pt x="5573801" y="19050"/>
                </a:lnTo>
                <a:lnTo>
                  <a:pt x="5538216" y="19050"/>
                </a:lnTo>
                <a:lnTo>
                  <a:pt x="5539359" y="17907"/>
                </a:lnTo>
                <a:lnTo>
                  <a:pt x="5492750" y="16129"/>
                </a:lnTo>
                <a:lnTo>
                  <a:pt x="5470410" y="16129"/>
                </a:lnTo>
                <a:lnTo>
                  <a:pt x="5456301" y="16764"/>
                </a:lnTo>
                <a:lnTo>
                  <a:pt x="5391340" y="16395"/>
                </a:lnTo>
                <a:lnTo>
                  <a:pt x="5392153" y="17018"/>
                </a:lnTo>
                <a:lnTo>
                  <a:pt x="5394769" y="19050"/>
                </a:lnTo>
                <a:lnTo>
                  <a:pt x="5392534" y="19050"/>
                </a:lnTo>
                <a:lnTo>
                  <a:pt x="5374437" y="21463"/>
                </a:lnTo>
                <a:lnTo>
                  <a:pt x="5333746" y="19304"/>
                </a:lnTo>
                <a:lnTo>
                  <a:pt x="5334152" y="19304"/>
                </a:lnTo>
                <a:lnTo>
                  <a:pt x="5330164" y="19050"/>
                </a:lnTo>
                <a:lnTo>
                  <a:pt x="5288381" y="16383"/>
                </a:lnTo>
                <a:lnTo>
                  <a:pt x="5240020" y="16129"/>
                </a:lnTo>
                <a:lnTo>
                  <a:pt x="5261851" y="18796"/>
                </a:lnTo>
                <a:lnTo>
                  <a:pt x="5239994" y="18415"/>
                </a:lnTo>
                <a:lnTo>
                  <a:pt x="5233695" y="18415"/>
                </a:lnTo>
                <a:lnTo>
                  <a:pt x="5204396" y="14605"/>
                </a:lnTo>
                <a:lnTo>
                  <a:pt x="5198529" y="13843"/>
                </a:lnTo>
                <a:lnTo>
                  <a:pt x="5174666" y="10033"/>
                </a:lnTo>
                <a:lnTo>
                  <a:pt x="5163528" y="8255"/>
                </a:lnTo>
                <a:lnTo>
                  <a:pt x="6034163" y="8255"/>
                </a:lnTo>
                <a:lnTo>
                  <a:pt x="6040005" y="7493"/>
                </a:lnTo>
                <a:lnTo>
                  <a:pt x="5156759" y="7493"/>
                </a:lnTo>
                <a:lnTo>
                  <a:pt x="5163248" y="8255"/>
                </a:lnTo>
                <a:lnTo>
                  <a:pt x="5106276" y="8255"/>
                </a:lnTo>
                <a:lnTo>
                  <a:pt x="5083060" y="10033"/>
                </a:lnTo>
                <a:lnTo>
                  <a:pt x="5079428" y="10033"/>
                </a:lnTo>
                <a:lnTo>
                  <a:pt x="5077206" y="8255"/>
                </a:lnTo>
                <a:lnTo>
                  <a:pt x="4876368" y="8255"/>
                </a:lnTo>
                <a:lnTo>
                  <a:pt x="4878235" y="8890"/>
                </a:lnTo>
                <a:lnTo>
                  <a:pt x="4877638" y="8890"/>
                </a:lnTo>
                <a:lnTo>
                  <a:pt x="4874641" y="10668"/>
                </a:lnTo>
                <a:lnTo>
                  <a:pt x="4873460" y="10668"/>
                </a:lnTo>
                <a:lnTo>
                  <a:pt x="4859515" y="11938"/>
                </a:lnTo>
                <a:lnTo>
                  <a:pt x="4823130" y="10668"/>
                </a:lnTo>
                <a:lnTo>
                  <a:pt x="4821885" y="10668"/>
                </a:lnTo>
                <a:lnTo>
                  <a:pt x="4809871" y="10033"/>
                </a:lnTo>
                <a:lnTo>
                  <a:pt x="4776228" y="8255"/>
                </a:lnTo>
                <a:lnTo>
                  <a:pt x="4716640" y="8255"/>
                </a:lnTo>
                <a:lnTo>
                  <a:pt x="4694860" y="10033"/>
                </a:lnTo>
                <a:lnTo>
                  <a:pt x="4690122" y="10033"/>
                </a:lnTo>
                <a:lnTo>
                  <a:pt x="4688484" y="9779"/>
                </a:lnTo>
                <a:lnTo>
                  <a:pt x="4687290" y="9779"/>
                </a:lnTo>
                <a:lnTo>
                  <a:pt x="4682287" y="8255"/>
                </a:lnTo>
                <a:lnTo>
                  <a:pt x="4683125" y="8255"/>
                </a:lnTo>
                <a:lnTo>
                  <a:pt x="4716640" y="8255"/>
                </a:lnTo>
                <a:lnTo>
                  <a:pt x="4725962" y="7493"/>
                </a:lnTo>
                <a:lnTo>
                  <a:pt x="4688649" y="7493"/>
                </a:lnTo>
                <a:lnTo>
                  <a:pt x="4683125" y="7747"/>
                </a:lnTo>
                <a:lnTo>
                  <a:pt x="4683125" y="7493"/>
                </a:lnTo>
                <a:lnTo>
                  <a:pt x="4672050" y="7493"/>
                </a:lnTo>
                <a:lnTo>
                  <a:pt x="4672050" y="8255"/>
                </a:lnTo>
                <a:lnTo>
                  <a:pt x="4658220" y="8890"/>
                </a:lnTo>
                <a:lnTo>
                  <a:pt x="4660938" y="8890"/>
                </a:lnTo>
                <a:lnTo>
                  <a:pt x="4574527" y="12192"/>
                </a:lnTo>
                <a:lnTo>
                  <a:pt x="4573219" y="12192"/>
                </a:lnTo>
                <a:lnTo>
                  <a:pt x="4545825" y="14363"/>
                </a:lnTo>
                <a:lnTo>
                  <a:pt x="4535005" y="12954"/>
                </a:lnTo>
                <a:lnTo>
                  <a:pt x="4529099" y="12192"/>
                </a:lnTo>
                <a:lnTo>
                  <a:pt x="4510405" y="9779"/>
                </a:lnTo>
                <a:lnTo>
                  <a:pt x="4454068" y="10033"/>
                </a:lnTo>
                <a:lnTo>
                  <a:pt x="4389628" y="12192"/>
                </a:lnTo>
                <a:lnTo>
                  <a:pt x="4344530" y="12192"/>
                </a:lnTo>
                <a:lnTo>
                  <a:pt x="4327766" y="8255"/>
                </a:lnTo>
                <a:lnTo>
                  <a:pt x="4672050" y="8255"/>
                </a:lnTo>
                <a:lnTo>
                  <a:pt x="4672050" y="7493"/>
                </a:lnTo>
                <a:lnTo>
                  <a:pt x="4362145" y="7493"/>
                </a:lnTo>
                <a:lnTo>
                  <a:pt x="4325607" y="7759"/>
                </a:lnTo>
                <a:lnTo>
                  <a:pt x="4324528" y="7493"/>
                </a:lnTo>
                <a:lnTo>
                  <a:pt x="4217733" y="7493"/>
                </a:lnTo>
                <a:lnTo>
                  <a:pt x="4216438" y="8255"/>
                </a:lnTo>
                <a:lnTo>
                  <a:pt x="4141051" y="8255"/>
                </a:lnTo>
                <a:lnTo>
                  <a:pt x="4121721" y="10033"/>
                </a:lnTo>
                <a:lnTo>
                  <a:pt x="4120985" y="10033"/>
                </a:lnTo>
                <a:lnTo>
                  <a:pt x="4099674" y="12712"/>
                </a:lnTo>
                <a:lnTo>
                  <a:pt x="4096372" y="12192"/>
                </a:lnTo>
                <a:lnTo>
                  <a:pt x="4092562" y="12192"/>
                </a:lnTo>
                <a:lnTo>
                  <a:pt x="4091851" y="10795"/>
                </a:lnTo>
                <a:lnTo>
                  <a:pt x="4091787" y="10668"/>
                </a:lnTo>
                <a:lnTo>
                  <a:pt x="4094556" y="10033"/>
                </a:lnTo>
                <a:lnTo>
                  <a:pt x="4095432" y="9779"/>
                </a:lnTo>
                <a:lnTo>
                  <a:pt x="4113657" y="9779"/>
                </a:lnTo>
                <a:lnTo>
                  <a:pt x="4046080" y="8255"/>
                </a:lnTo>
                <a:lnTo>
                  <a:pt x="4139247" y="8255"/>
                </a:lnTo>
                <a:lnTo>
                  <a:pt x="4158373" y="7493"/>
                </a:lnTo>
                <a:lnTo>
                  <a:pt x="3795496" y="7493"/>
                </a:lnTo>
                <a:lnTo>
                  <a:pt x="3821125" y="8255"/>
                </a:lnTo>
                <a:lnTo>
                  <a:pt x="3985793" y="8255"/>
                </a:lnTo>
                <a:lnTo>
                  <a:pt x="3951313" y="9779"/>
                </a:lnTo>
                <a:lnTo>
                  <a:pt x="3900728" y="13436"/>
                </a:lnTo>
                <a:lnTo>
                  <a:pt x="3898188" y="13436"/>
                </a:lnTo>
                <a:lnTo>
                  <a:pt x="3890657" y="9779"/>
                </a:lnTo>
                <a:lnTo>
                  <a:pt x="3868483" y="9779"/>
                </a:lnTo>
                <a:lnTo>
                  <a:pt x="3821125" y="8255"/>
                </a:lnTo>
                <a:lnTo>
                  <a:pt x="3347199" y="8255"/>
                </a:lnTo>
                <a:lnTo>
                  <a:pt x="3260725" y="12192"/>
                </a:lnTo>
                <a:lnTo>
                  <a:pt x="3272815" y="12192"/>
                </a:lnTo>
                <a:lnTo>
                  <a:pt x="3304514" y="13436"/>
                </a:lnTo>
                <a:lnTo>
                  <a:pt x="3302279" y="13436"/>
                </a:lnTo>
                <a:lnTo>
                  <a:pt x="3305670" y="15367"/>
                </a:lnTo>
                <a:lnTo>
                  <a:pt x="3304743" y="15367"/>
                </a:lnTo>
                <a:lnTo>
                  <a:pt x="3293440" y="17411"/>
                </a:lnTo>
                <a:lnTo>
                  <a:pt x="3294723" y="17145"/>
                </a:lnTo>
                <a:lnTo>
                  <a:pt x="3292183" y="17145"/>
                </a:lnTo>
                <a:lnTo>
                  <a:pt x="3292183" y="17653"/>
                </a:lnTo>
                <a:lnTo>
                  <a:pt x="3283928" y="19304"/>
                </a:lnTo>
                <a:lnTo>
                  <a:pt x="3282696" y="19304"/>
                </a:lnTo>
                <a:lnTo>
                  <a:pt x="3292081" y="21348"/>
                </a:lnTo>
                <a:lnTo>
                  <a:pt x="3261410" y="20955"/>
                </a:lnTo>
                <a:lnTo>
                  <a:pt x="3234563" y="19304"/>
                </a:lnTo>
                <a:lnTo>
                  <a:pt x="3225063" y="17653"/>
                </a:lnTo>
                <a:lnTo>
                  <a:pt x="3292043" y="17653"/>
                </a:lnTo>
                <a:lnTo>
                  <a:pt x="3292183" y="17653"/>
                </a:lnTo>
                <a:lnTo>
                  <a:pt x="3292183" y="17145"/>
                </a:lnTo>
                <a:lnTo>
                  <a:pt x="3227019" y="17145"/>
                </a:lnTo>
                <a:lnTo>
                  <a:pt x="3223603" y="17411"/>
                </a:lnTo>
                <a:lnTo>
                  <a:pt x="3222155" y="17145"/>
                </a:lnTo>
                <a:lnTo>
                  <a:pt x="3227019" y="17145"/>
                </a:lnTo>
                <a:lnTo>
                  <a:pt x="3240659" y="16129"/>
                </a:lnTo>
                <a:lnTo>
                  <a:pt x="3248266" y="16903"/>
                </a:lnTo>
                <a:lnTo>
                  <a:pt x="3246183" y="16129"/>
                </a:lnTo>
                <a:lnTo>
                  <a:pt x="3242005" y="14605"/>
                </a:lnTo>
                <a:lnTo>
                  <a:pt x="3237471" y="12954"/>
                </a:lnTo>
                <a:lnTo>
                  <a:pt x="3244380" y="12954"/>
                </a:lnTo>
                <a:lnTo>
                  <a:pt x="3179775" y="10795"/>
                </a:lnTo>
                <a:lnTo>
                  <a:pt x="3169564" y="10795"/>
                </a:lnTo>
                <a:lnTo>
                  <a:pt x="3163201" y="10668"/>
                </a:lnTo>
                <a:lnTo>
                  <a:pt x="3152356" y="10668"/>
                </a:lnTo>
                <a:lnTo>
                  <a:pt x="3145828" y="9779"/>
                </a:lnTo>
                <a:lnTo>
                  <a:pt x="3134652" y="8255"/>
                </a:lnTo>
                <a:lnTo>
                  <a:pt x="2608834" y="8255"/>
                </a:lnTo>
                <a:lnTo>
                  <a:pt x="2608834" y="32893"/>
                </a:lnTo>
                <a:lnTo>
                  <a:pt x="2606535" y="33274"/>
                </a:lnTo>
                <a:lnTo>
                  <a:pt x="2593581" y="32893"/>
                </a:lnTo>
                <a:lnTo>
                  <a:pt x="2608834" y="32893"/>
                </a:lnTo>
                <a:lnTo>
                  <a:pt x="2608834" y="8255"/>
                </a:lnTo>
                <a:lnTo>
                  <a:pt x="2596375" y="8255"/>
                </a:lnTo>
                <a:lnTo>
                  <a:pt x="2599791" y="9398"/>
                </a:lnTo>
                <a:lnTo>
                  <a:pt x="2520124" y="8255"/>
                </a:lnTo>
                <a:lnTo>
                  <a:pt x="2485694" y="8255"/>
                </a:lnTo>
                <a:lnTo>
                  <a:pt x="2489289" y="7493"/>
                </a:lnTo>
                <a:lnTo>
                  <a:pt x="2467381" y="7493"/>
                </a:lnTo>
                <a:lnTo>
                  <a:pt x="2480221" y="8255"/>
                </a:lnTo>
                <a:lnTo>
                  <a:pt x="2250414" y="8255"/>
                </a:lnTo>
                <a:lnTo>
                  <a:pt x="2267331" y="7493"/>
                </a:lnTo>
                <a:lnTo>
                  <a:pt x="2195779" y="7493"/>
                </a:lnTo>
                <a:lnTo>
                  <a:pt x="2074748" y="6604"/>
                </a:lnTo>
                <a:lnTo>
                  <a:pt x="1952472" y="6604"/>
                </a:lnTo>
                <a:lnTo>
                  <a:pt x="1920989" y="5969"/>
                </a:lnTo>
                <a:lnTo>
                  <a:pt x="1908822" y="6604"/>
                </a:lnTo>
                <a:lnTo>
                  <a:pt x="1884489" y="7874"/>
                </a:lnTo>
                <a:lnTo>
                  <a:pt x="1900516" y="7493"/>
                </a:lnTo>
                <a:lnTo>
                  <a:pt x="2158923" y="7493"/>
                </a:lnTo>
                <a:lnTo>
                  <a:pt x="2188972" y="8255"/>
                </a:lnTo>
                <a:lnTo>
                  <a:pt x="2237308" y="8255"/>
                </a:lnTo>
                <a:lnTo>
                  <a:pt x="2232698" y="8890"/>
                </a:lnTo>
                <a:lnTo>
                  <a:pt x="2227897" y="8890"/>
                </a:lnTo>
                <a:lnTo>
                  <a:pt x="2244217" y="11950"/>
                </a:lnTo>
                <a:lnTo>
                  <a:pt x="2207095" y="8890"/>
                </a:lnTo>
                <a:lnTo>
                  <a:pt x="2214016" y="8890"/>
                </a:lnTo>
                <a:lnTo>
                  <a:pt x="2188972" y="8255"/>
                </a:lnTo>
                <a:lnTo>
                  <a:pt x="1877199" y="8255"/>
                </a:lnTo>
                <a:lnTo>
                  <a:pt x="1868474" y="8255"/>
                </a:lnTo>
                <a:lnTo>
                  <a:pt x="1841779" y="8890"/>
                </a:lnTo>
                <a:lnTo>
                  <a:pt x="1807591" y="8890"/>
                </a:lnTo>
                <a:lnTo>
                  <a:pt x="1764652" y="8509"/>
                </a:lnTo>
                <a:lnTo>
                  <a:pt x="1766671" y="8890"/>
                </a:lnTo>
                <a:lnTo>
                  <a:pt x="1772691" y="10033"/>
                </a:lnTo>
                <a:lnTo>
                  <a:pt x="1773796" y="10033"/>
                </a:lnTo>
                <a:lnTo>
                  <a:pt x="1775764" y="12192"/>
                </a:lnTo>
                <a:lnTo>
                  <a:pt x="1777593" y="12192"/>
                </a:lnTo>
                <a:lnTo>
                  <a:pt x="1767217" y="13843"/>
                </a:lnTo>
                <a:lnTo>
                  <a:pt x="1737817" y="14249"/>
                </a:lnTo>
                <a:lnTo>
                  <a:pt x="1731822" y="10033"/>
                </a:lnTo>
                <a:lnTo>
                  <a:pt x="1730197" y="8890"/>
                </a:lnTo>
                <a:lnTo>
                  <a:pt x="1690166" y="6604"/>
                </a:lnTo>
                <a:lnTo>
                  <a:pt x="1687957" y="6604"/>
                </a:lnTo>
                <a:lnTo>
                  <a:pt x="1634667" y="5080"/>
                </a:lnTo>
                <a:lnTo>
                  <a:pt x="1589341" y="5080"/>
                </a:lnTo>
                <a:lnTo>
                  <a:pt x="1589341" y="32893"/>
                </a:lnTo>
                <a:lnTo>
                  <a:pt x="1524342" y="32893"/>
                </a:lnTo>
                <a:lnTo>
                  <a:pt x="1506207" y="33274"/>
                </a:lnTo>
                <a:lnTo>
                  <a:pt x="1504708" y="32893"/>
                </a:lnTo>
                <a:lnTo>
                  <a:pt x="1524342" y="32893"/>
                </a:lnTo>
                <a:lnTo>
                  <a:pt x="1560601" y="32131"/>
                </a:lnTo>
                <a:lnTo>
                  <a:pt x="1589341" y="32893"/>
                </a:lnTo>
                <a:lnTo>
                  <a:pt x="1589341" y="5080"/>
                </a:lnTo>
                <a:lnTo>
                  <a:pt x="1559750" y="5080"/>
                </a:lnTo>
                <a:lnTo>
                  <a:pt x="1547685" y="5080"/>
                </a:lnTo>
                <a:lnTo>
                  <a:pt x="1536242" y="5080"/>
                </a:lnTo>
                <a:lnTo>
                  <a:pt x="1510360" y="6604"/>
                </a:lnTo>
                <a:lnTo>
                  <a:pt x="1505331" y="6604"/>
                </a:lnTo>
                <a:lnTo>
                  <a:pt x="1515021" y="10033"/>
                </a:lnTo>
                <a:lnTo>
                  <a:pt x="1511515" y="10033"/>
                </a:lnTo>
                <a:lnTo>
                  <a:pt x="1492516" y="8890"/>
                </a:lnTo>
                <a:lnTo>
                  <a:pt x="1496377" y="8890"/>
                </a:lnTo>
                <a:lnTo>
                  <a:pt x="1495488" y="8255"/>
                </a:lnTo>
                <a:lnTo>
                  <a:pt x="1494421" y="7493"/>
                </a:lnTo>
                <a:lnTo>
                  <a:pt x="1494282" y="7493"/>
                </a:lnTo>
                <a:lnTo>
                  <a:pt x="1493634" y="5080"/>
                </a:lnTo>
                <a:lnTo>
                  <a:pt x="1492059" y="5080"/>
                </a:lnTo>
                <a:lnTo>
                  <a:pt x="1481378" y="3429"/>
                </a:lnTo>
                <a:lnTo>
                  <a:pt x="1476095" y="3429"/>
                </a:lnTo>
                <a:lnTo>
                  <a:pt x="1444866" y="4318"/>
                </a:lnTo>
                <a:lnTo>
                  <a:pt x="1384388" y="4775"/>
                </a:lnTo>
                <a:lnTo>
                  <a:pt x="1349857" y="4318"/>
                </a:lnTo>
                <a:lnTo>
                  <a:pt x="1347381" y="4318"/>
                </a:lnTo>
                <a:lnTo>
                  <a:pt x="1248181" y="2603"/>
                </a:lnTo>
                <a:lnTo>
                  <a:pt x="1250302" y="2603"/>
                </a:lnTo>
                <a:lnTo>
                  <a:pt x="1193698" y="1778"/>
                </a:lnTo>
                <a:lnTo>
                  <a:pt x="1131735" y="1778"/>
                </a:lnTo>
                <a:lnTo>
                  <a:pt x="1133322" y="2921"/>
                </a:lnTo>
                <a:lnTo>
                  <a:pt x="1137043" y="4318"/>
                </a:lnTo>
                <a:lnTo>
                  <a:pt x="1136116" y="5842"/>
                </a:lnTo>
                <a:lnTo>
                  <a:pt x="1125562" y="7493"/>
                </a:lnTo>
                <a:lnTo>
                  <a:pt x="1121511" y="7493"/>
                </a:lnTo>
                <a:lnTo>
                  <a:pt x="1113015" y="6604"/>
                </a:lnTo>
                <a:lnTo>
                  <a:pt x="1098435" y="5080"/>
                </a:lnTo>
                <a:lnTo>
                  <a:pt x="1057148" y="762"/>
                </a:lnTo>
                <a:lnTo>
                  <a:pt x="1039431" y="2603"/>
                </a:lnTo>
                <a:lnTo>
                  <a:pt x="1040650" y="2603"/>
                </a:lnTo>
                <a:lnTo>
                  <a:pt x="1030820" y="4318"/>
                </a:lnTo>
                <a:lnTo>
                  <a:pt x="1017651" y="5080"/>
                </a:lnTo>
                <a:lnTo>
                  <a:pt x="1013726" y="5080"/>
                </a:lnTo>
                <a:lnTo>
                  <a:pt x="991184" y="3429"/>
                </a:lnTo>
                <a:lnTo>
                  <a:pt x="989965" y="3429"/>
                </a:lnTo>
                <a:lnTo>
                  <a:pt x="993533" y="4318"/>
                </a:lnTo>
                <a:lnTo>
                  <a:pt x="993813" y="4318"/>
                </a:lnTo>
                <a:lnTo>
                  <a:pt x="998334" y="5842"/>
                </a:lnTo>
                <a:lnTo>
                  <a:pt x="997775" y="5842"/>
                </a:lnTo>
                <a:lnTo>
                  <a:pt x="996696" y="6604"/>
                </a:lnTo>
                <a:lnTo>
                  <a:pt x="977595" y="6604"/>
                </a:lnTo>
                <a:lnTo>
                  <a:pt x="944714" y="5842"/>
                </a:lnTo>
                <a:lnTo>
                  <a:pt x="947496" y="5842"/>
                </a:lnTo>
                <a:lnTo>
                  <a:pt x="897953" y="5080"/>
                </a:lnTo>
                <a:lnTo>
                  <a:pt x="814438" y="5080"/>
                </a:lnTo>
                <a:lnTo>
                  <a:pt x="814438" y="34417"/>
                </a:lnTo>
                <a:lnTo>
                  <a:pt x="770509" y="34417"/>
                </a:lnTo>
                <a:lnTo>
                  <a:pt x="728560" y="33655"/>
                </a:lnTo>
                <a:lnTo>
                  <a:pt x="727316" y="33655"/>
                </a:lnTo>
                <a:lnTo>
                  <a:pt x="692899" y="32893"/>
                </a:lnTo>
                <a:lnTo>
                  <a:pt x="692962" y="31369"/>
                </a:lnTo>
                <a:lnTo>
                  <a:pt x="692988" y="30861"/>
                </a:lnTo>
                <a:lnTo>
                  <a:pt x="693039" y="29845"/>
                </a:lnTo>
                <a:lnTo>
                  <a:pt x="728776" y="32893"/>
                </a:lnTo>
                <a:lnTo>
                  <a:pt x="715213" y="32893"/>
                </a:lnTo>
                <a:lnTo>
                  <a:pt x="814438" y="34417"/>
                </a:lnTo>
                <a:lnTo>
                  <a:pt x="814438" y="5080"/>
                </a:lnTo>
                <a:lnTo>
                  <a:pt x="689762" y="5080"/>
                </a:lnTo>
                <a:lnTo>
                  <a:pt x="589216" y="5842"/>
                </a:lnTo>
                <a:lnTo>
                  <a:pt x="458139" y="5842"/>
                </a:lnTo>
                <a:lnTo>
                  <a:pt x="400088" y="5118"/>
                </a:lnTo>
                <a:lnTo>
                  <a:pt x="400088" y="31369"/>
                </a:lnTo>
                <a:lnTo>
                  <a:pt x="383476" y="31470"/>
                </a:lnTo>
                <a:lnTo>
                  <a:pt x="383476" y="32131"/>
                </a:lnTo>
                <a:lnTo>
                  <a:pt x="377431" y="33274"/>
                </a:lnTo>
                <a:lnTo>
                  <a:pt x="303466" y="33439"/>
                </a:lnTo>
                <a:lnTo>
                  <a:pt x="307771" y="32893"/>
                </a:lnTo>
                <a:lnTo>
                  <a:pt x="322910" y="32004"/>
                </a:lnTo>
                <a:lnTo>
                  <a:pt x="366826" y="32004"/>
                </a:lnTo>
                <a:lnTo>
                  <a:pt x="371932" y="32131"/>
                </a:lnTo>
                <a:lnTo>
                  <a:pt x="383476" y="32131"/>
                </a:lnTo>
                <a:lnTo>
                  <a:pt x="383476" y="31470"/>
                </a:lnTo>
                <a:lnTo>
                  <a:pt x="351510" y="31635"/>
                </a:lnTo>
                <a:lnTo>
                  <a:pt x="341312" y="31369"/>
                </a:lnTo>
                <a:lnTo>
                  <a:pt x="400088" y="31369"/>
                </a:lnTo>
                <a:lnTo>
                  <a:pt x="400088" y="5118"/>
                </a:lnTo>
                <a:lnTo>
                  <a:pt x="397738" y="5080"/>
                </a:lnTo>
                <a:lnTo>
                  <a:pt x="393268" y="5080"/>
                </a:lnTo>
                <a:lnTo>
                  <a:pt x="320675" y="3429"/>
                </a:lnTo>
                <a:lnTo>
                  <a:pt x="325843" y="3429"/>
                </a:lnTo>
                <a:lnTo>
                  <a:pt x="303390" y="2692"/>
                </a:lnTo>
                <a:lnTo>
                  <a:pt x="303390" y="31877"/>
                </a:lnTo>
                <a:lnTo>
                  <a:pt x="278676" y="32004"/>
                </a:lnTo>
                <a:lnTo>
                  <a:pt x="301472" y="32004"/>
                </a:lnTo>
                <a:lnTo>
                  <a:pt x="297053" y="32893"/>
                </a:lnTo>
                <a:lnTo>
                  <a:pt x="296849" y="32893"/>
                </a:lnTo>
                <a:lnTo>
                  <a:pt x="293154" y="33464"/>
                </a:lnTo>
                <a:lnTo>
                  <a:pt x="241388" y="33578"/>
                </a:lnTo>
                <a:lnTo>
                  <a:pt x="294792" y="30861"/>
                </a:lnTo>
                <a:lnTo>
                  <a:pt x="297980" y="30861"/>
                </a:lnTo>
                <a:lnTo>
                  <a:pt x="303390" y="31877"/>
                </a:lnTo>
                <a:lnTo>
                  <a:pt x="303390" y="2692"/>
                </a:lnTo>
                <a:lnTo>
                  <a:pt x="275691" y="1778"/>
                </a:lnTo>
                <a:lnTo>
                  <a:pt x="278434" y="1778"/>
                </a:lnTo>
                <a:lnTo>
                  <a:pt x="237236" y="0"/>
                </a:lnTo>
                <a:lnTo>
                  <a:pt x="252704" y="1016"/>
                </a:lnTo>
                <a:lnTo>
                  <a:pt x="252247" y="1778"/>
                </a:lnTo>
                <a:lnTo>
                  <a:pt x="233654" y="2603"/>
                </a:lnTo>
                <a:lnTo>
                  <a:pt x="224091" y="2603"/>
                </a:lnTo>
                <a:lnTo>
                  <a:pt x="229654" y="3429"/>
                </a:lnTo>
                <a:lnTo>
                  <a:pt x="228892" y="5080"/>
                </a:lnTo>
                <a:lnTo>
                  <a:pt x="228574" y="5080"/>
                </a:lnTo>
                <a:lnTo>
                  <a:pt x="226021" y="6604"/>
                </a:lnTo>
                <a:lnTo>
                  <a:pt x="225920" y="7493"/>
                </a:lnTo>
                <a:lnTo>
                  <a:pt x="225831" y="8255"/>
                </a:lnTo>
                <a:lnTo>
                  <a:pt x="221424" y="8255"/>
                </a:lnTo>
                <a:lnTo>
                  <a:pt x="193014" y="6604"/>
                </a:lnTo>
                <a:lnTo>
                  <a:pt x="132295" y="3086"/>
                </a:lnTo>
                <a:lnTo>
                  <a:pt x="132295" y="28067"/>
                </a:lnTo>
                <a:lnTo>
                  <a:pt x="129019" y="28206"/>
                </a:lnTo>
                <a:lnTo>
                  <a:pt x="126898" y="28067"/>
                </a:lnTo>
                <a:lnTo>
                  <a:pt x="132295" y="28067"/>
                </a:lnTo>
                <a:lnTo>
                  <a:pt x="132295" y="3086"/>
                </a:lnTo>
                <a:lnTo>
                  <a:pt x="124040" y="2603"/>
                </a:lnTo>
                <a:lnTo>
                  <a:pt x="119138" y="2603"/>
                </a:lnTo>
                <a:lnTo>
                  <a:pt x="95262" y="5080"/>
                </a:lnTo>
                <a:lnTo>
                  <a:pt x="36360" y="5676"/>
                </a:lnTo>
                <a:lnTo>
                  <a:pt x="36360" y="6604"/>
                </a:lnTo>
                <a:lnTo>
                  <a:pt x="31229" y="6870"/>
                </a:lnTo>
                <a:lnTo>
                  <a:pt x="31673" y="6604"/>
                </a:lnTo>
                <a:lnTo>
                  <a:pt x="36360" y="6604"/>
                </a:lnTo>
                <a:lnTo>
                  <a:pt x="36360" y="5676"/>
                </a:lnTo>
                <a:lnTo>
                  <a:pt x="19316" y="5842"/>
                </a:lnTo>
                <a:lnTo>
                  <a:pt x="0" y="8255"/>
                </a:lnTo>
                <a:lnTo>
                  <a:pt x="3086" y="8255"/>
                </a:lnTo>
                <a:lnTo>
                  <a:pt x="18440" y="7493"/>
                </a:lnTo>
                <a:lnTo>
                  <a:pt x="30149" y="7493"/>
                </a:lnTo>
                <a:lnTo>
                  <a:pt x="22110" y="12192"/>
                </a:lnTo>
                <a:lnTo>
                  <a:pt x="22847" y="12192"/>
                </a:lnTo>
                <a:lnTo>
                  <a:pt x="44970" y="17653"/>
                </a:lnTo>
                <a:lnTo>
                  <a:pt x="75844" y="23876"/>
                </a:lnTo>
                <a:lnTo>
                  <a:pt x="75069" y="23876"/>
                </a:lnTo>
                <a:lnTo>
                  <a:pt x="86614" y="29845"/>
                </a:lnTo>
                <a:lnTo>
                  <a:pt x="122504" y="28448"/>
                </a:lnTo>
                <a:lnTo>
                  <a:pt x="133286" y="28448"/>
                </a:lnTo>
                <a:lnTo>
                  <a:pt x="180149" y="31242"/>
                </a:lnTo>
                <a:lnTo>
                  <a:pt x="232752" y="33591"/>
                </a:lnTo>
                <a:lnTo>
                  <a:pt x="200520" y="33655"/>
                </a:lnTo>
                <a:lnTo>
                  <a:pt x="234315" y="33655"/>
                </a:lnTo>
                <a:lnTo>
                  <a:pt x="239661" y="33655"/>
                </a:lnTo>
                <a:lnTo>
                  <a:pt x="290944" y="33655"/>
                </a:lnTo>
                <a:lnTo>
                  <a:pt x="291579" y="34937"/>
                </a:lnTo>
                <a:lnTo>
                  <a:pt x="301701" y="33655"/>
                </a:lnTo>
                <a:lnTo>
                  <a:pt x="375424" y="33655"/>
                </a:lnTo>
                <a:lnTo>
                  <a:pt x="494563" y="33655"/>
                </a:lnTo>
                <a:lnTo>
                  <a:pt x="645858" y="37084"/>
                </a:lnTo>
                <a:lnTo>
                  <a:pt x="647192" y="37084"/>
                </a:lnTo>
                <a:lnTo>
                  <a:pt x="706361" y="38239"/>
                </a:lnTo>
                <a:lnTo>
                  <a:pt x="695655" y="34417"/>
                </a:lnTo>
                <a:lnTo>
                  <a:pt x="702703" y="34417"/>
                </a:lnTo>
                <a:lnTo>
                  <a:pt x="704456" y="34417"/>
                </a:lnTo>
                <a:lnTo>
                  <a:pt x="749198" y="34417"/>
                </a:lnTo>
                <a:lnTo>
                  <a:pt x="748512" y="35179"/>
                </a:lnTo>
                <a:lnTo>
                  <a:pt x="895388" y="35179"/>
                </a:lnTo>
                <a:lnTo>
                  <a:pt x="858913" y="34417"/>
                </a:lnTo>
                <a:lnTo>
                  <a:pt x="997204" y="34417"/>
                </a:lnTo>
                <a:lnTo>
                  <a:pt x="994575" y="35179"/>
                </a:lnTo>
                <a:lnTo>
                  <a:pt x="1018832" y="35179"/>
                </a:lnTo>
                <a:lnTo>
                  <a:pt x="1003274" y="34417"/>
                </a:lnTo>
                <a:lnTo>
                  <a:pt x="1510728" y="34417"/>
                </a:lnTo>
                <a:lnTo>
                  <a:pt x="1507718" y="33655"/>
                </a:lnTo>
                <a:lnTo>
                  <a:pt x="1613623" y="33655"/>
                </a:lnTo>
                <a:lnTo>
                  <a:pt x="1590230" y="32893"/>
                </a:lnTo>
                <a:lnTo>
                  <a:pt x="1711642" y="32893"/>
                </a:lnTo>
                <a:lnTo>
                  <a:pt x="1726082" y="32131"/>
                </a:lnTo>
                <a:lnTo>
                  <a:pt x="1735048" y="32131"/>
                </a:lnTo>
                <a:lnTo>
                  <a:pt x="1741944" y="32004"/>
                </a:lnTo>
                <a:lnTo>
                  <a:pt x="1749171" y="32131"/>
                </a:lnTo>
                <a:lnTo>
                  <a:pt x="1764372" y="32131"/>
                </a:lnTo>
                <a:lnTo>
                  <a:pt x="1762175" y="32893"/>
                </a:lnTo>
                <a:lnTo>
                  <a:pt x="1865947" y="32893"/>
                </a:lnTo>
                <a:lnTo>
                  <a:pt x="1873669" y="32004"/>
                </a:lnTo>
                <a:lnTo>
                  <a:pt x="1892414" y="29845"/>
                </a:lnTo>
                <a:lnTo>
                  <a:pt x="1896821" y="29337"/>
                </a:lnTo>
                <a:lnTo>
                  <a:pt x="1900275" y="29337"/>
                </a:lnTo>
                <a:lnTo>
                  <a:pt x="1914029" y="32131"/>
                </a:lnTo>
                <a:lnTo>
                  <a:pt x="1916963" y="32131"/>
                </a:lnTo>
                <a:lnTo>
                  <a:pt x="1929625" y="30226"/>
                </a:lnTo>
                <a:lnTo>
                  <a:pt x="1938083" y="29337"/>
                </a:lnTo>
                <a:lnTo>
                  <a:pt x="1942922" y="28829"/>
                </a:lnTo>
                <a:lnTo>
                  <a:pt x="1959229" y="28067"/>
                </a:lnTo>
                <a:lnTo>
                  <a:pt x="1956689" y="28067"/>
                </a:lnTo>
                <a:lnTo>
                  <a:pt x="1988248" y="27305"/>
                </a:lnTo>
                <a:lnTo>
                  <a:pt x="1992579" y="27305"/>
                </a:lnTo>
                <a:lnTo>
                  <a:pt x="1977542" y="29337"/>
                </a:lnTo>
                <a:lnTo>
                  <a:pt x="1980590" y="29337"/>
                </a:lnTo>
                <a:lnTo>
                  <a:pt x="1987600" y="30861"/>
                </a:lnTo>
                <a:lnTo>
                  <a:pt x="1994509" y="32893"/>
                </a:lnTo>
                <a:lnTo>
                  <a:pt x="1865947" y="32893"/>
                </a:lnTo>
                <a:lnTo>
                  <a:pt x="1861121" y="33655"/>
                </a:lnTo>
                <a:lnTo>
                  <a:pt x="1990979" y="33655"/>
                </a:lnTo>
                <a:lnTo>
                  <a:pt x="1995741" y="32893"/>
                </a:lnTo>
                <a:lnTo>
                  <a:pt x="2134476" y="32893"/>
                </a:lnTo>
                <a:lnTo>
                  <a:pt x="2123249" y="32131"/>
                </a:lnTo>
                <a:lnTo>
                  <a:pt x="2126691" y="32131"/>
                </a:lnTo>
                <a:lnTo>
                  <a:pt x="2123998" y="29845"/>
                </a:lnTo>
                <a:lnTo>
                  <a:pt x="2140864" y="28067"/>
                </a:lnTo>
                <a:lnTo>
                  <a:pt x="2137245" y="28067"/>
                </a:lnTo>
                <a:lnTo>
                  <a:pt x="2155355" y="27305"/>
                </a:lnTo>
                <a:lnTo>
                  <a:pt x="2173465" y="26543"/>
                </a:lnTo>
                <a:lnTo>
                  <a:pt x="2206828" y="26543"/>
                </a:lnTo>
                <a:lnTo>
                  <a:pt x="2228875" y="28067"/>
                </a:lnTo>
                <a:lnTo>
                  <a:pt x="2258631" y="32004"/>
                </a:lnTo>
                <a:lnTo>
                  <a:pt x="2258936" y="32004"/>
                </a:lnTo>
                <a:lnTo>
                  <a:pt x="2267737" y="32893"/>
                </a:lnTo>
                <a:lnTo>
                  <a:pt x="2437866" y="32893"/>
                </a:lnTo>
                <a:lnTo>
                  <a:pt x="2451277" y="32004"/>
                </a:lnTo>
                <a:lnTo>
                  <a:pt x="2451430" y="32004"/>
                </a:lnTo>
                <a:lnTo>
                  <a:pt x="2488450" y="29337"/>
                </a:lnTo>
                <a:lnTo>
                  <a:pt x="2487358" y="29337"/>
                </a:lnTo>
                <a:lnTo>
                  <a:pt x="2532938" y="27305"/>
                </a:lnTo>
                <a:lnTo>
                  <a:pt x="2577198" y="28067"/>
                </a:lnTo>
                <a:lnTo>
                  <a:pt x="2585364" y="28067"/>
                </a:lnTo>
                <a:lnTo>
                  <a:pt x="2577439" y="29337"/>
                </a:lnTo>
                <a:lnTo>
                  <a:pt x="2567254" y="30480"/>
                </a:lnTo>
                <a:lnTo>
                  <a:pt x="2567787" y="30480"/>
                </a:lnTo>
                <a:lnTo>
                  <a:pt x="2556167" y="31369"/>
                </a:lnTo>
                <a:lnTo>
                  <a:pt x="2557183" y="31369"/>
                </a:lnTo>
                <a:lnTo>
                  <a:pt x="2544191" y="32131"/>
                </a:lnTo>
                <a:lnTo>
                  <a:pt x="2535694" y="32131"/>
                </a:lnTo>
                <a:lnTo>
                  <a:pt x="2548217" y="32893"/>
                </a:lnTo>
                <a:lnTo>
                  <a:pt x="2589072" y="32893"/>
                </a:lnTo>
                <a:lnTo>
                  <a:pt x="2556560" y="33401"/>
                </a:lnTo>
                <a:lnTo>
                  <a:pt x="2548217" y="32893"/>
                </a:lnTo>
                <a:lnTo>
                  <a:pt x="2498331" y="32893"/>
                </a:lnTo>
                <a:lnTo>
                  <a:pt x="2496210" y="33655"/>
                </a:lnTo>
                <a:lnTo>
                  <a:pt x="2540317" y="33655"/>
                </a:lnTo>
                <a:lnTo>
                  <a:pt x="2560751" y="33655"/>
                </a:lnTo>
                <a:lnTo>
                  <a:pt x="2604249" y="33655"/>
                </a:lnTo>
                <a:lnTo>
                  <a:pt x="2599664" y="34417"/>
                </a:lnTo>
                <a:lnTo>
                  <a:pt x="5906541" y="34417"/>
                </a:lnTo>
                <a:lnTo>
                  <a:pt x="5926810" y="32004"/>
                </a:lnTo>
                <a:lnTo>
                  <a:pt x="5925642" y="32004"/>
                </a:lnTo>
                <a:lnTo>
                  <a:pt x="5960351" y="29337"/>
                </a:lnTo>
                <a:lnTo>
                  <a:pt x="5965114" y="29337"/>
                </a:lnTo>
                <a:lnTo>
                  <a:pt x="5953493" y="27305"/>
                </a:lnTo>
                <a:lnTo>
                  <a:pt x="5953658" y="27305"/>
                </a:lnTo>
                <a:lnTo>
                  <a:pt x="5946572" y="26289"/>
                </a:lnTo>
                <a:lnTo>
                  <a:pt x="5934570" y="24638"/>
                </a:lnTo>
                <a:lnTo>
                  <a:pt x="5927471" y="23876"/>
                </a:lnTo>
                <a:lnTo>
                  <a:pt x="5998045" y="21463"/>
                </a:lnTo>
                <a:lnTo>
                  <a:pt x="6002452" y="21463"/>
                </a:lnTo>
                <a:lnTo>
                  <a:pt x="6007252" y="22352"/>
                </a:lnTo>
                <a:lnTo>
                  <a:pt x="6005627" y="22352"/>
                </a:lnTo>
                <a:lnTo>
                  <a:pt x="6004750" y="23241"/>
                </a:lnTo>
                <a:lnTo>
                  <a:pt x="5999505" y="24638"/>
                </a:lnTo>
                <a:lnTo>
                  <a:pt x="5991352" y="26289"/>
                </a:lnTo>
                <a:lnTo>
                  <a:pt x="6004687" y="24638"/>
                </a:lnTo>
                <a:lnTo>
                  <a:pt x="6016180" y="26543"/>
                </a:lnTo>
                <a:lnTo>
                  <a:pt x="6017565" y="26543"/>
                </a:lnTo>
                <a:lnTo>
                  <a:pt x="6018898" y="28829"/>
                </a:lnTo>
                <a:lnTo>
                  <a:pt x="6019393" y="28829"/>
                </a:lnTo>
                <a:lnTo>
                  <a:pt x="6011215" y="31242"/>
                </a:lnTo>
                <a:lnTo>
                  <a:pt x="6010897" y="31242"/>
                </a:lnTo>
                <a:lnTo>
                  <a:pt x="5998959" y="33274"/>
                </a:lnTo>
                <a:lnTo>
                  <a:pt x="5972175" y="29845"/>
                </a:lnTo>
                <a:lnTo>
                  <a:pt x="5959894" y="32131"/>
                </a:lnTo>
                <a:lnTo>
                  <a:pt x="5959653" y="32131"/>
                </a:lnTo>
                <a:lnTo>
                  <a:pt x="5949632" y="34417"/>
                </a:lnTo>
                <a:lnTo>
                  <a:pt x="6231877" y="34417"/>
                </a:lnTo>
                <a:lnTo>
                  <a:pt x="6223355" y="35179"/>
                </a:lnTo>
                <a:lnTo>
                  <a:pt x="6328346" y="35179"/>
                </a:lnTo>
                <a:lnTo>
                  <a:pt x="6330912" y="37084"/>
                </a:lnTo>
                <a:lnTo>
                  <a:pt x="6852488" y="37084"/>
                </a:lnTo>
                <a:lnTo>
                  <a:pt x="6854291" y="36830"/>
                </a:lnTo>
                <a:lnTo>
                  <a:pt x="6856349" y="36830"/>
                </a:lnTo>
                <a:lnTo>
                  <a:pt x="6856603" y="37084"/>
                </a:lnTo>
                <a:lnTo>
                  <a:pt x="6899122" y="37084"/>
                </a:lnTo>
                <a:lnTo>
                  <a:pt x="6900634" y="36830"/>
                </a:lnTo>
                <a:lnTo>
                  <a:pt x="6910476" y="35179"/>
                </a:lnTo>
                <a:lnTo>
                  <a:pt x="6328765" y="35179"/>
                </a:lnTo>
                <a:lnTo>
                  <a:pt x="6328981" y="34417"/>
                </a:lnTo>
                <a:lnTo>
                  <a:pt x="6232880" y="34417"/>
                </a:lnTo>
                <a:lnTo>
                  <a:pt x="6244399" y="33655"/>
                </a:lnTo>
                <a:lnTo>
                  <a:pt x="6280886" y="31242"/>
                </a:lnTo>
                <a:lnTo>
                  <a:pt x="6334912" y="29337"/>
                </a:lnTo>
                <a:lnTo>
                  <a:pt x="6341148" y="29337"/>
                </a:lnTo>
                <a:lnTo>
                  <a:pt x="6330531" y="32131"/>
                </a:lnTo>
                <a:lnTo>
                  <a:pt x="6329642" y="32131"/>
                </a:lnTo>
                <a:lnTo>
                  <a:pt x="6328981" y="34417"/>
                </a:lnTo>
                <a:lnTo>
                  <a:pt x="6915010" y="34417"/>
                </a:lnTo>
                <a:lnTo>
                  <a:pt x="6945287" y="29337"/>
                </a:lnTo>
                <a:lnTo>
                  <a:pt x="6973278" y="24638"/>
                </a:lnTo>
                <a:lnTo>
                  <a:pt x="6986905" y="22352"/>
                </a:lnTo>
                <a:lnTo>
                  <a:pt x="6987654" y="22352"/>
                </a:lnTo>
                <a:lnTo>
                  <a:pt x="6987578" y="23241"/>
                </a:lnTo>
                <a:lnTo>
                  <a:pt x="6987489" y="24384"/>
                </a:lnTo>
                <a:lnTo>
                  <a:pt x="6987375" y="25781"/>
                </a:lnTo>
                <a:lnTo>
                  <a:pt x="6987248" y="27305"/>
                </a:lnTo>
                <a:lnTo>
                  <a:pt x="6987146" y="28448"/>
                </a:lnTo>
                <a:lnTo>
                  <a:pt x="6991896" y="34417"/>
                </a:lnTo>
                <a:lnTo>
                  <a:pt x="7441082" y="34417"/>
                </a:lnTo>
                <a:lnTo>
                  <a:pt x="7463587" y="33655"/>
                </a:lnTo>
                <a:lnTo>
                  <a:pt x="7473658" y="33655"/>
                </a:lnTo>
                <a:lnTo>
                  <a:pt x="7471296" y="34417"/>
                </a:lnTo>
                <a:lnTo>
                  <a:pt x="7547521" y="34417"/>
                </a:lnTo>
                <a:lnTo>
                  <a:pt x="7554620" y="32893"/>
                </a:lnTo>
                <a:lnTo>
                  <a:pt x="7651597" y="32893"/>
                </a:lnTo>
                <a:lnTo>
                  <a:pt x="7656614" y="32131"/>
                </a:lnTo>
                <a:lnTo>
                  <a:pt x="7558659" y="32131"/>
                </a:lnTo>
                <a:lnTo>
                  <a:pt x="7556398" y="32512"/>
                </a:lnTo>
                <a:lnTo>
                  <a:pt x="7558176" y="32131"/>
                </a:lnTo>
                <a:lnTo>
                  <a:pt x="7558659" y="32131"/>
                </a:lnTo>
                <a:lnTo>
                  <a:pt x="7606157" y="24130"/>
                </a:lnTo>
                <a:lnTo>
                  <a:pt x="7659979" y="19050"/>
                </a:lnTo>
                <a:lnTo>
                  <a:pt x="7663789" y="19050"/>
                </a:lnTo>
                <a:lnTo>
                  <a:pt x="7677899" y="22225"/>
                </a:lnTo>
                <a:lnTo>
                  <a:pt x="7733525" y="19050"/>
                </a:lnTo>
                <a:lnTo>
                  <a:pt x="7736535" y="19050"/>
                </a:lnTo>
                <a:lnTo>
                  <a:pt x="7699184" y="25654"/>
                </a:lnTo>
                <a:lnTo>
                  <a:pt x="7656614" y="32131"/>
                </a:lnTo>
                <a:lnTo>
                  <a:pt x="7986115" y="32131"/>
                </a:lnTo>
                <a:lnTo>
                  <a:pt x="7986217" y="30861"/>
                </a:lnTo>
                <a:lnTo>
                  <a:pt x="7986306" y="29845"/>
                </a:lnTo>
                <a:lnTo>
                  <a:pt x="7986433" y="28448"/>
                </a:lnTo>
                <a:lnTo>
                  <a:pt x="7986522" y="27305"/>
                </a:lnTo>
                <a:lnTo>
                  <a:pt x="7986598" y="26543"/>
                </a:lnTo>
                <a:lnTo>
                  <a:pt x="7986801" y="26543"/>
                </a:lnTo>
                <a:lnTo>
                  <a:pt x="7997317" y="20447"/>
                </a:lnTo>
                <a:lnTo>
                  <a:pt x="8018666" y="21463"/>
                </a:lnTo>
                <a:lnTo>
                  <a:pt x="8017891" y="21463"/>
                </a:lnTo>
                <a:lnTo>
                  <a:pt x="8054073" y="23876"/>
                </a:lnTo>
                <a:lnTo>
                  <a:pt x="8053730" y="23876"/>
                </a:lnTo>
                <a:lnTo>
                  <a:pt x="8091221" y="26936"/>
                </a:lnTo>
                <a:lnTo>
                  <a:pt x="8087665" y="26543"/>
                </a:lnTo>
                <a:lnTo>
                  <a:pt x="8706536" y="26543"/>
                </a:lnTo>
                <a:lnTo>
                  <a:pt x="8715832" y="25654"/>
                </a:lnTo>
                <a:lnTo>
                  <a:pt x="8713787" y="25654"/>
                </a:lnTo>
                <a:lnTo>
                  <a:pt x="8774874" y="22352"/>
                </a:lnTo>
                <a:lnTo>
                  <a:pt x="8811209" y="22352"/>
                </a:lnTo>
                <a:lnTo>
                  <a:pt x="8818829" y="23876"/>
                </a:lnTo>
                <a:lnTo>
                  <a:pt x="8816530" y="25781"/>
                </a:lnTo>
                <a:lnTo>
                  <a:pt x="8818245" y="26289"/>
                </a:lnTo>
                <a:lnTo>
                  <a:pt x="8861717" y="25654"/>
                </a:lnTo>
                <a:lnTo>
                  <a:pt x="8875560" y="25654"/>
                </a:lnTo>
                <a:lnTo>
                  <a:pt x="8918029" y="22606"/>
                </a:lnTo>
                <a:lnTo>
                  <a:pt x="8920416" y="22352"/>
                </a:lnTo>
                <a:lnTo>
                  <a:pt x="8938323" y="20447"/>
                </a:lnTo>
                <a:lnTo>
                  <a:pt x="8949080" y="19304"/>
                </a:lnTo>
                <a:lnTo>
                  <a:pt x="8950287" y="19304"/>
                </a:lnTo>
                <a:lnTo>
                  <a:pt x="8955087" y="19050"/>
                </a:lnTo>
                <a:lnTo>
                  <a:pt x="8981529" y="17653"/>
                </a:lnTo>
                <a:lnTo>
                  <a:pt x="7486078" y="17653"/>
                </a:lnTo>
                <a:lnTo>
                  <a:pt x="7486078" y="32893"/>
                </a:lnTo>
                <a:lnTo>
                  <a:pt x="7474826" y="33274"/>
                </a:lnTo>
                <a:lnTo>
                  <a:pt x="7476007" y="32893"/>
                </a:lnTo>
                <a:lnTo>
                  <a:pt x="7486078" y="32893"/>
                </a:lnTo>
                <a:lnTo>
                  <a:pt x="7486078" y="17653"/>
                </a:lnTo>
                <a:lnTo>
                  <a:pt x="7150875" y="17653"/>
                </a:lnTo>
                <a:lnTo>
                  <a:pt x="7139699" y="19799"/>
                </a:lnTo>
                <a:lnTo>
                  <a:pt x="7131672" y="21336"/>
                </a:lnTo>
                <a:lnTo>
                  <a:pt x="7130745" y="19812"/>
                </a:lnTo>
                <a:lnTo>
                  <a:pt x="7139610" y="19812"/>
                </a:lnTo>
                <a:lnTo>
                  <a:pt x="7117105" y="19050"/>
                </a:lnTo>
                <a:lnTo>
                  <a:pt x="7098106" y="18681"/>
                </a:lnTo>
                <a:lnTo>
                  <a:pt x="7074598" y="18846"/>
                </a:lnTo>
                <a:lnTo>
                  <a:pt x="7074598" y="19050"/>
                </a:lnTo>
                <a:lnTo>
                  <a:pt x="7061949" y="19685"/>
                </a:lnTo>
                <a:lnTo>
                  <a:pt x="7060590" y="19050"/>
                </a:lnTo>
                <a:lnTo>
                  <a:pt x="7074598" y="19050"/>
                </a:lnTo>
                <a:lnTo>
                  <a:pt x="7074598" y="18846"/>
                </a:lnTo>
                <a:lnTo>
                  <a:pt x="7060336" y="18935"/>
                </a:lnTo>
                <a:lnTo>
                  <a:pt x="7057606" y="17653"/>
                </a:lnTo>
                <a:lnTo>
                  <a:pt x="7023925" y="17653"/>
                </a:lnTo>
                <a:lnTo>
                  <a:pt x="6994258" y="21336"/>
                </a:lnTo>
                <a:lnTo>
                  <a:pt x="6986333" y="20447"/>
                </a:lnTo>
                <a:lnTo>
                  <a:pt x="6973887" y="19050"/>
                </a:lnTo>
                <a:lnTo>
                  <a:pt x="6973456" y="19050"/>
                </a:lnTo>
                <a:lnTo>
                  <a:pt x="6965683" y="17653"/>
                </a:lnTo>
                <a:lnTo>
                  <a:pt x="6878637" y="17653"/>
                </a:lnTo>
                <a:lnTo>
                  <a:pt x="6842760" y="20447"/>
                </a:lnTo>
                <a:lnTo>
                  <a:pt x="6843433" y="19812"/>
                </a:lnTo>
                <a:lnTo>
                  <a:pt x="6846430" y="17018"/>
                </a:lnTo>
                <a:lnTo>
                  <a:pt x="6842290" y="17018"/>
                </a:lnTo>
                <a:lnTo>
                  <a:pt x="6820890" y="17653"/>
                </a:lnTo>
                <a:lnTo>
                  <a:pt x="6822859" y="17653"/>
                </a:lnTo>
                <a:lnTo>
                  <a:pt x="6797484" y="19050"/>
                </a:lnTo>
                <a:lnTo>
                  <a:pt x="6795071" y="19050"/>
                </a:lnTo>
                <a:lnTo>
                  <a:pt x="6781000" y="19558"/>
                </a:lnTo>
                <a:lnTo>
                  <a:pt x="6770687" y="19050"/>
                </a:lnTo>
                <a:lnTo>
                  <a:pt x="6768833" y="19050"/>
                </a:lnTo>
                <a:lnTo>
                  <a:pt x="6753987" y="17907"/>
                </a:lnTo>
                <a:lnTo>
                  <a:pt x="6734175" y="16383"/>
                </a:lnTo>
                <a:lnTo>
                  <a:pt x="6728409" y="16383"/>
                </a:lnTo>
                <a:lnTo>
                  <a:pt x="6701244" y="15621"/>
                </a:lnTo>
                <a:lnTo>
                  <a:pt x="6706832" y="15621"/>
                </a:lnTo>
                <a:lnTo>
                  <a:pt x="6917195" y="15621"/>
                </a:lnTo>
                <a:lnTo>
                  <a:pt x="6922592" y="15367"/>
                </a:lnTo>
                <a:lnTo>
                  <a:pt x="6692176" y="15367"/>
                </a:lnTo>
                <a:lnTo>
                  <a:pt x="6696710" y="15494"/>
                </a:lnTo>
                <a:lnTo>
                  <a:pt x="6625857" y="14605"/>
                </a:lnTo>
                <a:lnTo>
                  <a:pt x="6937451" y="14605"/>
                </a:lnTo>
                <a:lnTo>
                  <a:pt x="6949618" y="13843"/>
                </a:lnTo>
                <a:lnTo>
                  <a:pt x="6479426" y="13843"/>
                </a:lnTo>
                <a:lnTo>
                  <a:pt x="6493713" y="13970"/>
                </a:lnTo>
                <a:lnTo>
                  <a:pt x="6471348" y="13843"/>
                </a:lnTo>
                <a:lnTo>
                  <a:pt x="6417526" y="12954"/>
                </a:lnTo>
                <a:lnTo>
                  <a:pt x="6410934" y="12954"/>
                </a:lnTo>
                <a:lnTo>
                  <a:pt x="6384582" y="12192"/>
                </a:lnTo>
                <a:lnTo>
                  <a:pt x="6345034" y="11049"/>
                </a:lnTo>
                <a:lnTo>
                  <a:pt x="6345415" y="12192"/>
                </a:lnTo>
                <a:lnTo>
                  <a:pt x="6346190" y="14605"/>
                </a:lnTo>
                <a:lnTo>
                  <a:pt x="6299898" y="12192"/>
                </a:lnTo>
                <a:lnTo>
                  <a:pt x="6286805" y="12192"/>
                </a:lnTo>
                <a:lnTo>
                  <a:pt x="6272530" y="14351"/>
                </a:lnTo>
                <a:lnTo>
                  <a:pt x="6256172" y="10795"/>
                </a:lnTo>
                <a:lnTo>
                  <a:pt x="6257620" y="10795"/>
                </a:lnTo>
                <a:lnTo>
                  <a:pt x="6256858" y="9779"/>
                </a:lnTo>
                <a:lnTo>
                  <a:pt x="6263830" y="8890"/>
                </a:lnTo>
                <a:lnTo>
                  <a:pt x="6266802" y="8509"/>
                </a:lnTo>
                <a:lnTo>
                  <a:pt x="6217920" y="8648"/>
                </a:lnTo>
                <a:lnTo>
                  <a:pt x="6198032" y="8255"/>
                </a:lnTo>
                <a:lnTo>
                  <a:pt x="6268796" y="8255"/>
                </a:lnTo>
                <a:lnTo>
                  <a:pt x="6364579" y="8255"/>
                </a:lnTo>
                <a:lnTo>
                  <a:pt x="7371486" y="8255"/>
                </a:lnTo>
                <a:lnTo>
                  <a:pt x="7369035" y="8890"/>
                </a:lnTo>
                <a:lnTo>
                  <a:pt x="7367740" y="8890"/>
                </a:lnTo>
                <a:lnTo>
                  <a:pt x="7370089" y="10795"/>
                </a:lnTo>
                <a:lnTo>
                  <a:pt x="7369467" y="10795"/>
                </a:lnTo>
                <a:lnTo>
                  <a:pt x="7377087" y="13436"/>
                </a:lnTo>
                <a:lnTo>
                  <a:pt x="7379665" y="13436"/>
                </a:lnTo>
                <a:lnTo>
                  <a:pt x="7367879" y="14338"/>
                </a:lnTo>
                <a:lnTo>
                  <a:pt x="7373937" y="13843"/>
                </a:lnTo>
                <a:lnTo>
                  <a:pt x="7331265" y="13843"/>
                </a:lnTo>
                <a:lnTo>
                  <a:pt x="7336561" y="14605"/>
                </a:lnTo>
                <a:lnTo>
                  <a:pt x="7364222" y="14605"/>
                </a:lnTo>
                <a:lnTo>
                  <a:pt x="7347077" y="16129"/>
                </a:lnTo>
                <a:lnTo>
                  <a:pt x="7343572" y="15621"/>
                </a:lnTo>
                <a:lnTo>
                  <a:pt x="7177176" y="15621"/>
                </a:lnTo>
                <a:lnTo>
                  <a:pt x="7152614" y="17018"/>
                </a:lnTo>
                <a:lnTo>
                  <a:pt x="7154189" y="17018"/>
                </a:lnTo>
                <a:lnTo>
                  <a:pt x="7153529" y="17145"/>
                </a:lnTo>
                <a:lnTo>
                  <a:pt x="9128608" y="17145"/>
                </a:lnTo>
                <a:lnTo>
                  <a:pt x="9120708" y="16129"/>
                </a:lnTo>
                <a:lnTo>
                  <a:pt x="9116771" y="15621"/>
                </a:lnTo>
                <a:lnTo>
                  <a:pt x="9085732" y="15621"/>
                </a:lnTo>
                <a:lnTo>
                  <a:pt x="9093670" y="15367"/>
                </a:lnTo>
                <a:lnTo>
                  <a:pt x="9074772" y="15367"/>
                </a:lnTo>
                <a:lnTo>
                  <a:pt x="9076880" y="15494"/>
                </a:lnTo>
                <a:lnTo>
                  <a:pt x="9068041" y="15367"/>
                </a:lnTo>
                <a:lnTo>
                  <a:pt x="9072016" y="15367"/>
                </a:lnTo>
                <a:lnTo>
                  <a:pt x="9067609" y="14605"/>
                </a:lnTo>
                <a:lnTo>
                  <a:pt x="9079979" y="14605"/>
                </a:lnTo>
                <a:lnTo>
                  <a:pt x="9102357" y="14605"/>
                </a:lnTo>
                <a:lnTo>
                  <a:pt x="9096692" y="15367"/>
                </a:lnTo>
                <a:lnTo>
                  <a:pt x="9112733" y="15367"/>
                </a:lnTo>
                <a:lnTo>
                  <a:pt x="9107005" y="12954"/>
                </a:lnTo>
                <a:lnTo>
                  <a:pt x="9135250" y="10795"/>
                </a:lnTo>
                <a:lnTo>
                  <a:pt x="9104287" y="10795"/>
                </a:lnTo>
                <a:lnTo>
                  <a:pt x="9104287" y="13843"/>
                </a:lnTo>
                <a:lnTo>
                  <a:pt x="9103665" y="13868"/>
                </a:lnTo>
                <a:lnTo>
                  <a:pt x="9098813" y="13843"/>
                </a:lnTo>
                <a:lnTo>
                  <a:pt x="9103106" y="13436"/>
                </a:lnTo>
                <a:lnTo>
                  <a:pt x="9103652" y="13843"/>
                </a:lnTo>
                <a:lnTo>
                  <a:pt x="9104287" y="13843"/>
                </a:lnTo>
                <a:lnTo>
                  <a:pt x="9104287" y="10795"/>
                </a:lnTo>
                <a:lnTo>
                  <a:pt x="9073553" y="10795"/>
                </a:lnTo>
                <a:lnTo>
                  <a:pt x="9057462" y="9779"/>
                </a:lnTo>
                <a:lnTo>
                  <a:pt x="9065400" y="9779"/>
                </a:lnTo>
                <a:lnTo>
                  <a:pt x="9032799" y="8890"/>
                </a:lnTo>
                <a:lnTo>
                  <a:pt x="9077223" y="8890"/>
                </a:lnTo>
                <a:lnTo>
                  <a:pt x="9030462" y="8686"/>
                </a:lnTo>
                <a:lnTo>
                  <a:pt x="9030462" y="13436"/>
                </a:lnTo>
                <a:lnTo>
                  <a:pt x="9018067" y="12954"/>
                </a:lnTo>
                <a:lnTo>
                  <a:pt x="9020708" y="12954"/>
                </a:lnTo>
                <a:lnTo>
                  <a:pt x="9030462" y="13436"/>
                </a:lnTo>
                <a:lnTo>
                  <a:pt x="9030462" y="8686"/>
                </a:lnTo>
                <a:lnTo>
                  <a:pt x="8996604" y="8521"/>
                </a:lnTo>
                <a:lnTo>
                  <a:pt x="8986787" y="8890"/>
                </a:lnTo>
                <a:lnTo>
                  <a:pt x="8963863" y="9779"/>
                </a:lnTo>
                <a:lnTo>
                  <a:pt x="8949106" y="9779"/>
                </a:lnTo>
                <a:lnTo>
                  <a:pt x="8933980" y="10795"/>
                </a:lnTo>
                <a:lnTo>
                  <a:pt x="8927846" y="10795"/>
                </a:lnTo>
                <a:lnTo>
                  <a:pt x="8928570" y="10668"/>
                </a:lnTo>
                <a:lnTo>
                  <a:pt x="8930754" y="10299"/>
                </a:lnTo>
                <a:lnTo>
                  <a:pt x="8917203" y="10668"/>
                </a:lnTo>
                <a:lnTo>
                  <a:pt x="8844902" y="12700"/>
                </a:lnTo>
                <a:lnTo>
                  <a:pt x="8844318" y="12192"/>
                </a:lnTo>
                <a:lnTo>
                  <a:pt x="8786647" y="12192"/>
                </a:lnTo>
                <a:lnTo>
                  <a:pt x="8729523" y="13436"/>
                </a:lnTo>
                <a:lnTo>
                  <a:pt x="8723998" y="13436"/>
                </a:lnTo>
                <a:lnTo>
                  <a:pt x="8694534" y="13843"/>
                </a:lnTo>
                <a:lnTo>
                  <a:pt x="8666899" y="13843"/>
                </a:lnTo>
                <a:lnTo>
                  <a:pt x="8626094" y="13436"/>
                </a:lnTo>
                <a:lnTo>
                  <a:pt x="8598103" y="12192"/>
                </a:lnTo>
                <a:lnTo>
                  <a:pt x="8572233" y="11049"/>
                </a:lnTo>
                <a:lnTo>
                  <a:pt x="8533105" y="12192"/>
                </a:lnTo>
                <a:lnTo>
                  <a:pt x="8467090" y="12192"/>
                </a:lnTo>
                <a:lnTo>
                  <a:pt x="8457171" y="8255"/>
                </a:lnTo>
                <a:lnTo>
                  <a:pt x="8942870" y="8255"/>
                </a:lnTo>
                <a:lnTo>
                  <a:pt x="9003170" y="8255"/>
                </a:lnTo>
                <a:lnTo>
                  <a:pt x="9306598" y="8255"/>
                </a:lnTo>
                <a:lnTo>
                  <a:pt x="9307919" y="8890"/>
                </a:lnTo>
                <a:lnTo>
                  <a:pt x="9309227" y="10033"/>
                </a:lnTo>
                <a:lnTo>
                  <a:pt x="9307309" y="10033"/>
                </a:lnTo>
                <a:lnTo>
                  <a:pt x="9302013" y="10426"/>
                </a:lnTo>
                <a:lnTo>
                  <a:pt x="9279750" y="10287"/>
                </a:lnTo>
                <a:lnTo>
                  <a:pt x="9278302" y="10668"/>
                </a:lnTo>
                <a:lnTo>
                  <a:pt x="9277921" y="10795"/>
                </a:lnTo>
                <a:lnTo>
                  <a:pt x="9271940" y="12192"/>
                </a:lnTo>
                <a:lnTo>
                  <a:pt x="9273705" y="12192"/>
                </a:lnTo>
                <a:lnTo>
                  <a:pt x="9284119" y="12954"/>
                </a:lnTo>
                <a:lnTo>
                  <a:pt x="9283116" y="12954"/>
                </a:lnTo>
                <a:lnTo>
                  <a:pt x="9287726" y="13436"/>
                </a:lnTo>
                <a:lnTo>
                  <a:pt x="9288691" y="13436"/>
                </a:lnTo>
                <a:lnTo>
                  <a:pt x="9293009" y="14605"/>
                </a:lnTo>
                <a:lnTo>
                  <a:pt x="9289707" y="14605"/>
                </a:lnTo>
                <a:lnTo>
                  <a:pt x="9282582" y="15367"/>
                </a:lnTo>
                <a:lnTo>
                  <a:pt x="9407588" y="15367"/>
                </a:lnTo>
                <a:lnTo>
                  <a:pt x="9392018" y="13436"/>
                </a:lnTo>
                <a:lnTo>
                  <a:pt x="9428632" y="13436"/>
                </a:lnTo>
                <a:lnTo>
                  <a:pt x="9415628" y="13843"/>
                </a:lnTo>
                <a:lnTo>
                  <a:pt x="9411284" y="13843"/>
                </a:lnTo>
                <a:lnTo>
                  <a:pt x="9415564" y="15367"/>
                </a:lnTo>
                <a:lnTo>
                  <a:pt x="9551302" y="15367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g object 50"/>
          <p:cNvSpPr/>
          <p:nvPr/>
        </p:nvSpPr>
        <p:spPr>
          <a:xfrm>
            <a:off x="11343921" y="1552955"/>
            <a:ext cx="31750" cy="1905"/>
          </a:xfrm>
          <a:custGeom>
            <a:avLst/>
            <a:gdLst/>
            <a:ahLst/>
            <a:cxnLst/>
            <a:rect l="l" t="t" r="r" b="b"/>
            <a:pathLst>
              <a:path w="31750" h="1905">
                <a:moveTo>
                  <a:pt x="29182" y="0"/>
                </a:moveTo>
                <a:lnTo>
                  <a:pt x="11898" y="166"/>
                </a:lnTo>
                <a:lnTo>
                  <a:pt x="1019" y="571"/>
                </a:lnTo>
                <a:lnTo>
                  <a:pt x="0" y="1071"/>
                </a:lnTo>
                <a:lnTo>
                  <a:pt x="12291" y="1524"/>
                </a:lnTo>
                <a:lnTo>
                  <a:pt x="18260" y="1016"/>
                </a:lnTo>
                <a:lnTo>
                  <a:pt x="25245" y="1524"/>
                </a:lnTo>
                <a:lnTo>
                  <a:pt x="31214" y="1016"/>
                </a:lnTo>
                <a:lnTo>
                  <a:pt x="2918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g object 51"/>
          <p:cNvSpPr/>
          <p:nvPr/>
        </p:nvSpPr>
        <p:spPr>
          <a:xfrm>
            <a:off x="11042904" y="1541970"/>
            <a:ext cx="88900" cy="4445"/>
          </a:xfrm>
          <a:custGeom>
            <a:avLst/>
            <a:gdLst/>
            <a:ahLst/>
            <a:cxnLst/>
            <a:rect l="l" t="t" r="r" b="b"/>
            <a:pathLst>
              <a:path w="88900" h="4444">
                <a:moveTo>
                  <a:pt x="56642" y="3111"/>
                </a:moveTo>
                <a:lnTo>
                  <a:pt x="50927" y="3111"/>
                </a:lnTo>
                <a:lnTo>
                  <a:pt x="50660" y="787"/>
                </a:lnTo>
                <a:lnTo>
                  <a:pt x="39598" y="0"/>
                </a:lnTo>
                <a:lnTo>
                  <a:pt x="21475" y="368"/>
                </a:lnTo>
                <a:lnTo>
                  <a:pt x="0" y="1460"/>
                </a:lnTo>
                <a:lnTo>
                  <a:pt x="6045" y="3302"/>
                </a:lnTo>
                <a:lnTo>
                  <a:pt x="18745" y="3911"/>
                </a:lnTo>
                <a:lnTo>
                  <a:pt x="36233" y="3721"/>
                </a:lnTo>
                <a:lnTo>
                  <a:pt x="56642" y="3111"/>
                </a:lnTo>
                <a:close/>
              </a:path>
              <a:path w="88900" h="4444">
                <a:moveTo>
                  <a:pt x="88773" y="1841"/>
                </a:moveTo>
                <a:lnTo>
                  <a:pt x="88125" y="1206"/>
                </a:lnTo>
                <a:lnTo>
                  <a:pt x="83007" y="1270"/>
                </a:lnTo>
                <a:lnTo>
                  <a:pt x="74574" y="1638"/>
                </a:lnTo>
                <a:lnTo>
                  <a:pt x="64008" y="1841"/>
                </a:lnTo>
                <a:lnTo>
                  <a:pt x="88773" y="1841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g object 52"/>
          <p:cNvSpPr/>
          <p:nvPr/>
        </p:nvSpPr>
        <p:spPr>
          <a:xfrm>
            <a:off x="10725499" y="1528845"/>
            <a:ext cx="43180" cy="3810"/>
          </a:xfrm>
          <a:custGeom>
            <a:avLst/>
            <a:gdLst/>
            <a:ahLst/>
            <a:cxnLst/>
            <a:rect l="l" t="t" r="r" b="b"/>
            <a:pathLst>
              <a:path w="43179" h="3809">
                <a:moveTo>
                  <a:pt x="35750" y="0"/>
                </a:moveTo>
                <a:lnTo>
                  <a:pt x="12350" y="1535"/>
                </a:lnTo>
                <a:lnTo>
                  <a:pt x="0" y="3500"/>
                </a:lnTo>
                <a:lnTo>
                  <a:pt x="26320" y="3536"/>
                </a:lnTo>
                <a:lnTo>
                  <a:pt x="33414" y="3286"/>
                </a:lnTo>
                <a:lnTo>
                  <a:pt x="36591" y="2107"/>
                </a:lnTo>
                <a:lnTo>
                  <a:pt x="38697" y="1071"/>
                </a:lnTo>
                <a:lnTo>
                  <a:pt x="42576" y="1250"/>
                </a:lnTo>
                <a:lnTo>
                  <a:pt x="3575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g object 53"/>
          <p:cNvSpPr/>
          <p:nvPr/>
        </p:nvSpPr>
        <p:spPr>
          <a:xfrm>
            <a:off x="11039856" y="1549908"/>
            <a:ext cx="26034" cy="5080"/>
          </a:xfrm>
          <a:custGeom>
            <a:avLst/>
            <a:gdLst/>
            <a:ahLst/>
            <a:cxnLst/>
            <a:rect l="l" t="t" r="r" b="b"/>
            <a:pathLst>
              <a:path w="26034" h="5080">
                <a:moveTo>
                  <a:pt x="15367" y="0"/>
                </a:moveTo>
                <a:lnTo>
                  <a:pt x="0" y="3682"/>
                </a:lnTo>
                <a:lnTo>
                  <a:pt x="25908" y="4571"/>
                </a:lnTo>
                <a:lnTo>
                  <a:pt x="1536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bg object 54"/>
          <p:cNvSpPr/>
          <p:nvPr/>
        </p:nvSpPr>
        <p:spPr>
          <a:xfrm>
            <a:off x="10842625" y="1549272"/>
            <a:ext cx="93980" cy="2540"/>
          </a:xfrm>
          <a:custGeom>
            <a:avLst/>
            <a:gdLst/>
            <a:ahLst/>
            <a:cxnLst/>
            <a:rect l="l" t="t" r="r" b="b"/>
            <a:pathLst>
              <a:path w="93979" h="2540">
                <a:moveTo>
                  <a:pt x="57023" y="1143"/>
                </a:moveTo>
                <a:lnTo>
                  <a:pt x="36360" y="431"/>
                </a:lnTo>
                <a:lnTo>
                  <a:pt x="17843" y="0"/>
                </a:lnTo>
                <a:lnTo>
                  <a:pt x="4648" y="152"/>
                </a:lnTo>
                <a:lnTo>
                  <a:pt x="0" y="1143"/>
                </a:lnTo>
                <a:lnTo>
                  <a:pt x="45593" y="2159"/>
                </a:lnTo>
                <a:lnTo>
                  <a:pt x="44704" y="1143"/>
                </a:lnTo>
                <a:lnTo>
                  <a:pt x="57023" y="1143"/>
                </a:lnTo>
                <a:close/>
              </a:path>
              <a:path w="93979" h="2540">
                <a:moveTo>
                  <a:pt x="93599" y="635"/>
                </a:moveTo>
                <a:lnTo>
                  <a:pt x="86233" y="660"/>
                </a:lnTo>
                <a:lnTo>
                  <a:pt x="76733" y="825"/>
                </a:lnTo>
                <a:lnTo>
                  <a:pt x="66522" y="1282"/>
                </a:lnTo>
                <a:lnTo>
                  <a:pt x="57023" y="2159"/>
                </a:lnTo>
                <a:lnTo>
                  <a:pt x="67754" y="2146"/>
                </a:lnTo>
                <a:lnTo>
                  <a:pt x="77825" y="1981"/>
                </a:lnTo>
                <a:lnTo>
                  <a:pt x="86639" y="1524"/>
                </a:lnTo>
                <a:lnTo>
                  <a:pt x="93599" y="635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bg object 55"/>
          <p:cNvSpPr/>
          <p:nvPr/>
        </p:nvSpPr>
        <p:spPr>
          <a:xfrm>
            <a:off x="10308189" y="1548383"/>
            <a:ext cx="52069" cy="5080"/>
          </a:xfrm>
          <a:custGeom>
            <a:avLst/>
            <a:gdLst/>
            <a:ahLst/>
            <a:cxnLst/>
            <a:rect l="l" t="t" r="r" b="b"/>
            <a:pathLst>
              <a:path w="52070" h="5080">
                <a:moveTo>
                  <a:pt x="50311" y="0"/>
                </a:moveTo>
                <a:lnTo>
                  <a:pt x="400" y="1142"/>
                </a:lnTo>
                <a:lnTo>
                  <a:pt x="0" y="2643"/>
                </a:lnTo>
                <a:lnTo>
                  <a:pt x="5195" y="3714"/>
                </a:lnTo>
                <a:lnTo>
                  <a:pt x="14724" y="4357"/>
                </a:lnTo>
                <a:lnTo>
                  <a:pt x="27324" y="4571"/>
                </a:lnTo>
                <a:lnTo>
                  <a:pt x="36881" y="3214"/>
                </a:lnTo>
                <a:lnTo>
                  <a:pt x="46057" y="2286"/>
                </a:lnTo>
                <a:lnTo>
                  <a:pt x="51613" y="1357"/>
                </a:lnTo>
                <a:lnTo>
                  <a:pt x="50311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bg object 56"/>
          <p:cNvSpPr/>
          <p:nvPr/>
        </p:nvSpPr>
        <p:spPr>
          <a:xfrm>
            <a:off x="10483595" y="1557527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1904" y="0"/>
                </a:moveTo>
                <a:lnTo>
                  <a:pt x="0" y="6096"/>
                </a:lnTo>
                <a:lnTo>
                  <a:pt x="24383" y="3429"/>
                </a:lnTo>
                <a:lnTo>
                  <a:pt x="10668" y="2667"/>
                </a:lnTo>
                <a:lnTo>
                  <a:pt x="9778" y="1777"/>
                </a:lnTo>
                <a:lnTo>
                  <a:pt x="190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bg object 57"/>
          <p:cNvSpPr/>
          <p:nvPr/>
        </p:nvSpPr>
        <p:spPr>
          <a:xfrm>
            <a:off x="10328657" y="1563624"/>
            <a:ext cx="53340" cy="3175"/>
          </a:xfrm>
          <a:custGeom>
            <a:avLst/>
            <a:gdLst/>
            <a:ahLst/>
            <a:cxnLst/>
            <a:rect l="l" t="t" r="r" b="b"/>
            <a:pathLst>
              <a:path w="53340" h="3175">
                <a:moveTo>
                  <a:pt x="34415" y="0"/>
                </a:moveTo>
                <a:lnTo>
                  <a:pt x="22244" y="797"/>
                </a:lnTo>
                <a:lnTo>
                  <a:pt x="4776" y="1809"/>
                </a:lnTo>
                <a:lnTo>
                  <a:pt x="0" y="2678"/>
                </a:lnTo>
                <a:lnTo>
                  <a:pt x="25906" y="3048"/>
                </a:lnTo>
                <a:lnTo>
                  <a:pt x="35665" y="2035"/>
                </a:lnTo>
                <a:lnTo>
                  <a:pt x="49115" y="1238"/>
                </a:lnTo>
                <a:lnTo>
                  <a:pt x="53087" y="583"/>
                </a:lnTo>
                <a:lnTo>
                  <a:pt x="3441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bg object 58"/>
          <p:cNvSpPr/>
          <p:nvPr/>
        </p:nvSpPr>
        <p:spPr>
          <a:xfrm>
            <a:off x="9622535" y="1546860"/>
            <a:ext cx="10795" cy="7620"/>
          </a:xfrm>
          <a:custGeom>
            <a:avLst/>
            <a:gdLst/>
            <a:ahLst/>
            <a:cxnLst/>
            <a:rect l="l" t="t" r="r" b="b"/>
            <a:pathLst>
              <a:path w="10795" h="7619">
                <a:moveTo>
                  <a:pt x="9906" y="0"/>
                </a:moveTo>
                <a:lnTo>
                  <a:pt x="0" y="7619"/>
                </a:lnTo>
                <a:lnTo>
                  <a:pt x="10668" y="7619"/>
                </a:lnTo>
                <a:lnTo>
                  <a:pt x="9906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bg object 59"/>
          <p:cNvSpPr/>
          <p:nvPr/>
        </p:nvSpPr>
        <p:spPr>
          <a:xfrm>
            <a:off x="8961920" y="1566671"/>
            <a:ext cx="73660" cy="8890"/>
          </a:xfrm>
          <a:custGeom>
            <a:avLst/>
            <a:gdLst/>
            <a:ahLst/>
            <a:cxnLst/>
            <a:rect l="l" t="t" r="r" b="b"/>
            <a:pathLst>
              <a:path w="73659" h="8890">
                <a:moveTo>
                  <a:pt x="61683" y="0"/>
                </a:moveTo>
                <a:lnTo>
                  <a:pt x="51142" y="762"/>
                </a:lnTo>
                <a:lnTo>
                  <a:pt x="46316" y="762"/>
                </a:lnTo>
                <a:lnTo>
                  <a:pt x="43395" y="1524"/>
                </a:lnTo>
                <a:lnTo>
                  <a:pt x="61683" y="0"/>
                </a:lnTo>
                <a:close/>
              </a:path>
              <a:path w="73659" h="8890">
                <a:moveTo>
                  <a:pt x="73113" y="5207"/>
                </a:moveTo>
                <a:lnTo>
                  <a:pt x="72656" y="4089"/>
                </a:lnTo>
                <a:lnTo>
                  <a:pt x="44602" y="2590"/>
                </a:lnTo>
                <a:lnTo>
                  <a:pt x="44157" y="1524"/>
                </a:lnTo>
                <a:lnTo>
                  <a:pt x="20828" y="2514"/>
                </a:lnTo>
                <a:lnTo>
                  <a:pt x="5613" y="3454"/>
                </a:lnTo>
                <a:lnTo>
                  <a:pt x="0" y="5257"/>
                </a:lnTo>
                <a:lnTo>
                  <a:pt x="5549" y="8890"/>
                </a:lnTo>
                <a:lnTo>
                  <a:pt x="33870" y="8674"/>
                </a:lnTo>
                <a:lnTo>
                  <a:pt x="48564" y="4864"/>
                </a:lnTo>
                <a:lnTo>
                  <a:pt x="73113" y="5207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bg object 60"/>
          <p:cNvSpPr/>
          <p:nvPr/>
        </p:nvSpPr>
        <p:spPr>
          <a:xfrm>
            <a:off x="1522476" y="1516379"/>
            <a:ext cx="104139" cy="7620"/>
          </a:xfrm>
          <a:custGeom>
            <a:avLst/>
            <a:gdLst/>
            <a:ahLst/>
            <a:cxnLst/>
            <a:rect l="l" t="t" r="r" b="b"/>
            <a:pathLst>
              <a:path w="104139" h="7619">
                <a:moveTo>
                  <a:pt x="30480" y="7620"/>
                </a:moveTo>
                <a:lnTo>
                  <a:pt x="21844" y="3048"/>
                </a:lnTo>
                <a:lnTo>
                  <a:pt x="0" y="6858"/>
                </a:lnTo>
                <a:lnTo>
                  <a:pt x="7162" y="6870"/>
                </a:lnTo>
                <a:lnTo>
                  <a:pt x="15951" y="6959"/>
                </a:lnTo>
                <a:lnTo>
                  <a:pt x="24371" y="7188"/>
                </a:lnTo>
                <a:lnTo>
                  <a:pt x="30480" y="7620"/>
                </a:lnTo>
                <a:close/>
              </a:path>
              <a:path w="104139" h="7619">
                <a:moveTo>
                  <a:pt x="103619" y="2286"/>
                </a:moveTo>
                <a:lnTo>
                  <a:pt x="65532" y="0"/>
                </a:lnTo>
                <a:lnTo>
                  <a:pt x="89916" y="4572"/>
                </a:lnTo>
                <a:lnTo>
                  <a:pt x="103619" y="2286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bg object 61"/>
          <p:cNvSpPr/>
          <p:nvPr/>
        </p:nvSpPr>
        <p:spPr>
          <a:xfrm>
            <a:off x="6650735" y="1574291"/>
            <a:ext cx="32384" cy="3175"/>
          </a:xfrm>
          <a:custGeom>
            <a:avLst/>
            <a:gdLst/>
            <a:ahLst/>
            <a:cxnLst/>
            <a:rect l="l" t="t" r="r" b="b"/>
            <a:pathLst>
              <a:path w="32384" h="3175">
                <a:moveTo>
                  <a:pt x="0" y="0"/>
                </a:moveTo>
                <a:lnTo>
                  <a:pt x="29210" y="3048"/>
                </a:lnTo>
                <a:lnTo>
                  <a:pt x="32004" y="1524"/>
                </a:lnTo>
                <a:lnTo>
                  <a:pt x="27021" y="1071"/>
                </a:lnTo>
                <a:lnTo>
                  <a:pt x="20240" y="762"/>
                </a:lnTo>
                <a:lnTo>
                  <a:pt x="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bg object 62"/>
          <p:cNvSpPr/>
          <p:nvPr/>
        </p:nvSpPr>
        <p:spPr>
          <a:xfrm>
            <a:off x="6163055" y="1566672"/>
            <a:ext cx="15240" cy="5080"/>
          </a:xfrm>
          <a:custGeom>
            <a:avLst/>
            <a:gdLst/>
            <a:ahLst/>
            <a:cxnLst/>
            <a:rect l="l" t="t" r="r" b="b"/>
            <a:pathLst>
              <a:path w="15239" h="5080">
                <a:moveTo>
                  <a:pt x="0" y="0"/>
                </a:moveTo>
                <a:lnTo>
                  <a:pt x="7112" y="4572"/>
                </a:lnTo>
                <a:lnTo>
                  <a:pt x="15240" y="4572"/>
                </a:lnTo>
                <a:lnTo>
                  <a:pt x="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bg object 63"/>
          <p:cNvSpPr/>
          <p:nvPr/>
        </p:nvSpPr>
        <p:spPr>
          <a:xfrm>
            <a:off x="5744083" y="1574434"/>
            <a:ext cx="55244" cy="2540"/>
          </a:xfrm>
          <a:custGeom>
            <a:avLst/>
            <a:gdLst/>
            <a:ahLst/>
            <a:cxnLst/>
            <a:rect l="l" t="t" r="r" b="b"/>
            <a:pathLst>
              <a:path w="55245" h="2540">
                <a:moveTo>
                  <a:pt x="1266" y="0"/>
                </a:moveTo>
                <a:lnTo>
                  <a:pt x="0" y="2143"/>
                </a:lnTo>
                <a:lnTo>
                  <a:pt x="13338" y="2357"/>
                </a:lnTo>
                <a:lnTo>
                  <a:pt x="41398" y="1928"/>
                </a:lnTo>
                <a:lnTo>
                  <a:pt x="54737" y="2143"/>
                </a:lnTo>
                <a:lnTo>
                  <a:pt x="29610" y="1714"/>
                </a:lnTo>
                <a:lnTo>
                  <a:pt x="11461" y="428"/>
                </a:lnTo>
                <a:lnTo>
                  <a:pt x="1266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9254" y="760856"/>
            <a:ext cx="10813491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92D05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2769" y="1531467"/>
            <a:ext cx="10729595" cy="421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F8E9D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975217" y="6424007"/>
            <a:ext cx="2943859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FF147-705A-48C9-93B9-B322C11942E1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858" y="1905000"/>
            <a:ext cx="8376284" cy="361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679" marR="226060" algn="ctr">
              <a:lnSpc>
                <a:spcPct val="121300"/>
              </a:lnSpc>
              <a:spcBef>
                <a:spcPts val="100"/>
              </a:spcBef>
            </a:pPr>
            <a:r>
              <a:rPr lang="en-IN" sz="4800" spc="-85" dirty="0">
                <a:solidFill>
                  <a:srgbClr val="B4B8E1"/>
                </a:solidFill>
                <a:latin typeface="Times New Roman"/>
                <a:cs typeface="Times New Roman"/>
              </a:rPr>
              <a:t>Data Structure &amp; Analysis of Algorithms</a:t>
            </a:r>
          </a:p>
          <a:p>
            <a:pPr marL="233679" marR="226060" algn="ctr">
              <a:lnSpc>
                <a:spcPct val="121300"/>
              </a:lnSpc>
              <a:spcBef>
                <a:spcPts val="100"/>
              </a:spcBef>
            </a:pPr>
            <a:r>
              <a:rPr lang="en-IN" sz="4800" spc="-265" dirty="0">
                <a:solidFill>
                  <a:srgbClr val="B4B8E1"/>
                </a:solidFill>
                <a:latin typeface="Times New Roman"/>
                <a:cs typeface="Times New Roman"/>
              </a:rPr>
              <a:t>S</a:t>
            </a:r>
            <a:r>
              <a:rPr sz="4800" dirty="0">
                <a:solidFill>
                  <a:srgbClr val="B4B8E1"/>
                </a:solidFill>
                <a:latin typeface="Times New Roman"/>
                <a:cs typeface="Times New Roman"/>
              </a:rPr>
              <a:t>E</a:t>
            </a:r>
            <a:r>
              <a:rPr sz="4800" spc="-20" dirty="0">
                <a:solidFill>
                  <a:srgbClr val="B4B8E1"/>
                </a:solidFill>
                <a:latin typeface="Times New Roman"/>
                <a:cs typeface="Times New Roman"/>
              </a:rPr>
              <a:t> </a:t>
            </a:r>
            <a:r>
              <a:rPr lang="en-IN" sz="4800" spc="-10" dirty="0">
                <a:solidFill>
                  <a:srgbClr val="B4B8E1"/>
                </a:solidFill>
                <a:latin typeface="Times New Roman"/>
                <a:cs typeface="Times New Roman"/>
              </a:rPr>
              <a:t>(EXTC</a:t>
            </a:r>
            <a:r>
              <a:rPr sz="4800" spc="-10" dirty="0">
                <a:solidFill>
                  <a:srgbClr val="B4B8E1"/>
                </a:solidFill>
                <a:latin typeface="Times New Roman"/>
                <a:cs typeface="Times New Roman"/>
              </a:rPr>
              <a:t>)</a:t>
            </a:r>
            <a:endParaRPr sz="48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ts val="5190"/>
              </a:lnSpc>
              <a:spcBef>
                <a:spcPts val="1870"/>
              </a:spcBef>
            </a:pPr>
            <a:r>
              <a:rPr sz="4800" spc="-35" dirty="0">
                <a:solidFill>
                  <a:srgbClr val="B4B8E1"/>
                </a:solidFill>
                <a:latin typeface="Times New Roman"/>
                <a:cs typeface="Times New Roman"/>
              </a:rPr>
              <a:t>P</a:t>
            </a:r>
            <a:r>
              <a:rPr lang="en-IN" sz="4800" spc="-35" dirty="0" err="1">
                <a:solidFill>
                  <a:srgbClr val="B4B8E1"/>
                </a:solidFill>
                <a:latin typeface="Times New Roman"/>
                <a:cs typeface="Times New Roman"/>
              </a:rPr>
              <a:t>rof</a:t>
            </a:r>
            <a:r>
              <a:rPr sz="4800" spc="-35" dirty="0">
                <a:solidFill>
                  <a:srgbClr val="B4B8E1"/>
                </a:solidFill>
                <a:latin typeface="Times New Roman"/>
                <a:cs typeface="Times New Roman"/>
              </a:rPr>
              <a:t>.</a:t>
            </a:r>
            <a:r>
              <a:rPr lang="en-IN" sz="4800" spc="-35" dirty="0">
                <a:solidFill>
                  <a:srgbClr val="B4B8E1"/>
                </a:solidFill>
                <a:latin typeface="Times New Roman"/>
                <a:cs typeface="Times New Roman"/>
              </a:rPr>
              <a:t> </a:t>
            </a:r>
            <a:r>
              <a:rPr lang="en-IN" sz="4800" spc="-100" dirty="0">
                <a:solidFill>
                  <a:srgbClr val="B4B8E1"/>
                </a:solidFill>
                <a:latin typeface="Times New Roman"/>
                <a:cs typeface="Times New Roman"/>
              </a:rPr>
              <a:t>Vibha Wali</a:t>
            </a:r>
            <a:r>
              <a:rPr sz="4800" spc="-285" dirty="0">
                <a:solidFill>
                  <a:srgbClr val="B4B8E1"/>
                </a:solidFill>
                <a:latin typeface="Times New Roman"/>
                <a:cs typeface="Times New Roman"/>
              </a:rPr>
              <a:t> </a:t>
            </a:r>
            <a:r>
              <a:rPr sz="4800" spc="90" dirty="0">
                <a:solidFill>
                  <a:srgbClr val="B4B8E1"/>
                </a:solidFill>
                <a:latin typeface="Times New Roman"/>
                <a:cs typeface="Times New Roman"/>
              </a:rPr>
              <a:t>(</a:t>
            </a:r>
            <a:r>
              <a:rPr lang="en-IN" sz="4800" spc="90" dirty="0">
                <a:solidFill>
                  <a:srgbClr val="B4B8E1"/>
                </a:solidFill>
                <a:latin typeface="Times New Roman"/>
                <a:cs typeface="Times New Roman"/>
              </a:rPr>
              <a:t>VSW</a:t>
            </a:r>
            <a:r>
              <a:rPr sz="4800" spc="90" dirty="0">
                <a:solidFill>
                  <a:srgbClr val="B4B8E1"/>
                </a:solidFill>
                <a:latin typeface="Times New Roman"/>
                <a:cs typeface="Times New Roman"/>
              </a:rPr>
              <a:t>)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/>
              <a:t>Prepared By: Prof. Vibha Wali</a:t>
            </a:r>
            <a:endParaRPr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7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003024" y="1525523"/>
            <a:ext cx="88900" cy="17145"/>
          </a:xfrm>
          <a:custGeom>
            <a:avLst/>
            <a:gdLst/>
            <a:ahLst/>
            <a:cxnLst/>
            <a:rect l="l" t="t" r="r" b="b"/>
            <a:pathLst>
              <a:path w="88900" h="17144">
                <a:moveTo>
                  <a:pt x="38100" y="8382"/>
                </a:moveTo>
                <a:lnTo>
                  <a:pt x="34417" y="7620"/>
                </a:lnTo>
                <a:lnTo>
                  <a:pt x="29845" y="7620"/>
                </a:lnTo>
                <a:lnTo>
                  <a:pt x="19812" y="9144"/>
                </a:lnTo>
                <a:lnTo>
                  <a:pt x="38100" y="8382"/>
                </a:lnTo>
                <a:close/>
              </a:path>
              <a:path w="88900" h="17144">
                <a:moveTo>
                  <a:pt x="56311" y="7200"/>
                </a:moveTo>
                <a:lnTo>
                  <a:pt x="38100" y="8128"/>
                </a:lnTo>
                <a:lnTo>
                  <a:pt x="42926" y="9144"/>
                </a:lnTo>
                <a:lnTo>
                  <a:pt x="43942" y="12192"/>
                </a:lnTo>
                <a:lnTo>
                  <a:pt x="56311" y="7200"/>
                </a:lnTo>
                <a:close/>
              </a:path>
              <a:path w="88900" h="17144">
                <a:moveTo>
                  <a:pt x="77724" y="12192"/>
                </a:moveTo>
                <a:lnTo>
                  <a:pt x="0" y="16764"/>
                </a:lnTo>
                <a:lnTo>
                  <a:pt x="13208" y="16764"/>
                </a:lnTo>
                <a:lnTo>
                  <a:pt x="77724" y="12192"/>
                </a:lnTo>
                <a:close/>
              </a:path>
              <a:path w="88900" h="17144">
                <a:moveTo>
                  <a:pt x="77724" y="6096"/>
                </a:moveTo>
                <a:lnTo>
                  <a:pt x="56426" y="7200"/>
                </a:lnTo>
                <a:lnTo>
                  <a:pt x="55714" y="7962"/>
                </a:lnTo>
                <a:lnTo>
                  <a:pt x="59118" y="7747"/>
                </a:lnTo>
                <a:lnTo>
                  <a:pt x="66509" y="6972"/>
                </a:lnTo>
                <a:lnTo>
                  <a:pt x="77724" y="6096"/>
                </a:lnTo>
                <a:close/>
              </a:path>
              <a:path w="88900" h="17144">
                <a:moveTo>
                  <a:pt x="88392" y="2286"/>
                </a:moveTo>
                <a:lnTo>
                  <a:pt x="79870" y="1714"/>
                </a:lnTo>
                <a:lnTo>
                  <a:pt x="68351" y="1143"/>
                </a:lnTo>
                <a:lnTo>
                  <a:pt x="60312" y="571"/>
                </a:lnTo>
                <a:lnTo>
                  <a:pt x="62230" y="0"/>
                </a:lnTo>
                <a:lnTo>
                  <a:pt x="42710" y="723"/>
                </a:lnTo>
                <a:lnTo>
                  <a:pt x="36741" y="1714"/>
                </a:lnTo>
                <a:lnTo>
                  <a:pt x="41414" y="3009"/>
                </a:lnTo>
                <a:lnTo>
                  <a:pt x="53848" y="4572"/>
                </a:lnTo>
                <a:lnTo>
                  <a:pt x="88392" y="2286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49838" y="1534667"/>
            <a:ext cx="155575" cy="22860"/>
          </a:xfrm>
          <a:custGeom>
            <a:avLst/>
            <a:gdLst/>
            <a:ahLst/>
            <a:cxnLst/>
            <a:rect l="l" t="t" r="r" b="b"/>
            <a:pathLst>
              <a:path w="155575" h="22859">
                <a:moveTo>
                  <a:pt x="115442" y="0"/>
                </a:moveTo>
                <a:lnTo>
                  <a:pt x="114272" y="1133"/>
                </a:lnTo>
                <a:lnTo>
                  <a:pt x="109410" y="2206"/>
                </a:lnTo>
                <a:lnTo>
                  <a:pt x="96833" y="3446"/>
                </a:lnTo>
                <a:lnTo>
                  <a:pt x="72516" y="5080"/>
                </a:lnTo>
                <a:lnTo>
                  <a:pt x="119776" y="8112"/>
                </a:lnTo>
                <a:lnTo>
                  <a:pt x="137757" y="9919"/>
                </a:lnTo>
                <a:lnTo>
                  <a:pt x="129793" y="11811"/>
                </a:lnTo>
                <a:lnTo>
                  <a:pt x="99010" y="12414"/>
                </a:lnTo>
                <a:lnTo>
                  <a:pt x="83264" y="11874"/>
                </a:lnTo>
                <a:lnTo>
                  <a:pt x="72876" y="10667"/>
                </a:lnTo>
                <a:lnTo>
                  <a:pt x="58165" y="9271"/>
                </a:lnTo>
                <a:lnTo>
                  <a:pt x="56596" y="12118"/>
                </a:lnTo>
                <a:lnTo>
                  <a:pt x="6927" y="17432"/>
                </a:lnTo>
                <a:lnTo>
                  <a:pt x="0" y="21209"/>
                </a:lnTo>
                <a:lnTo>
                  <a:pt x="47625" y="19431"/>
                </a:lnTo>
                <a:lnTo>
                  <a:pt x="45741" y="20216"/>
                </a:lnTo>
                <a:lnTo>
                  <a:pt x="41608" y="21145"/>
                </a:lnTo>
                <a:lnTo>
                  <a:pt x="39784" y="22074"/>
                </a:lnTo>
                <a:lnTo>
                  <a:pt x="44830" y="22860"/>
                </a:lnTo>
                <a:lnTo>
                  <a:pt x="54548" y="20427"/>
                </a:lnTo>
                <a:lnTo>
                  <a:pt x="76279" y="18732"/>
                </a:lnTo>
                <a:lnTo>
                  <a:pt x="105177" y="18466"/>
                </a:lnTo>
                <a:lnTo>
                  <a:pt x="136397" y="20320"/>
                </a:lnTo>
                <a:lnTo>
                  <a:pt x="155019" y="16912"/>
                </a:lnTo>
                <a:lnTo>
                  <a:pt x="154209" y="11445"/>
                </a:lnTo>
                <a:lnTo>
                  <a:pt x="139255" y="5335"/>
                </a:lnTo>
                <a:lnTo>
                  <a:pt x="11544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61419" y="1531619"/>
            <a:ext cx="121285" cy="12700"/>
          </a:xfrm>
          <a:custGeom>
            <a:avLst/>
            <a:gdLst/>
            <a:ahLst/>
            <a:cxnLst/>
            <a:rect l="l" t="t" r="r" b="b"/>
            <a:pathLst>
              <a:path w="121284" h="12700">
                <a:moveTo>
                  <a:pt x="79248" y="0"/>
                </a:moveTo>
                <a:lnTo>
                  <a:pt x="81211" y="916"/>
                </a:lnTo>
                <a:lnTo>
                  <a:pt x="80232" y="916"/>
                </a:lnTo>
                <a:lnTo>
                  <a:pt x="79248" y="1777"/>
                </a:lnTo>
                <a:lnTo>
                  <a:pt x="78358" y="1777"/>
                </a:lnTo>
                <a:lnTo>
                  <a:pt x="76453" y="2666"/>
                </a:lnTo>
                <a:lnTo>
                  <a:pt x="62650" y="4994"/>
                </a:lnTo>
                <a:lnTo>
                  <a:pt x="47185" y="7121"/>
                </a:lnTo>
                <a:lnTo>
                  <a:pt x="39092" y="9364"/>
                </a:lnTo>
                <a:lnTo>
                  <a:pt x="46862" y="12191"/>
                </a:lnTo>
                <a:lnTo>
                  <a:pt x="74179" y="11628"/>
                </a:lnTo>
                <a:lnTo>
                  <a:pt x="87280" y="10255"/>
                </a:lnTo>
                <a:lnTo>
                  <a:pt x="96619" y="8548"/>
                </a:lnTo>
                <a:lnTo>
                  <a:pt x="111253" y="7121"/>
                </a:lnTo>
                <a:lnTo>
                  <a:pt x="83410" y="7121"/>
                </a:lnTo>
                <a:lnTo>
                  <a:pt x="81951" y="6580"/>
                </a:lnTo>
                <a:lnTo>
                  <a:pt x="91581" y="5540"/>
                </a:lnTo>
                <a:lnTo>
                  <a:pt x="95608" y="4176"/>
                </a:lnTo>
                <a:lnTo>
                  <a:pt x="77343" y="2666"/>
                </a:lnTo>
                <a:lnTo>
                  <a:pt x="88673" y="2528"/>
                </a:lnTo>
                <a:lnTo>
                  <a:pt x="110525" y="1916"/>
                </a:lnTo>
                <a:lnTo>
                  <a:pt x="121284" y="1777"/>
                </a:lnTo>
                <a:lnTo>
                  <a:pt x="110180" y="1625"/>
                </a:lnTo>
                <a:lnTo>
                  <a:pt x="99599" y="1222"/>
                </a:lnTo>
                <a:lnTo>
                  <a:pt x="79248" y="0"/>
                </a:lnTo>
                <a:close/>
              </a:path>
              <a:path w="121284" h="12700">
                <a:moveTo>
                  <a:pt x="79896" y="916"/>
                </a:moveTo>
                <a:lnTo>
                  <a:pt x="0" y="2666"/>
                </a:lnTo>
                <a:lnTo>
                  <a:pt x="76453" y="2666"/>
                </a:lnTo>
                <a:lnTo>
                  <a:pt x="66280" y="2139"/>
                </a:lnTo>
                <a:lnTo>
                  <a:pt x="66881" y="1777"/>
                </a:lnTo>
                <a:lnTo>
                  <a:pt x="73221" y="1416"/>
                </a:lnTo>
                <a:lnTo>
                  <a:pt x="79896" y="916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46535" y="1528572"/>
            <a:ext cx="21590" cy="3175"/>
          </a:xfrm>
          <a:custGeom>
            <a:avLst/>
            <a:gdLst/>
            <a:ahLst/>
            <a:cxnLst/>
            <a:rect l="l" t="t" r="r" b="b"/>
            <a:pathLst>
              <a:path w="21590" h="3175">
                <a:moveTo>
                  <a:pt x="21336" y="0"/>
                </a:moveTo>
                <a:lnTo>
                  <a:pt x="0" y="2286"/>
                </a:lnTo>
                <a:lnTo>
                  <a:pt x="18669" y="3048"/>
                </a:lnTo>
                <a:lnTo>
                  <a:pt x="21336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98108" y="1566672"/>
            <a:ext cx="20320" cy="1905"/>
          </a:xfrm>
          <a:custGeom>
            <a:avLst/>
            <a:gdLst/>
            <a:ahLst/>
            <a:cxnLst/>
            <a:rect l="l" t="t" r="r" b="b"/>
            <a:pathLst>
              <a:path w="20320" h="1905">
                <a:moveTo>
                  <a:pt x="19812" y="0"/>
                </a:moveTo>
                <a:lnTo>
                  <a:pt x="9397" y="0"/>
                </a:lnTo>
                <a:lnTo>
                  <a:pt x="0" y="1524"/>
                </a:lnTo>
                <a:lnTo>
                  <a:pt x="1981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56603" y="1565147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5">
                <a:moveTo>
                  <a:pt x="9144" y="0"/>
                </a:moveTo>
                <a:lnTo>
                  <a:pt x="2794" y="762"/>
                </a:lnTo>
                <a:lnTo>
                  <a:pt x="0" y="1524"/>
                </a:lnTo>
                <a:lnTo>
                  <a:pt x="5461" y="1524"/>
                </a:lnTo>
                <a:lnTo>
                  <a:pt x="914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54261" y="1524178"/>
            <a:ext cx="59055" cy="4445"/>
          </a:xfrm>
          <a:custGeom>
            <a:avLst/>
            <a:gdLst/>
            <a:ahLst/>
            <a:cxnLst/>
            <a:rect l="l" t="t" r="r" b="b"/>
            <a:pathLst>
              <a:path w="59054" h="4444">
                <a:moveTo>
                  <a:pt x="3363" y="0"/>
                </a:moveTo>
                <a:lnTo>
                  <a:pt x="0" y="964"/>
                </a:lnTo>
                <a:lnTo>
                  <a:pt x="8636" y="3758"/>
                </a:lnTo>
                <a:lnTo>
                  <a:pt x="23508" y="3446"/>
                </a:lnTo>
                <a:lnTo>
                  <a:pt x="36560" y="3552"/>
                </a:lnTo>
                <a:lnTo>
                  <a:pt x="48158" y="3919"/>
                </a:lnTo>
                <a:lnTo>
                  <a:pt x="58674" y="4393"/>
                </a:lnTo>
                <a:lnTo>
                  <a:pt x="36379" y="2357"/>
                </a:lnTo>
                <a:lnTo>
                  <a:pt x="16716" y="678"/>
                </a:lnTo>
                <a:lnTo>
                  <a:pt x="336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78268" y="1546859"/>
            <a:ext cx="88900" cy="18415"/>
          </a:xfrm>
          <a:custGeom>
            <a:avLst/>
            <a:gdLst/>
            <a:ahLst/>
            <a:cxnLst/>
            <a:rect l="l" t="t" r="r" b="b"/>
            <a:pathLst>
              <a:path w="88900" h="18415">
                <a:moveTo>
                  <a:pt x="38100" y="18288"/>
                </a:moveTo>
                <a:lnTo>
                  <a:pt x="0" y="15240"/>
                </a:lnTo>
                <a:lnTo>
                  <a:pt x="7124" y="16002"/>
                </a:lnTo>
                <a:lnTo>
                  <a:pt x="15798" y="16764"/>
                </a:lnTo>
                <a:lnTo>
                  <a:pt x="26098" y="17526"/>
                </a:lnTo>
                <a:lnTo>
                  <a:pt x="38100" y="18288"/>
                </a:lnTo>
                <a:close/>
              </a:path>
              <a:path w="88900" h="18415">
                <a:moveTo>
                  <a:pt x="88392" y="0"/>
                </a:moveTo>
                <a:lnTo>
                  <a:pt x="59436" y="2286"/>
                </a:lnTo>
                <a:lnTo>
                  <a:pt x="68453" y="3048"/>
                </a:lnTo>
                <a:lnTo>
                  <a:pt x="8839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1568196"/>
            <a:ext cx="24765" cy="5080"/>
          </a:xfrm>
          <a:custGeom>
            <a:avLst/>
            <a:gdLst/>
            <a:ahLst/>
            <a:cxnLst/>
            <a:rect l="l" t="t" r="r" b="b"/>
            <a:pathLst>
              <a:path w="24764" h="5080">
                <a:moveTo>
                  <a:pt x="23113" y="0"/>
                </a:moveTo>
                <a:lnTo>
                  <a:pt x="0" y="4571"/>
                </a:lnTo>
                <a:lnTo>
                  <a:pt x="18631" y="4250"/>
                </a:lnTo>
                <a:lnTo>
                  <a:pt x="24177" y="3333"/>
                </a:lnTo>
                <a:lnTo>
                  <a:pt x="23413" y="1893"/>
                </a:lnTo>
                <a:lnTo>
                  <a:pt x="2311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06228" y="1530096"/>
            <a:ext cx="62865" cy="3175"/>
          </a:xfrm>
          <a:custGeom>
            <a:avLst/>
            <a:gdLst/>
            <a:ahLst/>
            <a:cxnLst/>
            <a:rect l="l" t="t" r="r" b="b"/>
            <a:pathLst>
              <a:path w="62865" h="3175">
                <a:moveTo>
                  <a:pt x="0" y="0"/>
                </a:moveTo>
                <a:lnTo>
                  <a:pt x="21639" y="1321"/>
                </a:lnTo>
                <a:lnTo>
                  <a:pt x="39862" y="2571"/>
                </a:lnTo>
                <a:lnTo>
                  <a:pt x="53774" y="3107"/>
                </a:lnTo>
                <a:lnTo>
                  <a:pt x="62483" y="2286"/>
                </a:lnTo>
                <a:lnTo>
                  <a:pt x="44594" y="1285"/>
                </a:lnTo>
                <a:lnTo>
                  <a:pt x="28336" y="571"/>
                </a:lnTo>
                <a:lnTo>
                  <a:pt x="13531" y="142"/>
                </a:lnTo>
                <a:lnTo>
                  <a:pt x="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57544" y="1525524"/>
            <a:ext cx="20320" cy="3175"/>
          </a:xfrm>
          <a:custGeom>
            <a:avLst/>
            <a:gdLst/>
            <a:ahLst/>
            <a:cxnLst/>
            <a:rect l="l" t="t" r="r" b="b"/>
            <a:pathLst>
              <a:path w="20320" h="3175">
                <a:moveTo>
                  <a:pt x="17017" y="0"/>
                </a:moveTo>
                <a:lnTo>
                  <a:pt x="4698" y="1524"/>
                </a:lnTo>
                <a:lnTo>
                  <a:pt x="0" y="3048"/>
                </a:lnTo>
                <a:lnTo>
                  <a:pt x="12318" y="3048"/>
                </a:lnTo>
                <a:lnTo>
                  <a:pt x="19811" y="1524"/>
                </a:lnTo>
                <a:lnTo>
                  <a:pt x="1701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34600" y="1529429"/>
            <a:ext cx="71755" cy="2540"/>
          </a:xfrm>
          <a:custGeom>
            <a:avLst/>
            <a:gdLst/>
            <a:ahLst/>
            <a:cxnLst/>
            <a:rect l="l" t="t" r="r" b="b"/>
            <a:pathLst>
              <a:path w="71754" h="2540">
                <a:moveTo>
                  <a:pt x="36528" y="0"/>
                </a:moveTo>
                <a:lnTo>
                  <a:pt x="18174" y="250"/>
                </a:lnTo>
                <a:lnTo>
                  <a:pt x="0" y="1428"/>
                </a:lnTo>
                <a:lnTo>
                  <a:pt x="12446" y="2190"/>
                </a:lnTo>
                <a:lnTo>
                  <a:pt x="26265" y="1643"/>
                </a:lnTo>
                <a:lnTo>
                  <a:pt x="40608" y="1238"/>
                </a:lnTo>
                <a:lnTo>
                  <a:pt x="55665" y="1119"/>
                </a:lnTo>
                <a:lnTo>
                  <a:pt x="71627" y="1428"/>
                </a:lnTo>
                <a:lnTo>
                  <a:pt x="54524" y="464"/>
                </a:lnTo>
                <a:lnTo>
                  <a:pt x="36528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83179" y="1560575"/>
            <a:ext cx="7620" cy="1905"/>
          </a:xfrm>
          <a:custGeom>
            <a:avLst/>
            <a:gdLst/>
            <a:ahLst/>
            <a:cxnLst/>
            <a:rect l="l" t="t" r="r" b="b"/>
            <a:pathLst>
              <a:path w="7619" h="1905">
                <a:moveTo>
                  <a:pt x="888" y="0"/>
                </a:moveTo>
                <a:lnTo>
                  <a:pt x="0" y="1524"/>
                </a:lnTo>
                <a:lnTo>
                  <a:pt x="7619" y="1524"/>
                </a:lnTo>
                <a:lnTo>
                  <a:pt x="888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61744" y="1522857"/>
            <a:ext cx="35560" cy="1270"/>
          </a:xfrm>
          <a:custGeom>
            <a:avLst/>
            <a:gdLst/>
            <a:ahLst/>
            <a:cxnLst/>
            <a:rect l="l" t="t" r="r" b="b"/>
            <a:pathLst>
              <a:path w="35560" h="1269">
                <a:moveTo>
                  <a:pt x="21907" y="0"/>
                </a:moveTo>
                <a:lnTo>
                  <a:pt x="12334" y="285"/>
                </a:lnTo>
                <a:lnTo>
                  <a:pt x="0" y="1142"/>
                </a:lnTo>
                <a:lnTo>
                  <a:pt x="35051" y="1142"/>
                </a:lnTo>
                <a:lnTo>
                  <a:pt x="29289" y="285"/>
                </a:lnTo>
                <a:lnTo>
                  <a:pt x="2190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812780" y="1529453"/>
            <a:ext cx="8255" cy="1270"/>
          </a:xfrm>
          <a:custGeom>
            <a:avLst/>
            <a:gdLst/>
            <a:ahLst/>
            <a:cxnLst/>
            <a:rect l="l" t="t" r="r" b="b"/>
            <a:pathLst>
              <a:path w="8254" h="1269">
                <a:moveTo>
                  <a:pt x="3750" y="0"/>
                </a:moveTo>
                <a:lnTo>
                  <a:pt x="0" y="642"/>
                </a:lnTo>
                <a:lnTo>
                  <a:pt x="8108" y="428"/>
                </a:lnTo>
                <a:lnTo>
                  <a:pt x="7905" y="71"/>
                </a:lnTo>
                <a:lnTo>
                  <a:pt x="375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896600" y="1546352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3809" y="0"/>
                </a:moveTo>
                <a:lnTo>
                  <a:pt x="889" y="1015"/>
                </a:lnTo>
                <a:lnTo>
                  <a:pt x="0" y="2032"/>
                </a:lnTo>
                <a:lnTo>
                  <a:pt x="3809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47147" y="1554480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5">
                <a:moveTo>
                  <a:pt x="3682" y="0"/>
                </a:moveTo>
                <a:lnTo>
                  <a:pt x="888" y="0"/>
                </a:lnTo>
                <a:lnTo>
                  <a:pt x="0" y="0"/>
                </a:lnTo>
                <a:lnTo>
                  <a:pt x="4572" y="1524"/>
                </a:lnTo>
                <a:lnTo>
                  <a:pt x="368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86872" y="1528571"/>
            <a:ext cx="68580" cy="3175"/>
          </a:xfrm>
          <a:custGeom>
            <a:avLst/>
            <a:gdLst/>
            <a:ahLst/>
            <a:cxnLst/>
            <a:rect l="l" t="t" r="r" b="b"/>
            <a:pathLst>
              <a:path w="68579" h="3175">
                <a:moveTo>
                  <a:pt x="30480" y="3048"/>
                </a:moveTo>
                <a:lnTo>
                  <a:pt x="27559" y="1524"/>
                </a:lnTo>
                <a:lnTo>
                  <a:pt x="26543" y="1524"/>
                </a:lnTo>
                <a:lnTo>
                  <a:pt x="25527" y="1524"/>
                </a:lnTo>
                <a:lnTo>
                  <a:pt x="0" y="1524"/>
                </a:lnTo>
                <a:lnTo>
                  <a:pt x="7937" y="1549"/>
                </a:lnTo>
                <a:lnTo>
                  <a:pt x="15621" y="1714"/>
                </a:lnTo>
                <a:lnTo>
                  <a:pt x="23101" y="2171"/>
                </a:lnTo>
                <a:lnTo>
                  <a:pt x="30480" y="3048"/>
                </a:lnTo>
                <a:close/>
              </a:path>
              <a:path w="68579" h="3175">
                <a:moveTo>
                  <a:pt x="68580" y="1524"/>
                </a:moveTo>
                <a:lnTo>
                  <a:pt x="66548" y="0"/>
                </a:lnTo>
                <a:lnTo>
                  <a:pt x="48768" y="1524"/>
                </a:lnTo>
                <a:lnTo>
                  <a:pt x="68580" y="1524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99575" y="155295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69">
                <a:moveTo>
                  <a:pt x="13700" y="0"/>
                </a:moveTo>
                <a:lnTo>
                  <a:pt x="10017" y="0"/>
                </a:lnTo>
                <a:lnTo>
                  <a:pt x="0" y="857"/>
                </a:lnTo>
                <a:lnTo>
                  <a:pt x="4748" y="535"/>
                </a:lnTo>
                <a:lnTo>
                  <a:pt x="1370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2476" y="1516379"/>
            <a:ext cx="9609455" cy="62865"/>
          </a:xfrm>
          <a:custGeom>
            <a:avLst/>
            <a:gdLst/>
            <a:ahLst/>
            <a:cxnLst/>
            <a:rect l="l" t="t" r="r" b="b"/>
            <a:pathLst>
              <a:path w="9609455" h="62865">
                <a:moveTo>
                  <a:pt x="30480" y="7620"/>
                </a:moveTo>
                <a:lnTo>
                  <a:pt x="21844" y="3048"/>
                </a:lnTo>
                <a:lnTo>
                  <a:pt x="0" y="6858"/>
                </a:lnTo>
                <a:lnTo>
                  <a:pt x="7162" y="6870"/>
                </a:lnTo>
                <a:lnTo>
                  <a:pt x="15951" y="6959"/>
                </a:lnTo>
                <a:lnTo>
                  <a:pt x="24371" y="7188"/>
                </a:lnTo>
                <a:lnTo>
                  <a:pt x="30480" y="7620"/>
                </a:lnTo>
                <a:close/>
              </a:path>
              <a:path w="9609455" h="62865">
                <a:moveTo>
                  <a:pt x="103619" y="2286"/>
                </a:moveTo>
                <a:lnTo>
                  <a:pt x="65532" y="0"/>
                </a:lnTo>
                <a:lnTo>
                  <a:pt x="89916" y="4572"/>
                </a:lnTo>
                <a:lnTo>
                  <a:pt x="103619" y="2286"/>
                </a:lnTo>
                <a:close/>
              </a:path>
              <a:path w="9609455" h="62865">
                <a:moveTo>
                  <a:pt x="800709" y="39751"/>
                </a:moveTo>
                <a:lnTo>
                  <a:pt x="778192" y="39751"/>
                </a:lnTo>
                <a:lnTo>
                  <a:pt x="766495" y="39370"/>
                </a:lnTo>
                <a:lnTo>
                  <a:pt x="776427" y="39751"/>
                </a:lnTo>
                <a:lnTo>
                  <a:pt x="777748" y="39751"/>
                </a:lnTo>
                <a:lnTo>
                  <a:pt x="799452" y="41160"/>
                </a:lnTo>
                <a:lnTo>
                  <a:pt x="800709" y="39751"/>
                </a:lnTo>
                <a:close/>
              </a:path>
              <a:path w="9609455" h="62865">
                <a:moveTo>
                  <a:pt x="1020191" y="39751"/>
                </a:moveTo>
                <a:lnTo>
                  <a:pt x="957503" y="39751"/>
                </a:lnTo>
                <a:lnTo>
                  <a:pt x="993228" y="43815"/>
                </a:lnTo>
                <a:lnTo>
                  <a:pt x="1011237" y="43815"/>
                </a:lnTo>
                <a:lnTo>
                  <a:pt x="1008951" y="42164"/>
                </a:lnTo>
                <a:lnTo>
                  <a:pt x="1007148" y="40640"/>
                </a:lnTo>
                <a:lnTo>
                  <a:pt x="1001522" y="40640"/>
                </a:lnTo>
                <a:lnTo>
                  <a:pt x="1020191" y="39751"/>
                </a:lnTo>
                <a:close/>
              </a:path>
              <a:path w="9609455" h="62865">
                <a:moveTo>
                  <a:pt x="1046772" y="39751"/>
                </a:moveTo>
                <a:lnTo>
                  <a:pt x="1026845" y="39751"/>
                </a:lnTo>
                <a:lnTo>
                  <a:pt x="1038847" y="42049"/>
                </a:lnTo>
                <a:lnTo>
                  <a:pt x="1046772" y="39751"/>
                </a:lnTo>
                <a:close/>
              </a:path>
              <a:path w="9609455" h="62865">
                <a:moveTo>
                  <a:pt x="1076096" y="45339"/>
                </a:moveTo>
                <a:lnTo>
                  <a:pt x="1061554" y="45339"/>
                </a:lnTo>
                <a:lnTo>
                  <a:pt x="1069327" y="45605"/>
                </a:lnTo>
                <a:lnTo>
                  <a:pt x="1076096" y="45339"/>
                </a:lnTo>
                <a:close/>
              </a:path>
              <a:path w="9609455" h="62865">
                <a:moveTo>
                  <a:pt x="1167790" y="45847"/>
                </a:moveTo>
                <a:lnTo>
                  <a:pt x="1077099" y="45847"/>
                </a:lnTo>
                <a:lnTo>
                  <a:pt x="1101458" y="46647"/>
                </a:lnTo>
                <a:lnTo>
                  <a:pt x="1158011" y="46101"/>
                </a:lnTo>
                <a:lnTo>
                  <a:pt x="1167790" y="45847"/>
                </a:lnTo>
                <a:close/>
              </a:path>
              <a:path w="9609455" h="62865">
                <a:moveTo>
                  <a:pt x="1684451" y="8890"/>
                </a:moveTo>
                <a:lnTo>
                  <a:pt x="1656219" y="6350"/>
                </a:lnTo>
                <a:lnTo>
                  <a:pt x="1654784" y="6350"/>
                </a:lnTo>
                <a:lnTo>
                  <a:pt x="1654632" y="7175"/>
                </a:lnTo>
                <a:lnTo>
                  <a:pt x="1654581" y="7493"/>
                </a:lnTo>
                <a:lnTo>
                  <a:pt x="1654479" y="8001"/>
                </a:lnTo>
                <a:lnTo>
                  <a:pt x="1662163" y="8001"/>
                </a:lnTo>
                <a:lnTo>
                  <a:pt x="1623529" y="9271"/>
                </a:lnTo>
                <a:lnTo>
                  <a:pt x="1647177" y="8890"/>
                </a:lnTo>
                <a:lnTo>
                  <a:pt x="1684451" y="8890"/>
                </a:lnTo>
                <a:close/>
              </a:path>
              <a:path w="9609455" h="62865">
                <a:moveTo>
                  <a:pt x="1903006" y="39751"/>
                </a:moveTo>
                <a:lnTo>
                  <a:pt x="1824634" y="39751"/>
                </a:lnTo>
                <a:lnTo>
                  <a:pt x="1837766" y="41656"/>
                </a:lnTo>
                <a:lnTo>
                  <a:pt x="1840712" y="41656"/>
                </a:lnTo>
                <a:lnTo>
                  <a:pt x="1839518" y="41922"/>
                </a:lnTo>
                <a:lnTo>
                  <a:pt x="1837766" y="41656"/>
                </a:lnTo>
                <a:lnTo>
                  <a:pt x="1536090" y="41656"/>
                </a:lnTo>
                <a:lnTo>
                  <a:pt x="1518996" y="41910"/>
                </a:lnTo>
                <a:lnTo>
                  <a:pt x="1556639" y="40640"/>
                </a:lnTo>
                <a:lnTo>
                  <a:pt x="1569440" y="40640"/>
                </a:lnTo>
                <a:lnTo>
                  <a:pt x="1565935" y="39751"/>
                </a:lnTo>
                <a:lnTo>
                  <a:pt x="1071029" y="39751"/>
                </a:lnTo>
                <a:lnTo>
                  <a:pt x="1087285" y="41402"/>
                </a:lnTo>
                <a:lnTo>
                  <a:pt x="1086700" y="41402"/>
                </a:lnTo>
                <a:lnTo>
                  <a:pt x="1094663" y="42926"/>
                </a:lnTo>
                <a:lnTo>
                  <a:pt x="1095044" y="42926"/>
                </a:lnTo>
                <a:lnTo>
                  <a:pt x="1100315" y="45339"/>
                </a:lnTo>
                <a:lnTo>
                  <a:pt x="1191882" y="45339"/>
                </a:lnTo>
                <a:lnTo>
                  <a:pt x="1154493" y="43815"/>
                </a:lnTo>
                <a:lnTo>
                  <a:pt x="1141336" y="43815"/>
                </a:lnTo>
                <a:lnTo>
                  <a:pt x="1211592" y="42926"/>
                </a:lnTo>
                <a:lnTo>
                  <a:pt x="1450644" y="42926"/>
                </a:lnTo>
                <a:lnTo>
                  <a:pt x="1501914" y="42164"/>
                </a:lnTo>
                <a:lnTo>
                  <a:pt x="1511477" y="42164"/>
                </a:lnTo>
                <a:lnTo>
                  <a:pt x="1838325" y="42164"/>
                </a:lnTo>
                <a:lnTo>
                  <a:pt x="1831200" y="43688"/>
                </a:lnTo>
                <a:lnTo>
                  <a:pt x="1884146" y="41402"/>
                </a:lnTo>
                <a:lnTo>
                  <a:pt x="1903006" y="39751"/>
                </a:lnTo>
                <a:close/>
              </a:path>
              <a:path w="9609455" h="62865">
                <a:moveTo>
                  <a:pt x="1913318" y="38227"/>
                </a:moveTo>
                <a:lnTo>
                  <a:pt x="1812175" y="38227"/>
                </a:lnTo>
                <a:lnTo>
                  <a:pt x="1814372" y="37465"/>
                </a:lnTo>
                <a:lnTo>
                  <a:pt x="1763839" y="37465"/>
                </a:lnTo>
                <a:lnTo>
                  <a:pt x="1749386" y="38227"/>
                </a:lnTo>
                <a:lnTo>
                  <a:pt x="1665820" y="38227"/>
                </a:lnTo>
                <a:lnTo>
                  <a:pt x="1689227" y="38989"/>
                </a:lnTo>
                <a:lnTo>
                  <a:pt x="1562925" y="38989"/>
                </a:lnTo>
                <a:lnTo>
                  <a:pt x="1565935" y="39751"/>
                </a:lnTo>
                <a:lnTo>
                  <a:pt x="1733804" y="39751"/>
                </a:lnTo>
                <a:lnTo>
                  <a:pt x="1735455" y="39751"/>
                </a:lnTo>
                <a:lnTo>
                  <a:pt x="1824139" y="39751"/>
                </a:lnTo>
                <a:lnTo>
                  <a:pt x="1817420" y="38989"/>
                </a:lnTo>
                <a:lnTo>
                  <a:pt x="1742554" y="38989"/>
                </a:lnTo>
                <a:lnTo>
                  <a:pt x="1736725" y="39497"/>
                </a:lnTo>
                <a:lnTo>
                  <a:pt x="1739265" y="38989"/>
                </a:lnTo>
                <a:lnTo>
                  <a:pt x="1742554" y="38989"/>
                </a:lnTo>
                <a:lnTo>
                  <a:pt x="1751291" y="38227"/>
                </a:lnTo>
                <a:lnTo>
                  <a:pt x="1810689" y="38227"/>
                </a:lnTo>
                <a:lnTo>
                  <a:pt x="1817420" y="38989"/>
                </a:lnTo>
                <a:lnTo>
                  <a:pt x="1908479" y="38989"/>
                </a:lnTo>
                <a:lnTo>
                  <a:pt x="1913318" y="38227"/>
                </a:lnTo>
                <a:close/>
              </a:path>
              <a:path w="9609455" h="62865">
                <a:moveTo>
                  <a:pt x="2038413" y="38989"/>
                </a:moveTo>
                <a:lnTo>
                  <a:pt x="1908479" y="38989"/>
                </a:lnTo>
                <a:lnTo>
                  <a:pt x="1903653" y="39751"/>
                </a:lnTo>
                <a:lnTo>
                  <a:pt x="2033651" y="39751"/>
                </a:lnTo>
                <a:lnTo>
                  <a:pt x="2038413" y="38989"/>
                </a:lnTo>
                <a:close/>
              </a:path>
              <a:path w="9609455" h="62865">
                <a:moveTo>
                  <a:pt x="2251989" y="39751"/>
                </a:moveTo>
                <a:lnTo>
                  <a:pt x="2213064" y="39751"/>
                </a:lnTo>
                <a:lnTo>
                  <a:pt x="2206561" y="39878"/>
                </a:lnTo>
                <a:lnTo>
                  <a:pt x="2205253" y="39751"/>
                </a:lnTo>
                <a:lnTo>
                  <a:pt x="2033651" y="39751"/>
                </a:lnTo>
                <a:lnTo>
                  <a:pt x="2028088" y="40640"/>
                </a:lnTo>
                <a:lnTo>
                  <a:pt x="2044268" y="40640"/>
                </a:lnTo>
                <a:lnTo>
                  <a:pt x="2099462" y="42164"/>
                </a:lnTo>
                <a:lnTo>
                  <a:pt x="2108809" y="42164"/>
                </a:lnTo>
                <a:lnTo>
                  <a:pt x="2167534" y="40640"/>
                </a:lnTo>
                <a:lnTo>
                  <a:pt x="2214422" y="40640"/>
                </a:lnTo>
                <a:lnTo>
                  <a:pt x="2245855" y="43688"/>
                </a:lnTo>
                <a:lnTo>
                  <a:pt x="2251989" y="39751"/>
                </a:lnTo>
                <a:close/>
              </a:path>
              <a:path w="9609455" h="62865">
                <a:moveTo>
                  <a:pt x="2253183" y="38989"/>
                </a:moveTo>
                <a:lnTo>
                  <a:pt x="2237155" y="38227"/>
                </a:lnTo>
                <a:lnTo>
                  <a:pt x="2043176" y="38227"/>
                </a:lnTo>
                <a:lnTo>
                  <a:pt x="2038413" y="38989"/>
                </a:lnTo>
                <a:lnTo>
                  <a:pt x="2253183" y="38989"/>
                </a:lnTo>
                <a:close/>
              </a:path>
              <a:path w="9609455" h="62865">
                <a:moveTo>
                  <a:pt x="2322868" y="9652"/>
                </a:moveTo>
                <a:lnTo>
                  <a:pt x="2318258" y="8890"/>
                </a:lnTo>
                <a:lnTo>
                  <a:pt x="1684451" y="8890"/>
                </a:lnTo>
                <a:lnTo>
                  <a:pt x="1692922" y="9652"/>
                </a:lnTo>
                <a:lnTo>
                  <a:pt x="2322868" y="9652"/>
                </a:lnTo>
                <a:close/>
              </a:path>
              <a:path w="9609455" h="62865">
                <a:moveTo>
                  <a:pt x="2327478" y="38227"/>
                </a:moveTo>
                <a:lnTo>
                  <a:pt x="2319934" y="37465"/>
                </a:lnTo>
                <a:lnTo>
                  <a:pt x="2221141" y="37465"/>
                </a:lnTo>
                <a:lnTo>
                  <a:pt x="2237155" y="38227"/>
                </a:lnTo>
                <a:lnTo>
                  <a:pt x="2327478" y="38227"/>
                </a:lnTo>
                <a:close/>
              </a:path>
              <a:path w="9609455" h="62865">
                <a:moveTo>
                  <a:pt x="2342578" y="39751"/>
                </a:moveTo>
                <a:lnTo>
                  <a:pt x="2335022" y="38989"/>
                </a:lnTo>
                <a:lnTo>
                  <a:pt x="2253183" y="38989"/>
                </a:lnTo>
                <a:lnTo>
                  <a:pt x="2251989" y="39751"/>
                </a:lnTo>
                <a:lnTo>
                  <a:pt x="2342578" y="39751"/>
                </a:lnTo>
                <a:close/>
              </a:path>
              <a:path w="9609455" h="62865">
                <a:moveTo>
                  <a:pt x="2490889" y="8890"/>
                </a:moveTo>
                <a:lnTo>
                  <a:pt x="2409710" y="8890"/>
                </a:lnTo>
                <a:lnTo>
                  <a:pt x="2412873" y="9652"/>
                </a:lnTo>
                <a:lnTo>
                  <a:pt x="2483789" y="9652"/>
                </a:lnTo>
                <a:lnTo>
                  <a:pt x="2490889" y="8890"/>
                </a:lnTo>
                <a:close/>
              </a:path>
              <a:path w="9609455" h="62865">
                <a:moveTo>
                  <a:pt x="2528773" y="37465"/>
                </a:moveTo>
                <a:lnTo>
                  <a:pt x="2490063" y="37465"/>
                </a:lnTo>
                <a:lnTo>
                  <a:pt x="2478570" y="38227"/>
                </a:lnTo>
                <a:lnTo>
                  <a:pt x="2494051" y="38227"/>
                </a:lnTo>
                <a:lnTo>
                  <a:pt x="2528773" y="37465"/>
                </a:lnTo>
                <a:close/>
              </a:path>
              <a:path w="9609455" h="62865">
                <a:moveTo>
                  <a:pt x="2548407" y="38227"/>
                </a:moveTo>
                <a:lnTo>
                  <a:pt x="2494051" y="38227"/>
                </a:lnTo>
                <a:lnTo>
                  <a:pt x="2470899" y="38735"/>
                </a:lnTo>
                <a:lnTo>
                  <a:pt x="2478570" y="38227"/>
                </a:lnTo>
                <a:lnTo>
                  <a:pt x="2327478" y="38227"/>
                </a:lnTo>
                <a:lnTo>
                  <a:pt x="2335022" y="38989"/>
                </a:lnTo>
                <a:lnTo>
                  <a:pt x="2459329" y="38989"/>
                </a:lnTo>
                <a:lnTo>
                  <a:pt x="2467076" y="38989"/>
                </a:lnTo>
                <a:lnTo>
                  <a:pt x="2546299" y="38989"/>
                </a:lnTo>
                <a:lnTo>
                  <a:pt x="2548407" y="38227"/>
                </a:lnTo>
                <a:close/>
              </a:path>
              <a:path w="9609455" h="62865">
                <a:moveTo>
                  <a:pt x="2548890" y="6350"/>
                </a:moveTo>
                <a:lnTo>
                  <a:pt x="2514549" y="6350"/>
                </a:lnTo>
                <a:lnTo>
                  <a:pt x="2490889" y="8890"/>
                </a:lnTo>
                <a:lnTo>
                  <a:pt x="2516733" y="8890"/>
                </a:lnTo>
                <a:lnTo>
                  <a:pt x="2526741" y="8001"/>
                </a:lnTo>
                <a:lnTo>
                  <a:pt x="2526449" y="8001"/>
                </a:lnTo>
                <a:lnTo>
                  <a:pt x="2548890" y="6350"/>
                </a:lnTo>
                <a:close/>
              </a:path>
              <a:path w="9609455" h="62865">
                <a:moveTo>
                  <a:pt x="2563507" y="36703"/>
                </a:moveTo>
                <a:lnTo>
                  <a:pt x="2552636" y="36703"/>
                </a:lnTo>
                <a:lnTo>
                  <a:pt x="2551925" y="36957"/>
                </a:lnTo>
                <a:lnTo>
                  <a:pt x="2563507" y="36703"/>
                </a:lnTo>
                <a:close/>
              </a:path>
              <a:path w="9609455" h="62865">
                <a:moveTo>
                  <a:pt x="2567355" y="8890"/>
                </a:moveTo>
                <a:lnTo>
                  <a:pt x="2516733" y="8890"/>
                </a:lnTo>
                <a:lnTo>
                  <a:pt x="2508148" y="9652"/>
                </a:lnTo>
                <a:lnTo>
                  <a:pt x="2484818" y="9652"/>
                </a:lnTo>
                <a:lnTo>
                  <a:pt x="2458199" y="11176"/>
                </a:lnTo>
                <a:lnTo>
                  <a:pt x="2428075" y="11176"/>
                </a:lnTo>
                <a:lnTo>
                  <a:pt x="2419578" y="10414"/>
                </a:lnTo>
                <a:lnTo>
                  <a:pt x="2411095" y="9652"/>
                </a:lnTo>
                <a:lnTo>
                  <a:pt x="2408212" y="9652"/>
                </a:lnTo>
                <a:lnTo>
                  <a:pt x="2403691" y="9385"/>
                </a:lnTo>
                <a:lnTo>
                  <a:pt x="2403691" y="9652"/>
                </a:lnTo>
                <a:lnTo>
                  <a:pt x="2388984" y="10414"/>
                </a:lnTo>
                <a:lnTo>
                  <a:pt x="2385936" y="10414"/>
                </a:lnTo>
                <a:lnTo>
                  <a:pt x="2388158" y="9652"/>
                </a:lnTo>
                <a:lnTo>
                  <a:pt x="2403691" y="9652"/>
                </a:lnTo>
                <a:lnTo>
                  <a:pt x="2403691" y="9385"/>
                </a:lnTo>
                <a:lnTo>
                  <a:pt x="2395766" y="8890"/>
                </a:lnTo>
                <a:lnTo>
                  <a:pt x="2408898" y="8890"/>
                </a:lnTo>
                <a:lnTo>
                  <a:pt x="2406116" y="7493"/>
                </a:lnTo>
                <a:lnTo>
                  <a:pt x="2402471" y="7175"/>
                </a:lnTo>
                <a:lnTo>
                  <a:pt x="2397290" y="6350"/>
                </a:lnTo>
                <a:lnTo>
                  <a:pt x="2393797" y="6350"/>
                </a:lnTo>
                <a:lnTo>
                  <a:pt x="2380348" y="6997"/>
                </a:lnTo>
                <a:lnTo>
                  <a:pt x="2315159" y="6350"/>
                </a:lnTo>
                <a:lnTo>
                  <a:pt x="2302891" y="6350"/>
                </a:lnTo>
                <a:lnTo>
                  <a:pt x="2318258" y="8890"/>
                </a:lnTo>
                <a:lnTo>
                  <a:pt x="2392832" y="8890"/>
                </a:lnTo>
                <a:lnTo>
                  <a:pt x="2387663" y="9652"/>
                </a:lnTo>
                <a:lnTo>
                  <a:pt x="2322868" y="9652"/>
                </a:lnTo>
                <a:lnTo>
                  <a:pt x="2332088" y="11176"/>
                </a:lnTo>
                <a:lnTo>
                  <a:pt x="2339251" y="11176"/>
                </a:lnTo>
                <a:lnTo>
                  <a:pt x="2319528" y="12065"/>
                </a:lnTo>
                <a:lnTo>
                  <a:pt x="2519578" y="12065"/>
                </a:lnTo>
                <a:lnTo>
                  <a:pt x="2504592" y="11176"/>
                </a:lnTo>
                <a:lnTo>
                  <a:pt x="2506942" y="11176"/>
                </a:lnTo>
                <a:lnTo>
                  <a:pt x="2509380" y="9652"/>
                </a:lnTo>
                <a:lnTo>
                  <a:pt x="2560129" y="9652"/>
                </a:lnTo>
                <a:lnTo>
                  <a:pt x="2567355" y="8890"/>
                </a:lnTo>
                <a:close/>
              </a:path>
              <a:path w="9609455" h="62865">
                <a:moveTo>
                  <a:pt x="2583675" y="12065"/>
                </a:moveTo>
                <a:lnTo>
                  <a:pt x="2578112" y="11176"/>
                </a:lnTo>
                <a:lnTo>
                  <a:pt x="2580005" y="11176"/>
                </a:lnTo>
                <a:lnTo>
                  <a:pt x="2579027" y="10414"/>
                </a:lnTo>
                <a:lnTo>
                  <a:pt x="2575445" y="10414"/>
                </a:lnTo>
                <a:lnTo>
                  <a:pt x="2581630" y="9652"/>
                </a:lnTo>
                <a:lnTo>
                  <a:pt x="2560129" y="9652"/>
                </a:lnTo>
                <a:lnTo>
                  <a:pt x="2545677" y="11176"/>
                </a:lnTo>
                <a:lnTo>
                  <a:pt x="2541486" y="12065"/>
                </a:lnTo>
                <a:lnTo>
                  <a:pt x="2583675" y="12065"/>
                </a:lnTo>
                <a:close/>
              </a:path>
              <a:path w="9609455" h="62865">
                <a:moveTo>
                  <a:pt x="2589085" y="45847"/>
                </a:moveTo>
                <a:lnTo>
                  <a:pt x="2579928" y="45847"/>
                </a:lnTo>
                <a:lnTo>
                  <a:pt x="2578849" y="46990"/>
                </a:lnTo>
                <a:lnTo>
                  <a:pt x="2580513" y="46990"/>
                </a:lnTo>
                <a:lnTo>
                  <a:pt x="2589085" y="45847"/>
                </a:lnTo>
                <a:close/>
              </a:path>
              <a:path w="9609455" h="62865">
                <a:moveTo>
                  <a:pt x="2595651" y="7493"/>
                </a:moveTo>
                <a:lnTo>
                  <a:pt x="2585415" y="7493"/>
                </a:lnTo>
                <a:lnTo>
                  <a:pt x="2590723" y="7759"/>
                </a:lnTo>
                <a:lnTo>
                  <a:pt x="2595651" y="7493"/>
                </a:lnTo>
                <a:close/>
              </a:path>
              <a:path w="9609455" h="62865">
                <a:moveTo>
                  <a:pt x="2639047" y="9652"/>
                </a:moveTo>
                <a:lnTo>
                  <a:pt x="2636761" y="8890"/>
                </a:lnTo>
                <a:lnTo>
                  <a:pt x="2614663" y="8890"/>
                </a:lnTo>
                <a:lnTo>
                  <a:pt x="2596045" y="8001"/>
                </a:lnTo>
                <a:lnTo>
                  <a:pt x="2585821" y="8001"/>
                </a:lnTo>
                <a:lnTo>
                  <a:pt x="2568613" y="8890"/>
                </a:lnTo>
                <a:lnTo>
                  <a:pt x="2587815" y="8890"/>
                </a:lnTo>
                <a:lnTo>
                  <a:pt x="2581630" y="9652"/>
                </a:lnTo>
                <a:lnTo>
                  <a:pt x="2639047" y="9652"/>
                </a:lnTo>
                <a:close/>
              </a:path>
              <a:path w="9609455" h="62865">
                <a:moveTo>
                  <a:pt x="2648572" y="12827"/>
                </a:moveTo>
                <a:lnTo>
                  <a:pt x="2646286" y="12065"/>
                </a:lnTo>
                <a:lnTo>
                  <a:pt x="2583675" y="12065"/>
                </a:lnTo>
                <a:lnTo>
                  <a:pt x="2588437" y="12827"/>
                </a:lnTo>
                <a:lnTo>
                  <a:pt x="2648572" y="12827"/>
                </a:lnTo>
                <a:close/>
              </a:path>
              <a:path w="9609455" h="62865">
                <a:moveTo>
                  <a:pt x="2651861" y="38989"/>
                </a:moveTo>
                <a:lnTo>
                  <a:pt x="2546299" y="38989"/>
                </a:lnTo>
                <a:lnTo>
                  <a:pt x="2544191" y="39751"/>
                </a:lnTo>
                <a:lnTo>
                  <a:pt x="2342578" y="39751"/>
                </a:lnTo>
                <a:lnTo>
                  <a:pt x="2351379" y="40640"/>
                </a:lnTo>
                <a:lnTo>
                  <a:pt x="2357513" y="40640"/>
                </a:lnTo>
                <a:lnTo>
                  <a:pt x="2409444" y="42164"/>
                </a:lnTo>
                <a:lnTo>
                  <a:pt x="2395601" y="42164"/>
                </a:lnTo>
                <a:lnTo>
                  <a:pt x="2395601" y="42926"/>
                </a:lnTo>
                <a:lnTo>
                  <a:pt x="2390241" y="42926"/>
                </a:lnTo>
                <a:lnTo>
                  <a:pt x="2411069" y="43561"/>
                </a:lnTo>
                <a:lnTo>
                  <a:pt x="2429319" y="42926"/>
                </a:lnTo>
                <a:lnTo>
                  <a:pt x="2423134" y="42926"/>
                </a:lnTo>
                <a:lnTo>
                  <a:pt x="2463584" y="42164"/>
                </a:lnTo>
                <a:lnTo>
                  <a:pt x="2492870" y="43688"/>
                </a:lnTo>
                <a:lnTo>
                  <a:pt x="2509761" y="41656"/>
                </a:lnTo>
                <a:lnTo>
                  <a:pt x="2506395" y="41656"/>
                </a:lnTo>
                <a:lnTo>
                  <a:pt x="2537345" y="40767"/>
                </a:lnTo>
                <a:lnTo>
                  <a:pt x="2532684" y="40767"/>
                </a:lnTo>
                <a:lnTo>
                  <a:pt x="2549398" y="39751"/>
                </a:lnTo>
                <a:lnTo>
                  <a:pt x="2647277" y="39751"/>
                </a:lnTo>
                <a:lnTo>
                  <a:pt x="2651861" y="38989"/>
                </a:lnTo>
                <a:close/>
              </a:path>
              <a:path w="9609455" h="62865">
                <a:moveTo>
                  <a:pt x="2709037" y="42164"/>
                </a:moveTo>
                <a:lnTo>
                  <a:pt x="2589225" y="42164"/>
                </a:lnTo>
                <a:lnTo>
                  <a:pt x="2576817" y="42164"/>
                </a:lnTo>
                <a:lnTo>
                  <a:pt x="2558008" y="42164"/>
                </a:lnTo>
                <a:lnTo>
                  <a:pt x="2498026" y="45339"/>
                </a:lnTo>
                <a:lnTo>
                  <a:pt x="1191882" y="45339"/>
                </a:lnTo>
                <a:lnTo>
                  <a:pt x="1204341" y="45847"/>
                </a:lnTo>
                <a:lnTo>
                  <a:pt x="2579928" y="45847"/>
                </a:lnTo>
                <a:lnTo>
                  <a:pt x="2580411" y="45339"/>
                </a:lnTo>
                <a:lnTo>
                  <a:pt x="2527236" y="45339"/>
                </a:lnTo>
                <a:lnTo>
                  <a:pt x="2569667" y="43815"/>
                </a:lnTo>
                <a:lnTo>
                  <a:pt x="2581872" y="43815"/>
                </a:lnTo>
                <a:lnTo>
                  <a:pt x="2580411" y="45339"/>
                </a:lnTo>
                <a:lnTo>
                  <a:pt x="2592895" y="45339"/>
                </a:lnTo>
                <a:lnTo>
                  <a:pt x="2604338" y="43815"/>
                </a:lnTo>
                <a:lnTo>
                  <a:pt x="2680779" y="43815"/>
                </a:lnTo>
                <a:lnTo>
                  <a:pt x="2696197" y="43815"/>
                </a:lnTo>
                <a:lnTo>
                  <a:pt x="2695994" y="42926"/>
                </a:lnTo>
                <a:lnTo>
                  <a:pt x="2709037" y="42164"/>
                </a:lnTo>
                <a:close/>
              </a:path>
              <a:path w="9609455" h="62865">
                <a:moveTo>
                  <a:pt x="2725991" y="41656"/>
                </a:moveTo>
                <a:lnTo>
                  <a:pt x="2717736" y="41656"/>
                </a:lnTo>
                <a:lnTo>
                  <a:pt x="2709037" y="42164"/>
                </a:lnTo>
                <a:lnTo>
                  <a:pt x="2725559" y="42164"/>
                </a:lnTo>
                <a:lnTo>
                  <a:pt x="2725991" y="41656"/>
                </a:lnTo>
                <a:close/>
              </a:path>
              <a:path w="9609455" h="62865">
                <a:moveTo>
                  <a:pt x="2754363" y="45339"/>
                </a:moveTo>
                <a:lnTo>
                  <a:pt x="2725166" y="45339"/>
                </a:lnTo>
                <a:lnTo>
                  <a:pt x="2722613" y="45593"/>
                </a:lnTo>
                <a:lnTo>
                  <a:pt x="2722842" y="45339"/>
                </a:lnTo>
                <a:lnTo>
                  <a:pt x="2592895" y="45339"/>
                </a:lnTo>
                <a:lnTo>
                  <a:pt x="2589085" y="45847"/>
                </a:lnTo>
                <a:lnTo>
                  <a:pt x="2720073" y="45847"/>
                </a:lnTo>
                <a:lnTo>
                  <a:pt x="2722397" y="45847"/>
                </a:lnTo>
                <a:lnTo>
                  <a:pt x="2751353" y="45847"/>
                </a:lnTo>
                <a:lnTo>
                  <a:pt x="2754363" y="45339"/>
                </a:lnTo>
                <a:close/>
              </a:path>
              <a:path w="9609455" h="62865">
                <a:moveTo>
                  <a:pt x="2831554" y="48514"/>
                </a:moveTo>
                <a:lnTo>
                  <a:pt x="2825940" y="46990"/>
                </a:lnTo>
                <a:lnTo>
                  <a:pt x="2825318" y="46990"/>
                </a:lnTo>
                <a:lnTo>
                  <a:pt x="2826702" y="45847"/>
                </a:lnTo>
                <a:lnTo>
                  <a:pt x="2751353" y="45847"/>
                </a:lnTo>
                <a:lnTo>
                  <a:pt x="2737840" y="48145"/>
                </a:lnTo>
                <a:lnTo>
                  <a:pt x="2770124" y="46990"/>
                </a:lnTo>
                <a:lnTo>
                  <a:pt x="2776893" y="46990"/>
                </a:lnTo>
                <a:lnTo>
                  <a:pt x="2815031" y="48514"/>
                </a:lnTo>
                <a:lnTo>
                  <a:pt x="2831554" y="48514"/>
                </a:lnTo>
                <a:close/>
              </a:path>
              <a:path w="9609455" h="62865">
                <a:moveTo>
                  <a:pt x="2884055" y="42164"/>
                </a:moveTo>
                <a:lnTo>
                  <a:pt x="2873489" y="41656"/>
                </a:lnTo>
                <a:lnTo>
                  <a:pt x="2835579" y="41656"/>
                </a:lnTo>
                <a:lnTo>
                  <a:pt x="2808236" y="42164"/>
                </a:lnTo>
                <a:lnTo>
                  <a:pt x="2725559" y="42164"/>
                </a:lnTo>
                <a:lnTo>
                  <a:pt x="2722842" y="45339"/>
                </a:lnTo>
                <a:lnTo>
                  <a:pt x="2723248" y="45339"/>
                </a:lnTo>
                <a:lnTo>
                  <a:pt x="2743136" y="43815"/>
                </a:lnTo>
                <a:lnTo>
                  <a:pt x="2761373" y="42926"/>
                </a:lnTo>
                <a:lnTo>
                  <a:pt x="2768600" y="42926"/>
                </a:lnTo>
                <a:lnTo>
                  <a:pt x="2754363" y="45339"/>
                </a:lnTo>
                <a:lnTo>
                  <a:pt x="2827312" y="45339"/>
                </a:lnTo>
                <a:lnTo>
                  <a:pt x="2829153" y="43815"/>
                </a:lnTo>
                <a:lnTo>
                  <a:pt x="2825546" y="43815"/>
                </a:lnTo>
                <a:lnTo>
                  <a:pt x="2820314" y="42926"/>
                </a:lnTo>
                <a:lnTo>
                  <a:pt x="2815818" y="42164"/>
                </a:lnTo>
                <a:lnTo>
                  <a:pt x="2884055" y="42164"/>
                </a:lnTo>
                <a:close/>
              </a:path>
              <a:path w="9609455" h="62865">
                <a:moveTo>
                  <a:pt x="2942247" y="49276"/>
                </a:moveTo>
                <a:lnTo>
                  <a:pt x="2931947" y="48514"/>
                </a:lnTo>
                <a:lnTo>
                  <a:pt x="2831554" y="48514"/>
                </a:lnTo>
                <a:lnTo>
                  <a:pt x="2832951" y="48895"/>
                </a:lnTo>
                <a:lnTo>
                  <a:pt x="2814269" y="48539"/>
                </a:lnTo>
                <a:lnTo>
                  <a:pt x="2829979" y="49276"/>
                </a:lnTo>
                <a:lnTo>
                  <a:pt x="2843288" y="49911"/>
                </a:lnTo>
                <a:lnTo>
                  <a:pt x="2884513" y="49911"/>
                </a:lnTo>
                <a:lnTo>
                  <a:pt x="2852293" y="49276"/>
                </a:lnTo>
                <a:lnTo>
                  <a:pt x="2942247" y="49276"/>
                </a:lnTo>
                <a:close/>
              </a:path>
              <a:path w="9609455" h="62865">
                <a:moveTo>
                  <a:pt x="3017799" y="51371"/>
                </a:moveTo>
                <a:lnTo>
                  <a:pt x="3002178" y="50927"/>
                </a:lnTo>
                <a:lnTo>
                  <a:pt x="2979013" y="49276"/>
                </a:lnTo>
                <a:lnTo>
                  <a:pt x="2942247" y="49276"/>
                </a:lnTo>
                <a:lnTo>
                  <a:pt x="2964561" y="50927"/>
                </a:lnTo>
                <a:lnTo>
                  <a:pt x="3017799" y="51371"/>
                </a:lnTo>
                <a:close/>
              </a:path>
              <a:path w="9609455" h="62865">
                <a:moveTo>
                  <a:pt x="3035211" y="49276"/>
                </a:moveTo>
                <a:lnTo>
                  <a:pt x="3024797" y="48514"/>
                </a:lnTo>
                <a:lnTo>
                  <a:pt x="2975889" y="48514"/>
                </a:lnTo>
                <a:lnTo>
                  <a:pt x="2980906" y="49276"/>
                </a:lnTo>
                <a:lnTo>
                  <a:pt x="3035211" y="49276"/>
                </a:lnTo>
                <a:close/>
              </a:path>
              <a:path w="9609455" h="62865">
                <a:moveTo>
                  <a:pt x="3054426" y="12065"/>
                </a:moveTo>
                <a:lnTo>
                  <a:pt x="2968066" y="11176"/>
                </a:lnTo>
                <a:lnTo>
                  <a:pt x="2907411" y="10414"/>
                </a:lnTo>
                <a:lnTo>
                  <a:pt x="2910001" y="10414"/>
                </a:lnTo>
                <a:lnTo>
                  <a:pt x="2857131" y="9652"/>
                </a:lnTo>
                <a:lnTo>
                  <a:pt x="2639047" y="9652"/>
                </a:lnTo>
                <a:lnTo>
                  <a:pt x="2646286" y="12065"/>
                </a:lnTo>
                <a:lnTo>
                  <a:pt x="3054426" y="12065"/>
                </a:lnTo>
                <a:close/>
              </a:path>
              <a:path w="9609455" h="62865">
                <a:moveTo>
                  <a:pt x="3085376" y="48514"/>
                </a:moveTo>
                <a:lnTo>
                  <a:pt x="3079851" y="47752"/>
                </a:lnTo>
                <a:lnTo>
                  <a:pt x="3080054" y="47752"/>
                </a:lnTo>
                <a:lnTo>
                  <a:pt x="3070809" y="46101"/>
                </a:lnTo>
                <a:lnTo>
                  <a:pt x="3072244" y="46101"/>
                </a:lnTo>
                <a:lnTo>
                  <a:pt x="3073679" y="45847"/>
                </a:lnTo>
                <a:lnTo>
                  <a:pt x="2981439" y="45847"/>
                </a:lnTo>
                <a:lnTo>
                  <a:pt x="2981439" y="46101"/>
                </a:lnTo>
                <a:lnTo>
                  <a:pt x="2980042" y="46355"/>
                </a:lnTo>
                <a:lnTo>
                  <a:pt x="2973260" y="46101"/>
                </a:lnTo>
                <a:lnTo>
                  <a:pt x="2981439" y="46101"/>
                </a:lnTo>
                <a:lnTo>
                  <a:pt x="2981439" y="45847"/>
                </a:lnTo>
                <a:lnTo>
                  <a:pt x="2914802" y="45847"/>
                </a:lnTo>
                <a:lnTo>
                  <a:pt x="2932811" y="48514"/>
                </a:lnTo>
                <a:lnTo>
                  <a:pt x="2975889" y="48514"/>
                </a:lnTo>
                <a:lnTo>
                  <a:pt x="2970873" y="47752"/>
                </a:lnTo>
                <a:lnTo>
                  <a:pt x="2972409" y="47752"/>
                </a:lnTo>
                <a:lnTo>
                  <a:pt x="2976575" y="46990"/>
                </a:lnTo>
                <a:lnTo>
                  <a:pt x="2997022" y="46990"/>
                </a:lnTo>
                <a:lnTo>
                  <a:pt x="2998101" y="46990"/>
                </a:lnTo>
                <a:lnTo>
                  <a:pt x="3025965" y="48514"/>
                </a:lnTo>
                <a:lnTo>
                  <a:pt x="3085376" y="48514"/>
                </a:lnTo>
                <a:close/>
              </a:path>
              <a:path w="9609455" h="62865">
                <a:moveTo>
                  <a:pt x="3111716" y="45847"/>
                </a:moveTo>
                <a:lnTo>
                  <a:pt x="3093224" y="45847"/>
                </a:lnTo>
                <a:lnTo>
                  <a:pt x="3096145" y="46101"/>
                </a:lnTo>
                <a:lnTo>
                  <a:pt x="3107232" y="46101"/>
                </a:lnTo>
                <a:lnTo>
                  <a:pt x="3111716" y="45847"/>
                </a:lnTo>
                <a:close/>
              </a:path>
              <a:path w="9609455" h="62865">
                <a:moveTo>
                  <a:pt x="3140125" y="42926"/>
                </a:moveTo>
                <a:lnTo>
                  <a:pt x="2899905" y="42926"/>
                </a:lnTo>
                <a:lnTo>
                  <a:pt x="2891980" y="42545"/>
                </a:lnTo>
                <a:lnTo>
                  <a:pt x="2894622" y="42926"/>
                </a:lnTo>
                <a:lnTo>
                  <a:pt x="2911348" y="45339"/>
                </a:lnTo>
                <a:lnTo>
                  <a:pt x="2827312" y="45339"/>
                </a:lnTo>
                <a:lnTo>
                  <a:pt x="2826702" y="45847"/>
                </a:lnTo>
                <a:lnTo>
                  <a:pt x="2914802" y="45847"/>
                </a:lnTo>
                <a:lnTo>
                  <a:pt x="2911373" y="45339"/>
                </a:lnTo>
                <a:lnTo>
                  <a:pt x="3076537" y="45339"/>
                </a:lnTo>
                <a:lnTo>
                  <a:pt x="3073679" y="45847"/>
                </a:lnTo>
                <a:lnTo>
                  <a:pt x="3093224" y="45847"/>
                </a:lnTo>
                <a:lnTo>
                  <a:pt x="3087408" y="45339"/>
                </a:lnTo>
                <a:lnTo>
                  <a:pt x="3119526" y="45339"/>
                </a:lnTo>
                <a:lnTo>
                  <a:pt x="3140125" y="42926"/>
                </a:lnTo>
                <a:close/>
              </a:path>
              <a:path w="9609455" h="62865">
                <a:moveTo>
                  <a:pt x="3163062" y="41656"/>
                </a:moveTo>
                <a:lnTo>
                  <a:pt x="3156775" y="41656"/>
                </a:lnTo>
                <a:lnTo>
                  <a:pt x="3141091" y="42926"/>
                </a:lnTo>
                <a:lnTo>
                  <a:pt x="3163062" y="42926"/>
                </a:lnTo>
                <a:lnTo>
                  <a:pt x="3163062" y="41656"/>
                </a:lnTo>
                <a:close/>
              </a:path>
              <a:path w="9609455" h="62865">
                <a:moveTo>
                  <a:pt x="3225838" y="42926"/>
                </a:moveTo>
                <a:lnTo>
                  <a:pt x="3163062" y="42926"/>
                </a:lnTo>
                <a:lnTo>
                  <a:pt x="3163062" y="45339"/>
                </a:lnTo>
                <a:lnTo>
                  <a:pt x="3120694" y="45339"/>
                </a:lnTo>
                <a:lnTo>
                  <a:pt x="3111716" y="45847"/>
                </a:lnTo>
                <a:lnTo>
                  <a:pt x="3163062" y="45847"/>
                </a:lnTo>
                <a:lnTo>
                  <a:pt x="3203803" y="45847"/>
                </a:lnTo>
                <a:lnTo>
                  <a:pt x="3223158" y="43815"/>
                </a:lnTo>
                <a:lnTo>
                  <a:pt x="3225838" y="42926"/>
                </a:lnTo>
                <a:close/>
              </a:path>
              <a:path w="9609455" h="62865">
                <a:moveTo>
                  <a:pt x="3244634" y="39751"/>
                </a:moveTo>
                <a:lnTo>
                  <a:pt x="2647277" y="39751"/>
                </a:lnTo>
                <a:lnTo>
                  <a:pt x="2641155" y="40767"/>
                </a:lnTo>
                <a:lnTo>
                  <a:pt x="2650820" y="40767"/>
                </a:lnTo>
                <a:lnTo>
                  <a:pt x="2600414" y="41922"/>
                </a:lnTo>
                <a:lnTo>
                  <a:pt x="2624036" y="41656"/>
                </a:lnTo>
                <a:lnTo>
                  <a:pt x="2717736" y="41656"/>
                </a:lnTo>
                <a:lnTo>
                  <a:pt x="2722080" y="41402"/>
                </a:lnTo>
                <a:lnTo>
                  <a:pt x="2726207" y="41402"/>
                </a:lnTo>
                <a:lnTo>
                  <a:pt x="2725991" y="41656"/>
                </a:lnTo>
                <a:lnTo>
                  <a:pt x="2835579" y="41656"/>
                </a:lnTo>
                <a:lnTo>
                  <a:pt x="2849257" y="41402"/>
                </a:lnTo>
                <a:lnTo>
                  <a:pt x="2868206" y="41402"/>
                </a:lnTo>
                <a:lnTo>
                  <a:pt x="2873489" y="41656"/>
                </a:lnTo>
                <a:lnTo>
                  <a:pt x="3156775" y="41656"/>
                </a:lnTo>
                <a:lnTo>
                  <a:pt x="3159912" y="41402"/>
                </a:lnTo>
                <a:lnTo>
                  <a:pt x="3163062" y="41402"/>
                </a:lnTo>
                <a:lnTo>
                  <a:pt x="3163062" y="41656"/>
                </a:lnTo>
                <a:lnTo>
                  <a:pt x="3229673" y="41656"/>
                </a:lnTo>
                <a:lnTo>
                  <a:pt x="3230435" y="41402"/>
                </a:lnTo>
                <a:lnTo>
                  <a:pt x="3244634" y="39751"/>
                </a:lnTo>
                <a:close/>
              </a:path>
              <a:path w="9609455" h="62865">
                <a:moveTo>
                  <a:pt x="3272332" y="41656"/>
                </a:moveTo>
                <a:lnTo>
                  <a:pt x="3229673" y="41656"/>
                </a:lnTo>
                <a:lnTo>
                  <a:pt x="3225838" y="42926"/>
                </a:lnTo>
                <a:lnTo>
                  <a:pt x="3263265" y="42926"/>
                </a:lnTo>
                <a:lnTo>
                  <a:pt x="3272332" y="41656"/>
                </a:lnTo>
                <a:close/>
              </a:path>
              <a:path w="9609455" h="62865">
                <a:moveTo>
                  <a:pt x="3399853" y="12065"/>
                </a:moveTo>
                <a:lnTo>
                  <a:pt x="3181261" y="12065"/>
                </a:lnTo>
                <a:lnTo>
                  <a:pt x="3186849" y="12827"/>
                </a:lnTo>
                <a:lnTo>
                  <a:pt x="3395319" y="12827"/>
                </a:lnTo>
                <a:lnTo>
                  <a:pt x="3399853" y="12065"/>
                </a:lnTo>
                <a:close/>
              </a:path>
              <a:path w="9609455" h="62865">
                <a:moveTo>
                  <a:pt x="3405784" y="42926"/>
                </a:moveTo>
                <a:lnTo>
                  <a:pt x="3263265" y="42926"/>
                </a:lnTo>
                <a:lnTo>
                  <a:pt x="3244202" y="45593"/>
                </a:lnTo>
                <a:lnTo>
                  <a:pt x="3257816" y="45339"/>
                </a:lnTo>
                <a:lnTo>
                  <a:pt x="3290239" y="45339"/>
                </a:lnTo>
                <a:lnTo>
                  <a:pt x="3282251" y="48514"/>
                </a:lnTo>
                <a:lnTo>
                  <a:pt x="3288512" y="48514"/>
                </a:lnTo>
                <a:lnTo>
                  <a:pt x="3317367" y="46990"/>
                </a:lnTo>
                <a:lnTo>
                  <a:pt x="3368344" y="46990"/>
                </a:lnTo>
                <a:lnTo>
                  <a:pt x="3401428" y="48133"/>
                </a:lnTo>
                <a:lnTo>
                  <a:pt x="3399955" y="46990"/>
                </a:lnTo>
                <a:lnTo>
                  <a:pt x="3397821" y="45339"/>
                </a:lnTo>
                <a:lnTo>
                  <a:pt x="3398380" y="45339"/>
                </a:lnTo>
                <a:lnTo>
                  <a:pt x="3405784" y="42926"/>
                </a:lnTo>
                <a:close/>
              </a:path>
              <a:path w="9609455" h="62865">
                <a:moveTo>
                  <a:pt x="3418738" y="8890"/>
                </a:moveTo>
                <a:lnTo>
                  <a:pt x="2807398" y="8890"/>
                </a:lnTo>
                <a:lnTo>
                  <a:pt x="2738412" y="8001"/>
                </a:lnTo>
                <a:lnTo>
                  <a:pt x="2740787" y="8001"/>
                </a:lnTo>
                <a:lnTo>
                  <a:pt x="2691854" y="7493"/>
                </a:lnTo>
                <a:lnTo>
                  <a:pt x="2695816" y="7493"/>
                </a:lnTo>
                <a:lnTo>
                  <a:pt x="2654325" y="7175"/>
                </a:lnTo>
                <a:lnTo>
                  <a:pt x="2631605" y="7175"/>
                </a:lnTo>
                <a:lnTo>
                  <a:pt x="2636761" y="8890"/>
                </a:lnTo>
                <a:lnTo>
                  <a:pt x="2804261" y="8890"/>
                </a:lnTo>
                <a:lnTo>
                  <a:pt x="2857131" y="9652"/>
                </a:lnTo>
                <a:lnTo>
                  <a:pt x="3414204" y="9652"/>
                </a:lnTo>
                <a:lnTo>
                  <a:pt x="3418738" y="8890"/>
                </a:lnTo>
                <a:close/>
              </a:path>
              <a:path w="9609455" h="62865">
                <a:moveTo>
                  <a:pt x="3522662" y="50749"/>
                </a:moveTo>
                <a:lnTo>
                  <a:pt x="3513455" y="49911"/>
                </a:lnTo>
                <a:lnTo>
                  <a:pt x="3504387" y="49911"/>
                </a:lnTo>
                <a:lnTo>
                  <a:pt x="3514128" y="49276"/>
                </a:lnTo>
                <a:lnTo>
                  <a:pt x="3425279" y="49276"/>
                </a:lnTo>
                <a:lnTo>
                  <a:pt x="3424212" y="49911"/>
                </a:lnTo>
                <a:lnTo>
                  <a:pt x="3427476" y="49911"/>
                </a:lnTo>
                <a:lnTo>
                  <a:pt x="3451910" y="50927"/>
                </a:lnTo>
                <a:lnTo>
                  <a:pt x="3498151" y="50927"/>
                </a:lnTo>
                <a:lnTo>
                  <a:pt x="3522662" y="50749"/>
                </a:lnTo>
                <a:close/>
              </a:path>
              <a:path w="9609455" h="62865">
                <a:moveTo>
                  <a:pt x="3559848" y="8890"/>
                </a:moveTo>
                <a:lnTo>
                  <a:pt x="3527120" y="8001"/>
                </a:lnTo>
                <a:lnTo>
                  <a:pt x="3529304" y="8001"/>
                </a:lnTo>
                <a:lnTo>
                  <a:pt x="3484346" y="7175"/>
                </a:lnTo>
                <a:lnTo>
                  <a:pt x="3456825" y="7175"/>
                </a:lnTo>
                <a:lnTo>
                  <a:pt x="3427704" y="8001"/>
                </a:lnTo>
                <a:lnTo>
                  <a:pt x="3424034" y="8001"/>
                </a:lnTo>
                <a:lnTo>
                  <a:pt x="3418738" y="8890"/>
                </a:lnTo>
                <a:lnTo>
                  <a:pt x="3559848" y="8890"/>
                </a:lnTo>
                <a:close/>
              </a:path>
              <a:path w="9609455" h="62865">
                <a:moveTo>
                  <a:pt x="3644760" y="48514"/>
                </a:moveTo>
                <a:lnTo>
                  <a:pt x="3588715" y="48514"/>
                </a:lnTo>
                <a:lnTo>
                  <a:pt x="3585591" y="48514"/>
                </a:lnTo>
                <a:lnTo>
                  <a:pt x="3525812" y="48514"/>
                </a:lnTo>
                <a:lnTo>
                  <a:pt x="3514128" y="49276"/>
                </a:lnTo>
                <a:lnTo>
                  <a:pt x="3642893" y="49276"/>
                </a:lnTo>
                <a:lnTo>
                  <a:pt x="3644760" y="48514"/>
                </a:lnTo>
                <a:close/>
              </a:path>
              <a:path w="9609455" h="62865">
                <a:moveTo>
                  <a:pt x="4180662" y="55626"/>
                </a:moveTo>
                <a:lnTo>
                  <a:pt x="4160139" y="55626"/>
                </a:lnTo>
                <a:lnTo>
                  <a:pt x="4167111" y="56654"/>
                </a:lnTo>
                <a:lnTo>
                  <a:pt x="4180662" y="55626"/>
                </a:lnTo>
                <a:close/>
              </a:path>
              <a:path w="9609455" h="62865">
                <a:moveTo>
                  <a:pt x="4183354" y="55118"/>
                </a:moveTo>
                <a:lnTo>
                  <a:pt x="4178363" y="53340"/>
                </a:lnTo>
                <a:lnTo>
                  <a:pt x="4168102" y="50927"/>
                </a:lnTo>
                <a:lnTo>
                  <a:pt x="4168394" y="50749"/>
                </a:lnTo>
                <a:lnTo>
                  <a:pt x="4169638" y="49911"/>
                </a:lnTo>
                <a:lnTo>
                  <a:pt x="4170603" y="49276"/>
                </a:lnTo>
                <a:lnTo>
                  <a:pt x="3642893" y="49276"/>
                </a:lnTo>
                <a:lnTo>
                  <a:pt x="3640709" y="50165"/>
                </a:lnTo>
                <a:lnTo>
                  <a:pt x="3641585" y="50165"/>
                </a:lnTo>
                <a:lnTo>
                  <a:pt x="3628085" y="52451"/>
                </a:lnTo>
                <a:lnTo>
                  <a:pt x="3605530" y="53975"/>
                </a:lnTo>
                <a:lnTo>
                  <a:pt x="3691483" y="49911"/>
                </a:lnTo>
                <a:lnTo>
                  <a:pt x="3695027" y="49911"/>
                </a:lnTo>
                <a:lnTo>
                  <a:pt x="3701859" y="50927"/>
                </a:lnTo>
                <a:lnTo>
                  <a:pt x="3701186" y="50927"/>
                </a:lnTo>
                <a:lnTo>
                  <a:pt x="3718979" y="52832"/>
                </a:lnTo>
                <a:lnTo>
                  <a:pt x="3718636" y="52832"/>
                </a:lnTo>
                <a:lnTo>
                  <a:pt x="3728783" y="54356"/>
                </a:lnTo>
                <a:lnTo>
                  <a:pt x="3728466" y="55626"/>
                </a:lnTo>
                <a:lnTo>
                  <a:pt x="3763340" y="55626"/>
                </a:lnTo>
                <a:lnTo>
                  <a:pt x="4160139" y="55626"/>
                </a:lnTo>
                <a:lnTo>
                  <a:pt x="4156646" y="55118"/>
                </a:lnTo>
                <a:lnTo>
                  <a:pt x="3809098" y="55118"/>
                </a:lnTo>
                <a:lnTo>
                  <a:pt x="3768775" y="55384"/>
                </a:lnTo>
                <a:lnTo>
                  <a:pt x="3812273" y="53340"/>
                </a:lnTo>
                <a:lnTo>
                  <a:pt x="3811701" y="53340"/>
                </a:lnTo>
                <a:lnTo>
                  <a:pt x="3854539" y="51689"/>
                </a:lnTo>
                <a:lnTo>
                  <a:pt x="3913149" y="51689"/>
                </a:lnTo>
                <a:lnTo>
                  <a:pt x="3912997" y="51816"/>
                </a:lnTo>
                <a:lnTo>
                  <a:pt x="3916680" y="51816"/>
                </a:lnTo>
                <a:lnTo>
                  <a:pt x="3916362" y="51549"/>
                </a:lnTo>
                <a:lnTo>
                  <a:pt x="3923347" y="50749"/>
                </a:lnTo>
                <a:lnTo>
                  <a:pt x="3922865" y="50749"/>
                </a:lnTo>
                <a:lnTo>
                  <a:pt x="3936212" y="49911"/>
                </a:lnTo>
                <a:lnTo>
                  <a:pt x="3942003" y="49911"/>
                </a:lnTo>
                <a:lnTo>
                  <a:pt x="3994416" y="51689"/>
                </a:lnTo>
                <a:lnTo>
                  <a:pt x="3995382" y="51689"/>
                </a:lnTo>
                <a:lnTo>
                  <a:pt x="4031958" y="52832"/>
                </a:lnTo>
                <a:lnTo>
                  <a:pt x="4074744" y="52832"/>
                </a:lnTo>
                <a:lnTo>
                  <a:pt x="4124553" y="50749"/>
                </a:lnTo>
                <a:lnTo>
                  <a:pt x="4126547" y="50749"/>
                </a:lnTo>
                <a:lnTo>
                  <a:pt x="4156646" y="55118"/>
                </a:lnTo>
                <a:lnTo>
                  <a:pt x="4183354" y="55118"/>
                </a:lnTo>
                <a:close/>
              </a:path>
              <a:path w="9609455" h="62865">
                <a:moveTo>
                  <a:pt x="4187444" y="55118"/>
                </a:moveTo>
                <a:lnTo>
                  <a:pt x="4183354" y="55118"/>
                </a:lnTo>
                <a:lnTo>
                  <a:pt x="4184053" y="55372"/>
                </a:lnTo>
                <a:lnTo>
                  <a:pt x="4187444" y="55118"/>
                </a:lnTo>
                <a:close/>
              </a:path>
              <a:path w="9609455" h="62865">
                <a:moveTo>
                  <a:pt x="4271429" y="11176"/>
                </a:moveTo>
                <a:lnTo>
                  <a:pt x="4232884" y="11176"/>
                </a:lnTo>
                <a:lnTo>
                  <a:pt x="4210570" y="12065"/>
                </a:lnTo>
                <a:lnTo>
                  <a:pt x="4269930" y="12065"/>
                </a:lnTo>
                <a:lnTo>
                  <a:pt x="4271429" y="11176"/>
                </a:lnTo>
                <a:close/>
              </a:path>
              <a:path w="9609455" h="62865">
                <a:moveTo>
                  <a:pt x="4276344" y="60198"/>
                </a:moveTo>
                <a:lnTo>
                  <a:pt x="4251210" y="59778"/>
                </a:lnTo>
                <a:lnTo>
                  <a:pt x="4233062" y="58483"/>
                </a:lnTo>
                <a:lnTo>
                  <a:pt x="4222864" y="58064"/>
                </a:lnTo>
                <a:lnTo>
                  <a:pt x="4221607" y="60198"/>
                </a:lnTo>
                <a:lnTo>
                  <a:pt x="4234942" y="60413"/>
                </a:lnTo>
                <a:lnTo>
                  <a:pt x="4262996" y="59994"/>
                </a:lnTo>
                <a:lnTo>
                  <a:pt x="4276344" y="60198"/>
                </a:lnTo>
                <a:close/>
              </a:path>
              <a:path w="9609455" h="62865">
                <a:moveTo>
                  <a:pt x="4612894" y="49276"/>
                </a:moveTo>
                <a:lnTo>
                  <a:pt x="4395419" y="49276"/>
                </a:lnTo>
                <a:lnTo>
                  <a:pt x="4410392" y="49911"/>
                </a:lnTo>
                <a:lnTo>
                  <a:pt x="4404995" y="49911"/>
                </a:lnTo>
                <a:lnTo>
                  <a:pt x="4389488" y="50749"/>
                </a:lnTo>
                <a:lnTo>
                  <a:pt x="4389361" y="50749"/>
                </a:lnTo>
                <a:lnTo>
                  <a:pt x="4365891" y="50304"/>
                </a:lnTo>
                <a:lnTo>
                  <a:pt x="4349661" y="50749"/>
                </a:lnTo>
                <a:lnTo>
                  <a:pt x="4352950" y="50749"/>
                </a:lnTo>
                <a:lnTo>
                  <a:pt x="4398772" y="53975"/>
                </a:lnTo>
                <a:lnTo>
                  <a:pt x="4360519" y="56769"/>
                </a:lnTo>
                <a:lnTo>
                  <a:pt x="4334522" y="58293"/>
                </a:lnTo>
                <a:lnTo>
                  <a:pt x="4327309" y="59817"/>
                </a:lnTo>
                <a:lnTo>
                  <a:pt x="4345432" y="62484"/>
                </a:lnTo>
                <a:lnTo>
                  <a:pt x="4376775" y="57150"/>
                </a:lnTo>
                <a:lnTo>
                  <a:pt x="4502797" y="55118"/>
                </a:lnTo>
                <a:lnTo>
                  <a:pt x="4533404" y="49911"/>
                </a:lnTo>
                <a:lnTo>
                  <a:pt x="4535805" y="49911"/>
                </a:lnTo>
                <a:lnTo>
                  <a:pt x="4565650" y="52197"/>
                </a:lnTo>
                <a:lnTo>
                  <a:pt x="4556125" y="52197"/>
                </a:lnTo>
                <a:lnTo>
                  <a:pt x="4555388" y="52832"/>
                </a:lnTo>
                <a:lnTo>
                  <a:pt x="4537011" y="52832"/>
                </a:lnTo>
                <a:lnTo>
                  <a:pt x="4554855" y="53314"/>
                </a:lnTo>
                <a:lnTo>
                  <a:pt x="4556176" y="53340"/>
                </a:lnTo>
                <a:lnTo>
                  <a:pt x="4580153" y="53975"/>
                </a:lnTo>
                <a:lnTo>
                  <a:pt x="4584725" y="53340"/>
                </a:lnTo>
                <a:lnTo>
                  <a:pt x="4602099" y="50927"/>
                </a:lnTo>
                <a:lnTo>
                  <a:pt x="4612894" y="49276"/>
                </a:lnTo>
                <a:close/>
              </a:path>
              <a:path w="9609455" h="62865">
                <a:moveTo>
                  <a:pt x="4655820" y="54864"/>
                </a:moveTo>
                <a:lnTo>
                  <a:pt x="4640580" y="50292"/>
                </a:lnTo>
                <a:lnTo>
                  <a:pt x="4647692" y="54864"/>
                </a:lnTo>
                <a:lnTo>
                  <a:pt x="4655820" y="54864"/>
                </a:lnTo>
                <a:close/>
              </a:path>
              <a:path w="9609455" h="62865">
                <a:moveTo>
                  <a:pt x="4703356" y="49276"/>
                </a:moveTo>
                <a:lnTo>
                  <a:pt x="4700613" y="48514"/>
                </a:lnTo>
                <a:lnTo>
                  <a:pt x="4617910" y="48514"/>
                </a:lnTo>
                <a:lnTo>
                  <a:pt x="4612894" y="49276"/>
                </a:lnTo>
                <a:lnTo>
                  <a:pt x="4703356" y="49276"/>
                </a:lnTo>
                <a:close/>
              </a:path>
              <a:path w="9609455" h="62865">
                <a:moveTo>
                  <a:pt x="4720742" y="49276"/>
                </a:moveTo>
                <a:lnTo>
                  <a:pt x="4703356" y="49276"/>
                </a:lnTo>
                <a:lnTo>
                  <a:pt x="4696320" y="50685"/>
                </a:lnTo>
                <a:lnTo>
                  <a:pt x="4720742" y="49276"/>
                </a:lnTo>
                <a:close/>
              </a:path>
              <a:path w="9609455" h="62865">
                <a:moveTo>
                  <a:pt x="4747387" y="47752"/>
                </a:moveTo>
                <a:lnTo>
                  <a:pt x="4694567" y="47752"/>
                </a:lnTo>
                <a:lnTo>
                  <a:pt x="4703927" y="48514"/>
                </a:lnTo>
                <a:lnTo>
                  <a:pt x="4734064" y="48514"/>
                </a:lnTo>
                <a:lnTo>
                  <a:pt x="4747387" y="47752"/>
                </a:lnTo>
                <a:close/>
              </a:path>
              <a:path w="9609455" h="62865">
                <a:moveTo>
                  <a:pt x="4804410" y="49276"/>
                </a:moveTo>
                <a:lnTo>
                  <a:pt x="4766005" y="49276"/>
                </a:lnTo>
                <a:lnTo>
                  <a:pt x="4751552" y="49796"/>
                </a:lnTo>
                <a:lnTo>
                  <a:pt x="4804410" y="49276"/>
                </a:lnTo>
                <a:close/>
              </a:path>
              <a:path w="9609455" h="62865">
                <a:moveTo>
                  <a:pt x="4899203" y="42926"/>
                </a:moveTo>
                <a:lnTo>
                  <a:pt x="4679442" y="42926"/>
                </a:lnTo>
                <a:lnTo>
                  <a:pt x="4679442" y="46101"/>
                </a:lnTo>
                <a:lnTo>
                  <a:pt x="4668634" y="46367"/>
                </a:lnTo>
                <a:lnTo>
                  <a:pt x="4662602" y="46101"/>
                </a:lnTo>
                <a:lnTo>
                  <a:pt x="4679442" y="46101"/>
                </a:lnTo>
                <a:lnTo>
                  <a:pt x="4679442" y="42926"/>
                </a:lnTo>
                <a:lnTo>
                  <a:pt x="4641634" y="42926"/>
                </a:lnTo>
                <a:lnTo>
                  <a:pt x="4641634" y="46990"/>
                </a:lnTo>
                <a:lnTo>
                  <a:pt x="4625441" y="47371"/>
                </a:lnTo>
                <a:lnTo>
                  <a:pt x="4627956" y="46990"/>
                </a:lnTo>
                <a:lnTo>
                  <a:pt x="4641634" y="46990"/>
                </a:lnTo>
                <a:lnTo>
                  <a:pt x="4641634" y="42926"/>
                </a:lnTo>
                <a:lnTo>
                  <a:pt x="4367123" y="42926"/>
                </a:lnTo>
                <a:lnTo>
                  <a:pt x="4367123" y="47752"/>
                </a:lnTo>
                <a:lnTo>
                  <a:pt x="4362475" y="47891"/>
                </a:lnTo>
                <a:lnTo>
                  <a:pt x="4359478" y="47752"/>
                </a:lnTo>
                <a:lnTo>
                  <a:pt x="4367123" y="47752"/>
                </a:lnTo>
                <a:lnTo>
                  <a:pt x="4367123" y="42926"/>
                </a:lnTo>
                <a:lnTo>
                  <a:pt x="3668725" y="42926"/>
                </a:lnTo>
                <a:lnTo>
                  <a:pt x="3668725" y="45339"/>
                </a:lnTo>
                <a:lnTo>
                  <a:pt x="3650348" y="45593"/>
                </a:lnTo>
                <a:lnTo>
                  <a:pt x="3650818" y="45339"/>
                </a:lnTo>
                <a:lnTo>
                  <a:pt x="3668725" y="45339"/>
                </a:lnTo>
                <a:lnTo>
                  <a:pt x="3668725" y="42926"/>
                </a:lnTo>
                <a:lnTo>
                  <a:pt x="3464420" y="42926"/>
                </a:lnTo>
                <a:lnTo>
                  <a:pt x="3464585" y="42164"/>
                </a:lnTo>
                <a:lnTo>
                  <a:pt x="3465449" y="42164"/>
                </a:lnTo>
                <a:lnTo>
                  <a:pt x="3462121" y="41656"/>
                </a:lnTo>
                <a:lnTo>
                  <a:pt x="3418128" y="41656"/>
                </a:lnTo>
                <a:lnTo>
                  <a:pt x="3405784" y="42926"/>
                </a:lnTo>
                <a:lnTo>
                  <a:pt x="3460762" y="42926"/>
                </a:lnTo>
                <a:lnTo>
                  <a:pt x="3469094" y="43815"/>
                </a:lnTo>
                <a:lnTo>
                  <a:pt x="3499891" y="43815"/>
                </a:lnTo>
                <a:lnTo>
                  <a:pt x="3488258" y="45847"/>
                </a:lnTo>
                <a:lnTo>
                  <a:pt x="3487813" y="45847"/>
                </a:lnTo>
                <a:lnTo>
                  <a:pt x="3477272" y="46990"/>
                </a:lnTo>
                <a:lnTo>
                  <a:pt x="3483787" y="46990"/>
                </a:lnTo>
                <a:lnTo>
                  <a:pt x="3460699" y="47383"/>
                </a:lnTo>
                <a:lnTo>
                  <a:pt x="3444303" y="45847"/>
                </a:lnTo>
                <a:lnTo>
                  <a:pt x="3441560" y="45593"/>
                </a:lnTo>
                <a:lnTo>
                  <a:pt x="3441115" y="45847"/>
                </a:lnTo>
                <a:lnTo>
                  <a:pt x="3439096" y="46990"/>
                </a:lnTo>
                <a:lnTo>
                  <a:pt x="3441916" y="46990"/>
                </a:lnTo>
                <a:lnTo>
                  <a:pt x="3422319" y="48514"/>
                </a:lnTo>
                <a:lnTo>
                  <a:pt x="3412464" y="48514"/>
                </a:lnTo>
                <a:lnTo>
                  <a:pt x="3401923" y="48514"/>
                </a:lnTo>
                <a:lnTo>
                  <a:pt x="3288512" y="48514"/>
                </a:lnTo>
                <a:lnTo>
                  <a:pt x="3281286" y="48895"/>
                </a:lnTo>
                <a:lnTo>
                  <a:pt x="3282251" y="48514"/>
                </a:lnTo>
                <a:lnTo>
                  <a:pt x="3085376" y="48514"/>
                </a:lnTo>
                <a:lnTo>
                  <a:pt x="3090913" y="49276"/>
                </a:lnTo>
                <a:lnTo>
                  <a:pt x="3035211" y="49276"/>
                </a:lnTo>
                <a:lnTo>
                  <a:pt x="3043885" y="49911"/>
                </a:lnTo>
                <a:lnTo>
                  <a:pt x="3042551" y="49911"/>
                </a:lnTo>
                <a:lnTo>
                  <a:pt x="3055378" y="51447"/>
                </a:lnTo>
                <a:lnTo>
                  <a:pt x="3085858" y="50749"/>
                </a:lnTo>
                <a:lnTo>
                  <a:pt x="3088551" y="50749"/>
                </a:lnTo>
                <a:lnTo>
                  <a:pt x="3092145" y="49276"/>
                </a:lnTo>
                <a:lnTo>
                  <a:pt x="3274072" y="49276"/>
                </a:lnTo>
                <a:lnTo>
                  <a:pt x="3280333" y="49276"/>
                </a:lnTo>
                <a:lnTo>
                  <a:pt x="3425279" y="49276"/>
                </a:lnTo>
                <a:lnTo>
                  <a:pt x="3426574" y="48514"/>
                </a:lnTo>
                <a:lnTo>
                  <a:pt x="3525812" y="48514"/>
                </a:lnTo>
                <a:lnTo>
                  <a:pt x="3537496" y="47752"/>
                </a:lnTo>
                <a:lnTo>
                  <a:pt x="3597859" y="43815"/>
                </a:lnTo>
                <a:lnTo>
                  <a:pt x="3600437" y="43815"/>
                </a:lnTo>
                <a:lnTo>
                  <a:pt x="3608019" y="45339"/>
                </a:lnTo>
                <a:lnTo>
                  <a:pt x="3605707" y="45339"/>
                </a:lnTo>
                <a:lnTo>
                  <a:pt x="3605161" y="45847"/>
                </a:lnTo>
                <a:lnTo>
                  <a:pt x="3598545" y="46990"/>
                </a:lnTo>
                <a:lnTo>
                  <a:pt x="3591166" y="48133"/>
                </a:lnTo>
                <a:lnTo>
                  <a:pt x="3607905" y="46990"/>
                </a:lnTo>
                <a:lnTo>
                  <a:pt x="3608527" y="46990"/>
                </a:lnTo>
                <a:lnTo>
                  <a:pt x="3623691" y="46101"/>
                </a:lnTo>
                <a:lnTo>
                  <a:pt x="3626066" y="46101"/>
                </a:lnTo>
                <a:lnTo>
                  <a:pt x="3631984" y="45847"/>
                </a:lnTo>
                <a:lnTo>
                  <a:pt x="3649891" y="45847"/>
                </a:lnTo>
                <a:lnTo>
                  <a:pt x="3646462" y="47752"/>
                </a:lnTo>
                <a:lnTo>
                  <a:pt x="3646640" y="47752"/>
                </a:lnTo>
                <a:lnTo>
                  <a:pt x="3644760" y="48514"/>
                </a:lnTo>
                <a:lnTo>
                  <a:pt x="4171746" y="48514"/>
                </a:lnTo>
                <a:lnTo>
                  <a:pt x="4170603" y="49276"/>
                </a:lnTo>
                <a:lnTo>
                  <a:pt x="4246600" y="49276"/>
                </a:lnTo>
                <a:lnTo>
                  <a:pt x="4243603" y="48514"/>
                </a:lnTo>
                <a:lnTo>
                  <a:pt x="4177182" y="48514"/>
                </a:lnTo>
                <a:lnTo>
                  <a:pt x="4212044" y="46990"/>
                </a:lnTo>
                <a:lnTo>
                  <a:pt x="4237609" y="46990"/>
                </a:lnTo>
                <a:lnTo>
                  <a:pt x="4243603" y="48514"/>
                </a:lnTo>
                <a:lnTo>
                  <a:pt x="4339272" y="48514"/>
                </a:lnTo>
                <a:lnTo>
                  <a:pt x="4311421" y="49276"/>
                </a:lnTo>
                <a:lnTo>
                  <a:pt x="4246600" y="49276"/>
                </a:lnTo>
                <a:lnTo>
                  <a:pt x="4246575" y="51943"/>
                </a:lnTo>
                <a:lnTo>
                  <a:pt x="4254881" y="53975"/>
                </a:lnTo>
                <a:lnTo>
                  <a:pt x="4282618" y="51689"/>
                </a:lnTo>
                <a:lnTo>
                  <a:pt x="4282325" y="51689"/>
                </a:lnTo>
                <a:lnTo>
                  <a:pt x="4317047" y="49276"/>
                </a:lnTo>
                <a:lnTo>
                  <a:pt x="4395419" y="49276"/>
                </a:lnTo>
                <a:lnTo>
                  <a:pt x="4377448" y="48514"/>
                </a:lnTo>
                <a:lnTo>
                  <a:pt x="4617910" y="48514"/>
                </a:lnTo>
                <a:lnTo>
                  <a:pt x="4622939" y="47752"/>
                </a:lnTo>
                <a:lnTo>
                  <a:pt x="4694567" y="47752"/>
                </a:lnTo>
                <a:lnTo>
                  <a:pt x="4685195" y="46990"/>
                </a:lnTo>
                <a:lnTo>
                  <a:pt x="4753229" y="46990"/>
                </a:lnTo>
                <a:lnTo>
                  <a:pt x="4756264" y="47244"/>
                </a:lnTo>
                <a:lnTo>
                  <a:pt x="4760709" y="46990"/>
                </a:lnTo>
                <a:lnTo>
                  <a:pt x="4860734" y="46990"/>
                </a:lnTo>
                <a:lnTo>
                  <a:pt x="4869573" y="46101"/>
                </a:lnTo>
                <a:lnTo>
                  <a:pt x="4892281" y="43815"/>
                </a:lnTo>
                <a:lnTo>
                  <a:pt x="4891583" y="43815"/>
                </a:lnTo>
                <a:lnTo>
                  <a:pt x="4899203" y="42926"/>
                </a:lnTo>
                <a:close/>
              </a:path>
              <a:path w="9609455" h="62865">
                <a:moveTo>
                  <a:pt x="4909020" y="45339"/>
                </a:moveTo>
                <a:lnTo>
                  <a:pt x="4898606" y="45339"/>
                </a:lnTo>
                <a:lnTo>
                  <a:pt x="4903851" y="44577"/>
                </a:lnTo>
                <a:lnTo>
                  <a:pt x="4896269" y="45339"/>
                </a:lnTo>
                <a:lnTo>
                  <a:pt x="4894999" y="46101"/>
                </a:lnTo>
                <a:lnTo>
                  <a:pt x="4898187" y="46101"/>
                </a:lnTo>
                <a:lnTo>
                  <a:pt x="4909020" y="45339"/>
                </a:lnTo>
                <a:close/>
              </a:path>
              <a:path w="9609455" h="62865">
                <a:moveTo>
                  <a:pt x="4928565" y="12827"/>
                </a:moveTo>
                <a:lnTo>
                  <a:pt x="4926330" y="12065"/>
                </a:lnTo>
                <a:lnTo>
                  <a:pt x="4794059" y="12065"/>
                </a:lnTo>
                <a:lnTo>
                  <a:pt x="4832413" y="12827"/>
                </a:lnTo>
                <a:lnTo>
                  <a:pt x="4928565" y="12827"/>
                </a:lnTo>
                <a:close/>
              </a:path>
              <a:path w="9609455" h="62865">
                <a:moveTo>
                  <a:pt x="4943310" y="42926"/>
                </a:moveTo>
                <a:lnTo>
                  <a:pt x="4901171" y="42926"/>
                </a:lnTo>
                <a:lnTo>
                  <a:pt x="4907356" y="43815"/>
                </a:lnTo>
                <a:lnTo>
                  <a:pt x="4909109" y="43815"/>
                </a:lnTo>
                <a:lnTo>
                  <a:pt x="4911445" y="43815"/>
                </a:lnTo>
                <a:lnTo>
                  <a:pt x="4930673" y="43815"/>
                </a:lnTo>
                <a:lnTo>
                  <a:pt x="4943310" y="42926"/>
                </a:lnTo>
                <a:close/>
              </a:path>
              <a:path w="9609455" h="62865">
                <a:moveTo>
                  <a:pt x="5128069" y="8890"/>
                </a:moveTo>
                <a:lnTo>
                  <a:pt x="5124920" y="7493"/>
                </a:lnTo>
                <a:lnTo>
                  <a:pt x="5126990" y="7493"/>
                </a:lnTo>
                <a:lnTo>
                  <a:pt x="5105730" y="6350"/>
                </a:lnTo>
                <a:lnTo>
                  <a:pt x="5097335" y="6350"/>
                </a:lnTo>
                <a:lnTo>
                  <a:pt x="5058562" y="7175"/>
                </a:lnTo>
                <a:lnTo>
                  <a:pt x="5067503" y="7175"/>
                </a:lnTo>
                <a:lnTo>
                  <a:pt x="5035562" y="8890"/>
                </a:lnTo>
                <a:lnTo>
                  <a:pt x="5128069" y="8890"/>
                </a:lnTo>
                <a:close/>
              </a:path>
              <a:path w="9609455" h="62865">
                <a:moveTo>
                  <a:pt x="5129454" y="9652"/>
                </a:moveTo>
                <a:lnTo>
                  <a:pt x="5021427" y="9652"/>
                </a:lnTo>
                <a:lnTo>
                  <a:pt x="5035562" y="8890"/>
                </a:lnTo>
                <a:lnTo>
                  <a:pt x="5019738" y="8890"/>
                </a:lnTo>
                <a:lnTo>
                  <a:pt x="5019738" y="9652"/>
                </a:lnTo>
                <a:lnTo>
                  <a:pt x="4971199" y="11176"/>
                </a:lnTo>
                <a:lnTo>
                  <a:pt x="4963465" y="11176"/>
                </a:lnTo>
                <a:lnTo>
                  <a:pt x="4919218" y="9652"/>
                </a:lnTo>
                <a:lnTo>
                  <a:pt x="5019738" y="9652"/>
                </a:lnTo>
                <a:lnTo>
                  <a:pt x="5019738" y="8890"/>
                </a:lnTo>
                <a:lnTo>
                  <a:pt x="3698125" y="8890"/>
                </a:lnTo>
                <a:lnTo>
                  <a:pt x="3698125" y="9652"/>
                </a:lnTo>
                <a:lnTo>
                  <a:pt x="3658628" y="10414"/>
                </a:lnTo>
                <a:lnTo>
                  <a:pt x="3631628" y="10414"/>
                </a:lnTo>
                <a:lnTo>
                  <a:pt x="3590125" y="9652"/>
                </a:lnTo>
                <a:lnTo>
                  <a:pt x="3698125" y="9652"/>
                </a:lnTo>
                <a:lnTo>
                  <a:pt x="3698125" y="8890"/>
                </a:lnTo>
                <a:lnTo>
                  <a:pt x="3559848" y="8890"/>
                </a:lnTo>
                <a:lnTo>
                  <a:pt x="3587889" y="9652"/>
                </a:lnTo>
                <a:lnTo>
                  <a:pt x="3414204" y="9652"/>
                </a:lnTo>
                <a:lnTo>
                  <a:pt x="3399853" y="12065"/>
                </a:lnTo>
                <a:lnTo>
                  <a:pt x="3847693" y="12065"/>
                </a:lnTo>
                <a:lnTo>
                  <a:pt x="3817785" y="11176"/>
                </a:lnTo>
                <a:lnTo>
                  <a:pt x="3771519" y="10414"/>
                </a:lnTo>
                <a:lnTo>
                  <a:pt x="3743706" y="10414"/>
                </a:lnTo>
                <a:lnTo>
                  <a:pt x="3706558" y="11176"/>
                </a:lnTo>
                <a:lnTo>
                  <a:pt x="3695725" y="11176"/>
                </a:lnTo>
                <a:lnTo>
                  <a:pt x="3697363" y="10414"/>
                </a:lnTo>
                <a:lnTo>
                  <a:pt x="3698049" y="10414"/>
                </a:lnTo>
                <a:lnTo>
                  <a:pt x="3703764" y="9652"/>
                </a:lnTo>
                <a:lnTo>
                  <a:pt x="4916106" y="9652"/>
                </a:lnTo>
                <a:lnTo>
                  <a:pt x="4923104" y="11176"/>
                </a:lnTo>
                <a:lnTo>
                  <a:pt x="4923726" y="11176"/>
                </a:lnTo>
                <a:lnTo>
                  <a:pt x="4926330" y="12065"/>
                </a:lnTo>
                <a:lnTo>
                  <a:pt x="5128450" y="12065"/>
                </a:lnTo>
                <a:lnTo>
                  <a:pt x="5129454" y="9652"/>
                </a:lnTo>
                <a:close/>
              </a:path>
              <a:path w="9609455" h="62865">
                <a:moveTo>
                  <a:pt x="5158740" y="12065"/>
                </a:moveTo>
                <a:lnTo>
                  <a:pt x="5128450" y="12065"/>
                </a:lnTo>
                <a:lnTo>
                  <a:pt x="5129403" y="12827"/>
                </a:lnTo>
                <a:lnTo>
                  <a:pt x="5157089" y="12827"/>
                </a:lnTo>
                <a:lnTo>
                  <a:pt x="5158740" y="12065"/>
                </a:lnTo>
                <a:close/>
              </a:path>
              <a:path w="9609455" h="62865">
                <a:moveTo>
                  <a:pt x="5160264" y="59436"/>
                </a:moveTo>
                <a:lnTo>
                  <a:pt x="5155273" y="58991"/>
                </a:lnTo>
                <a:lnTo>
                  <a:pt x="5148491" y="58674"/>
                </a:lnTo>
                <a:lnTo>
                  <a:pt x="5128247" y="57912"/>
                </a:lnTo>
                <a:lnTo>
                  <a:pt x="5157470" y="60960"/>
                </a:lnTo>
                <a:lnTo>
                  <a:pt x="5160264" y="59436"/>
                </a:lnTo>
                <a:close/>
              </a:path>
              <a:path w="9609455" h="62865">
                <a:moveTo>
                  <a:pt x="5162804" y="8890"/>
                </a:moveTo>
                <a:lnTo>
                  <a:pt x="5128069" y="8890"/>
                </a:lnTo>
                <a:lnTo>
                  <a:pt x="5129796" y="9652"/>
                </a:lnTo>
                <a:lnTo>
                  <a:pt x="5162550" y="9652"/>
                </a:lnTo>
                <a:lnTo>
                  <a:pt x="5162804" y="8890"/>
                </a:lnTo>
                <a:close/>
              </a:path>
              <a:path w="9609455" h="62865">
                <a:moveTo>
                  <a:pt x="5185651" y="52832"/>
                </a:moveTo>
                <a:lnTo>
                  <a:pt x="5047666" y="52832"/>
                </a:lnTo>
                <a:lnTo>
                  <a:pt x="5039690" y="52984"/>
                </a:lnTo>
                <a:lnTo>
                  <a:pt x="5037315" y="52451"/>
                </a:lnTo>
                <a:lnTo>
                  <a:pt x="5038661" y="52451"/>
                </a:lnTo>
                <a:lnTo>
                  <a:pt x="5043246" y="51689"/>
                </a:lnTo>
                <a:lnTo>
                  <a:pt x="5053952" y="49911"/>
                </a:lnTo>
                <a:lnTo>
                  <a:pt x="5050790" y="49911"/>
                </a:lnTo>
                <a:lnTo>
                  <a:pt x="5022443" y="51689"/>
                </a:lnTo>
                <a:lnTo>
                  <a:pt x="5012741" y="51689"/>
                </a:lnTo>
                <a:lnTo>
                  <a:pt x="5004892" y="50927"/>
                </a:lnTo>
                <a:lnTo>
                  <a:pt x="5002936" y="50749"/>
                </a:lnTo>
                <a:lnTo>
                  <a:pt x="5001971" y="50749"/>
                </a:lnTo>
                <a:lnTo>
                  <a:pt x="5012080" y="48514"/>
                </a:lnTo>
                <a:lnTo>
                  <a:pt x="5005375" y="48514"/>
                </a:lnTo>
                <a:lnTo>
                  <a:pt x="5022253" y="47752"/>
                </a:lnTo>
                <a:lnTo>
                  <a:pt x="4926787" y="47752"/>
                </a:lnTo>
                <a:lnTo>
                  <a:pt x="4913236" y="48514"/>
                </a:lnTo>
                <a:lnTo>
                  <a:pt x="4908829" y="48514"/>
                </a:lnTo>
                <a:lnTo>
                  <a:pt x="4888852" y="48895"/>
                </a:lnTo>
                <a:lnTo>
                  <a:pt x="4886503" y="48514"/>
                </a:lnTo>
                <a:lnTo>
                  <a:pt x="4883658" y="48514"/>
                </a:lnTo>
                <a:lnTo>
                  <a:pt x="4846561" y="48514"/>
                </a:lnTo>
                <a:lnTo>
                  <a:pt x="4843043" y="48907"/>
                </a:lnTo>
                <a:lnTo>
                  <a:pt x="4839716" y="49276"/>
                </a:lnTo>
                <a:lnTo>
                  <a:pt x="4868888" y="49276"/>
                </a:lnTo>
                <a:lnTo>
                  <a:pt x="4891214" y="49276"/>
                </a:lnTo>
                <a:lnTo>
                  <a:pt x="4917110" y="53467"/>
                </a:lnTo>
                <a:lnTo>
                  <a:pt x="4936642" y="52832"/>
                </a:lnTo>
                <a:lnTo>
                  <a:pt x="4938128" y="52832"/>
                </a:lnTo>
                <a:lnTo>
                  <a:pt x="4974374" y="50927"/>
                </a:lnTo>
                <a:lnTo>
                  <a:pt x="5033759" y="53086"/>
                </a:lnTo>
                <a:lnTo>
                  <a:pt x="5019865" y="53340"/>
                </a:lnTo>
                <a:lnTo>
                  <a:pt x="4985118" y="53975"/>
                </a:lnTo>
                <a:lnTo>
                  <a:pt x="5009997" y="57658"/>
                </a:lnTo>
                <a:lnTo>
                  <a:pt x="5038090" y="59309"/>
                </a:lnTo>
                <a:lnTo>
                  <a:pt x="5070462" y="60325"/>
                </a:lnTo>
                <a:lnTo>
                  <a:pt x="5108194" y="62484"/>
                </a:lnTo>
                <a:lnTo>
                  <a:pt x="5087645" y="60325"/>
                </a:lnTo>
                <a:lnTo>
                  <a:pt x="5087493" y="60325"/>
                </a:lnTo>
                <a:lnTo>
                  <a:pt x="5055730" y="56515"/>
                </a:lnTo>
                <a:lnTo>
                  <a:pt x="5041341" y="53340"/>
                </a:lnTo>
                <a:lnTo>
                  <a:pt x="5185422" y="53340"/>
                </a:lnTo>
                <a:lnTo>
                  <a:pt x="5185651" y="52832"/>
                </a:lnTo>
                <a:close/>
              </a:path>
              <a:path w="9609455" h="62865">
                <a:moveTo>
                  <a:pt x="5224488" y="53340"/>
                </a:moveTo>
                <a:lnTo>
                  <a:pt x="5185422" y="53340"/>
                </a:lnTo>
                <a:lnTo>
                  <a:pt x="5183492" y="57543"/>
                </a:lnTo>
                <a:lnTo>
                  <a:pt x="5206009" y="56007"/>
                </a:lnTo>
                <a:lnTo>
                  <a:pt x="5219116" y="54356"/>
                </a:lnTo>
                <a:lnTo>
                  <a:pt x="5224488" y="53340"/>
                </a:lnTo>
                <a:close/>
              </a:path>
              <a:path w="9609455" h="62865">
                <a:moveTo>
                  <a:pt x="5286959" y="53340"/>
                </a:moveTo>
                <a:lnTo>
                  <a:pt x="5282616" y="52832"/>
                </a:lnTo>
                <a:lnTo>
                  <a:pt x="5227167" y="52832"/>
                </a:lnTo>
                <a:lnTo>
                  <a:pt x="5224488" y="53340"/>
                </a:lnTo>
                <a:lnTo>
                  <a:pt x="5286959" y="53340"/>
                </a:lnTo>
                <a:close/>
              </a:path>
              <a:path w="9609455" h="62865">
                <a:moveTo>
                  <a:pt x="5328310" y="58801"/>
                </a:moveTo>
                <a:lnTo>
                  <a:pt x="5324780" y="57150"/>
                </a:lnTo>
                <a:lnTo>
                  <a:pt x="5325148" y="57150"/>
                </a:lnTo>
                <a:lnTo>
                  <a:pt x="5313489" y="54864"/>
                </a:lnTo>
                <a:lnTo>
                  <a:pt x="5312892" y="54864"/>
                </a:lnTo>
                <a:lnTo>
                  <a:pt x="5312346" y="53467"/>
                </a:lnTo>
                <a:lnTo>
                  <a:pt x="5312295" y="53340"/>
                </a:lnTo>
                <a:lnTo>
                  <a:pt x="5286959" y="53340"/>
                </a:lnTo>
                <a:lnTo>
                  <a:pt x="5297868" y="56007"/>
                </a:lnTo>
                <a:lnTo>
                  <a:pt x="5305539" y="59182"/>
                </a:lnTo>
                <a:lnTo>
                  <a:pt x="5328310" y="58801"/>
                </a:lnTo>
                <a:close/>
              </a:path>
              <a:path w="9609455" h="62865">
                <a:moveTo>
                  <a:pt x="5481548" y="20955"/>
                </a:moveTo>
                <a:lnTo>
                  <a:pt x="5446001" y="19177"/>
                </a:lnTo>
                <a:lnTo>
                  <a:pt x="5441251" y="19177"/>
                </a:lnTo>
                <a:lnTo>
                  <a:pt x="5443537" y="20955"/>
                </a:lnTo>
                <a:lnTo>
                  <a:pt x="5481548" y="20955"/>
                </a:lnTo>
                <a:close/>
              </a:path>
              <a:path w="9609455" h="62865">
                <a:moveTo>
                  <a:pt x="5569966" y="49276"/>
                </a:moveTo>
                <a:lnTo>
                  <a:pt x="5560758" y="49276"/>
                </a:lnTo>
                <a:lnTo>
                  <a:pt x="5558764" y="49911"/>
                </a:lnTo>
                <a:lnTo>
                  <a:pt x="5559018" y="49911"/>
                </a:lnTo>
                <a:lnTo>
                  <a:pt x="5558142" y="50685"/>
                </a:lnTo>
                <a:lnTo>
                  <a:pt x="5569966" y="49276"/>
                </a:lnTo>
                <a:close/>
              </a:path>
              <a:path w="9609455" h="62865">
                <a:moveTo>
                  <a:pt x="5575363" y="47752"/>
                </a:moveTo>
                <a:lnTo>
                  <a:pt x="5129327" y="47752"/>
                </a:lnTo>
                <a:lnTo>
                  <a:pt x="5129327" y="48514"/>
                </a:lnTo>
                <a:lnTo>
                  <a:pt x="5120500" y="48895"/>
                </a:lnTo>
                <a:lnTo>
                  <a:pt x="5119421" y="48514"/>
                </a:lnTo>
                <a:lnTo>
                  <a:pt x="5129327" y="48514"/>
                </a:lnTo>
                <a:lnTo>
                  <a:pt x="5129327" y="47752"/>
                </a:lnTo>
                <a:lnTo>
                  <a:pt x="5027142" y="47752"/>
                </a:lnTo>
                <a:lnTo>
                  <a:pt x="5039639" y="48514"/>
                </a:lnTo>
                <a:lnTo>
                  <a:pt x="5038941" y="48514"/>
                </a:lnTo>
                <a:lnTo>
                  <a:pt x="5054206" y="49911"/>
                </a:lnTo>
                <a:lnTo>
                  <a:pt x="5058905" y="49911"/>
                </a:lnTo>
                <a:lnTo>
                  <a:pt x="5067287" y="50165"/>
                </a:lnTo>
                <a:lnTo>
                  <a:pt x="5086693" y="50165"/>
                </a:lnTo>
                <a:lnTo>
                  <a:pt x="5095519" y="49911"/>
                </a:lnTo>
                <a:lnTo>
                  <a:pt x="5097005" y="49911"/>
                </a:lnTo>
                <a:lnTo>
                  <a:pt x="5111686" y="49276"/>
                </a:lnTo>
                <a:lnTo>
                  <a:pt x="5121592" y="49276"/>
                </a:lnTo>
                <a:lnTo>
                  <a:pt x="5125758" y="50749"/>
                </a:lnTo>
                <a:lnTo>
                  <a:pt x="5126761" y="50749"/>
                </a:lnTo>
                <a:lnTo>
                  <a:pt x="5144135" y="51689"/>
                </a:lnTo>
                <a:lnTo>
                  <a:pt x="5186172" y="51689"/>
                </a:lnTo>
                <a:lnTo>
                  <a:pt x="5185651" y="52832"/>
                </a:lnTo>
                <a:lnTo>
                  <a:pt x="5227167" y="52832"/>
                </a:lnTo>
                <a:lnTo>
                  <a:pt x="5229187" y="52451"/>
                </a:lnTo>
                <a:lnTo>
                  <a:pt x="5242064" y="50749"/>
                </a:lnTo>
                <a:lnTo>
                  <a:pt x="5245316" y="50749"/>
                </a:lnTo>
                <a:lnTo>
                  <a:pt x="5285816" y="51689"/>
                </a:lnTo>
                <a:lnTo>
                  <a:pt x="5272849" y="51689"/>
                </a:lnTo>
                <a:lnTo>
                  <a:pt x="5282616" y="52832"/>
                </a:lnTo>
                <a:lnTo>
                  <a:pt x="5309171" y="52832"/>
                </a:lnTo>
                <a:lnTo>
                  <a:pt x="5335092" y="51689"/>
                </a:lnTo>
                <a:lnTo>
                  <a:pt x="5354548" y="51689"/>
                </a:lnTo>
                <a:lnTo>
                  <a:pt x="5381955" y="52197"/>
                </a:lnTo>
                <a:lnTo>
                  <a:pt x="5420893" y="51689"/>
                </a:lnTo>
                <a:lnTo>
                  <a:pt x="5465711" y="50165"/>
                </a:lnTo>
                <a:lnTo>
                  <a:pt x="5464772" y="50165"/>
                </a:lnTo>
                <a:lnTo>
                  <a:pt x="5501119" y="48514"/>
                </a:lnTo>
                <a:lnTo>
                  <a:pt x="5515000" y="48514"/>
                </a:lnTo>
                <a:lnTo>
                  <a:pt x="5525998" y="49276"/>
                </a:lnTo>
                <a:lnTo>
                  <a:pt x="5523242" y="50749"/>
                </a:lnTo>
                <a:lnTo>
                  <a:pt x="5522976" y="50749"/>
                </a:lnTo>
                <a:lnTo>
                  <a:pt x="5515699" y="51943"/>
                </a:lnTo>
                <a:lnTo>
                  <a:pt x="5516816" y="52832"/>
                </a:lnTo>
                <a:lnTo>
                  <a:pt x="5519331" y="52832"/>
                </a:lnTo>
                <a:lnTo>
                  <a:pt x="5550154" y="49276"/>
                </a:lnTo>
                <a:lnTo>
                  <a:pt x="5560758" y="49276"/>
                </a:lnTo>
                <a:lnTo>
                  <a:pt x="5563159" y="48514"/>
                </a:lnTo>
                <a:lnTo>
                  <a:pt x="5573420" y="48514"/>
                </a:lnTo>
                <a:lnTo>
                  <a:pt x="5575363" y="47752"/>
                </a:lnTo>
                <a:close/>
              </a:path>
              <a:path w="9609455" h="62865">
                <a:moveTo>
                  <a:pt x="5623026" y="42926"/>
                </a:moveTo>
                <a:lnTo>
                  <a:pt x="4945380" y="42926"/>
                </a:lnTo>
                <a:lnTo>
                  <a:pt x="4947234" y="43815"/>
                </a:lnTo>
                <a:lnTo>
                  <a:pt x="5606300" y="43815"/>
                </a:lnTo>
                <a:lnTo>
                  <a:pt x="5623026" y="42926"/>
                </a:lnTo>
                <a:close/>
              </a:path>
              <a:path w="9609455" h="62865">
                <a:moveTo>
                  <a:pt x="5637377" y="42164"/>
                </a:moveTo>
                <a:lnTo>
                  <a:pt x="5624804" y="42164"/>
                </a:lnTo>
                <a:lnTo>
                  <a:pt x="5630202" y="42545"/>
                </a:lnTo>
                <a:lnTo>
                  <a:pt x="5637377" y="42164"/>
                </a:lnTo>
                <a:close/>
              </a:path>
              <a:path w="9609455" h="62865">
                <a:moveTo>
                  <a:pt x="5669839" y="45339"/>
                </a:moveTo>
                <a:lnTo>
                  <a:pt x="5648223" y="43815"/>
                </a:lnTo>
                <a:lnTo>
                  <a:pt x="5606834" y="43815"/>
                </a:lnTo>
                <a:lnTo>
                  <a:pt x="5584583" y="45339"/>
                </a:lnTo>
                <a:lnTo>
                  <a:pt x="5669839" y="45339"/>
                </a:lnTo>
                <a:close/>
              </a:path>
              <a:path w="9609455" h="62865">
                <a:moveTo>
                  <a:pt x="5713628" y="47752"/>
                </a:moveTo>
                <a:lnTo>
                  <a:pt x="5699811" y="46990"/>
                </a:lnTo>
                <a:lnTo>
                  <a:pt x="5577713" y="46990"/>
                </a:lnTo>
                <a:lnTo>
                  <a:pt x="5584583" y="45339"/>
                </a:lnTo>
                <a:lnTo>
                  <a:pt x="4950396" y="45339"/>
                </a:lnTo>
                <a:lnTo>
                  <a:pt x="4947234" y="43815"/>
                </a:lnTo>
                <a:lnTo>
                  <a:pt x="4930673" y="43815"/>
                </a:lnTo>
                <a:lnTo>
                  <a:pt x="4909020" y="45339"/>
                </a:lnTo>
                <a:lnTo>
                  <a:pt x="4949329" y="45339"/>
                </a:lnTo>
                <a:lnTo>
                  <a:pt x="4938890" y="46990"/>
                </a:lnTo>
                <a:lnTo>
                  <a:pt x="4860734" y="46990"/>
                </a:lnTo>
                <a:lnTo>
                  <a:pt x="4853165" y="47752"/>
                </a:lnTo>
                <a:lnTo>
                  <a:pt x="4764760" y="47752"/>
                </a:lnTo>
                <a:lnTo>
                  <a:pt x="4766602" y="48514"/>
                </a:lnTo>
                <a:lnTo>
                  <a:pt x="4734064" y="48514"/>
                </a:lnTo>
                <a:lnTo>
                  <a:pt x="4720742" y="49276"/>
                </a:lnTo>
                <a:lnTo>
                  <a:pt x="4763363" y="49276"/>
                </a:lnTo>
                <a:lnTo>
                  <a:pt x="4769129" y="48514"/>
                </a:lnTo>
                <a:lnTo>
                  <a:pt x="4846561" y="48514"/>
                </a:lnTo>
                <a:lnTo>
                  <a:pt x="4853406" y="47752"/>
                </a:lnTo>
                <a:lnTo>
                  <a:pt x="4926787" y="47752"/>
                </a:lnTo>
                <a:lnTo>
                  <a:pt x="4940351" y="46990"/>
                </a:lnTo>
                <a:lnTo>
                  <a:pt x="5577306" y="46990"/>
                </a:lnTo>
                <a:lnTo>
                  <a:pt x="5575363" y="47752"/>
                </a:lnTo>
                <a:lnTo>
                  <a:pt x="5713628" y="47752"/>
                </a:lnTo>
                <a:close/>
              </a:path>
              <a:path w="9609455" h="62865">
                <a:moveTo>
                  <a:pt x="5871146" y="45339"/>
                </a:moveTo>
                <a:lnTo>
                  <a:pt x="5773407" y="45339"/>
                </a:lnTo>
                <a:lnTo>
                  <a:pt x="5773407" y="46101"/>
                </a:lnTo>
                <a:lnTo>
                  <a:pt x="5766041" y="46367"/>
                </a:lnTo>
                <a:lnTo>
                  <a:pt x="5765038" y="46101"/>
                </a:lnTo>
                <a:lnTo>
                  <a:pt x="5773407" y="46101"/>
                </a:lnTo>
                <a:lnTo>
                  <a:pt x="5773407" y="45339"/>
                </a:lnTo>
                <a:lnTo>
                  <a:pt x="5669839" y="45339"/>
                </a:lnTo>
                <a:lnTo>
                  <a:pt x="5699811" y="46990"/>
                </a:lnTo>
                <a:lnTo>
                  <a:pt x="5747664" y="46990"/>
                </a:lnTo>
                <a:lnTo>
                  <a:pt x="5725604" y="47752"/>
                </a:lnTo>
                <a:lnTo>
                  <a:pt x="5770854" y="47752"/>
                </a:lnTo>
                <a:lnTo>
                  <a:pt x="5769305" y="48514"/>
                </a:lnTo>
                <a:lnTo>
                  <a:pt x="5769902" y="48514"/>
                </a:lnTo>
                <a:lnTo>
                  <a:pt x="5768530" y="48907"/>
                </a:lnTo>
                <a:lnTo>
                  <a:pt x="5769305" y="48514"/>
                </a:lnTo>
                <a:lnTo>
                  <a:pt x="5573420" y="48514"/>
                </a:lnTo>
                <a:lnTo>
                  <a:pt x="5571464" y="49276"/>
                </a:lnTo>
                <a:lnTo>
                  <a:pt x="5767171" y="49276"/>
                </a:lnTo>
                <a:lnTo>
                  <a:pt x="5763996" y="50165"/>
                </a:lnTo>
                <a:lnTo>
                  <a:pt x="5763120" y="51435"/>
                </a:lnTo>
                <a:lnTo>
                  <a:pt x="5837529" y="47752"/>
                </a:lnTo>
                <a:lnTo>
                  <a:pt x="5771616" y="47752"/>
                </a:lnTo>
                <a:lnTo>
                  <a:pt x="5768568" y="46990"/>
                </a:lnTo>
                <a:lnTo>
                  <a:pt x="5848997" y="46990"/>
                </a:lnTo>
                <a:lnTo>
                  <a:pt x="5862371" y="46101"/>
                </a:lnTo>
                <a:lnTo>
                  <a:pt x="5871146" y="45339"/>
                </a:lnTo>
                <a:close/>
              </a:path>
              <a:path w="9609455" h="62865">
                <a:moveTo>
                  <a:pt x="5898947" y="42926"/>
                </a:moveTo>
                <a:lnTo>
                  <a:pt x="5635612" y="42926"/>
                </a:lnTo>
                <a:lnTo>
                  <a:pt x="5648223" y="43815"/>
                </a:lnTo>
                <a:lnTo>
                  <a:pt x="5888710" y="43815"/>
                </a:lnTo>
                <a:lnTo>
                  <a:pt x="5898947" y="42926"/>
                </a:lnTo>
                <a:close/>
              </a:path>
              <a:path w="9609455" h="62865">
                <a:moveTo>
                  <a:pt x="5940603" y="45339"/>
                </a:moveTo>
                <a:lnTo>
                  <a:pt x="5916485" y="43815"/>
                </a:lnTo>
                <a:lnTo>
                  <a:pt x="5888710" y="43815"/>
                </a:lnTo>
                <a:lnTo>
                  <a:pt x="5871146" y="45339"/>
                </a:lnTo>
                <a:lnTo>
                  <a:pt x="5940603" y="45339"/>
                </a:lnTo>
                <a:close/>
              </a:path>
              <a:path w="9609455" h="62865">
                <a:moveTo>
                  <a:pt x="5945467" y="43815"/>
                </a:moveTo>
                <a:lnTo>
                  <a:pt x="5941542" y="42926"/>
                </a:lnTo>
                <a:lnTo>
                  <a:pt x="5902426" y="42926"/>
                </a:lnTo>
                <a:lnTo>
                  <a:pt x="5916485" y="43815"/>
                </a:lnTo>
                <a:lnTo>
                  <a:pt x="5945467" y="43815"/>
                </a:lnTo>
                <a:close/>
              </a:path>
              <a:path w="9609455" h="62865">
                <a:moveTo>
                  <a:pt x="5955550" y="46101"/>
                </a:moveTo>
                <a:lnTo>
                  <a:pt x="5952185" y="45339"/>
                </a:lnTo>
                <a:lnTo>
                  <a:pt x="5940603" y="45339"/>
                </a:lnTo>
                <a:lnTo>
                  <a:pt x="5952655" y="46101"/>
                </a:lnTo>
                <a:lnTo>
                  <a:pt x="5955550" y="46101"/>
                </a:lnTo>
                <a:close/>
              </a:path>
              <a:path w="9609455" h="62865">
                <a:moveTo>
                  <a:pt x="5993777" y="41656"/>
                </a:moveTo>
                <a:lnTo>
                  <a:pt x="5946699" y="41656"/>
                </a:lnTo>
                <a:lnTo>
                  <a:pt x="5942520" y="42926"/>
                </a:lnTo>
                <a:lnTo>
                  <a:pt x="5992495" y="42926"/>
                </a:lnTo>
                <a:lnTo>
                  <a:pt x="5992723" y="42164"/>
                </a:lnTo>
                <a:lnTo>
                  <a:pt x="5992406" y="42164"/>
                </a:lnTo>
                <a:lnTo>
                  <a:pt x="5993777" y="41656"/>
                </a:lnTo>
                <a:close/>
              </a:path>
              <a:path w="9609455" h="62865">
                <a:moveTo>
                  <a:pt x="6001829" y="38989"/>
                </a:moveTo>
                <a:lnTo>
                  <a:pt x="5958738" y="38989"/>
                </a:lnTo>
                <a:lnTo>
                  <a:pt x="5952337" y="39751"/>
                </a:lnTo>
                <a:lnTo>
                  <a:pt x="3244634" y="39751"/>
                </a:lnTo>
                <a:lnTo>
                  <a:pt x="3310559" y="40640"/>
                </a:lnTo>
                <a:lnTo>
                  <a:pt x="3279584" y="40640"/>
                </a:lnTo>
                <a:lnTo>
                  <a:pt x="3272332" y="41656"/>
                </a:lnTo>
                <a:lnTo>
                  <a:pt x="3418128" y="41656"/>
                </a:lnTo>
                <a:lnTo>
                  <a:pt x="3426764" y="40767"/>
                </a:lnTo>
                <a:lnTo>
                  <a:pt x="3433864" y="40767"/>
                </a:lnTo>
                <a:lnTo>
                  <a:pt x="3438652" y="40640"/>
                </a:lnTo>
                <a:lnTo>
                  <a:pt x="3455492" y="40640"/>
                </a:lnTo>
                <a:lnTo>
                  <a:pt x="3462121" y="41656"/>
                </a:lnTo>
                <a:lnTo>
                  <a:pt x="5946699" y="41656"/>
                </a:lnTo>
                <a:lnTo>
                  <a:pt x="5952985" y="39751"/>
                </a:lnTo>
                <a:lnTo>
                  <a:pt x="5998489" y="39751"/>
                </a:lnTo>
                <a:lnTo>
                  <a:pt x="6001829" y="38989"/>
                </a:lnTo>
                <a:close/>
              </a:path>
              <a:path w="9609455" h="62865">
                <a:moveTo>
                  <a:pt x="6011024" y="45593"/>
                </a:moveTo>
                <a:lnTo>
                  <a:pt x="6010491" y="45339"/>
                </a:lnTo>
                <a:lnTo>
                  <a:pt x="6010059" y="45339"/>
                </a:lnTo>
                <a:lnTo>
                  <a:pt x="6011024" y="45593"/>
                </a:lnTo>
                <a:close/>
              </a:path>
              <a:path w="9609455" h="62865">
                <a:moveTo>
                  <a:pt x="6016295" y="45847"/>
                </a:moveTo>
                <a:lnTo>
                  <a:pt x="6012002" y="45847"/>
                </a:lnTo>
                <a:lnTo>
                  <a:pt x="6012980" y="46101"/>
                </a:lnTo>
                <a:lnTo>
                  <a:pt x="6015126" y="46101"/>
                </a:lnTo>
                <a:lnTo>
                  <a:pt x="6016295" y="45847"/>
                </a:lnTo>
                <a:close/>
              </a:path>
              <a:path w="9609455" h="62865">
                <a:moveTo>
                  <a:pt x="6054014" y="47752"/>
                </a:moveTo>
                <a:lnTo>
                  <a:pt x="6044768" y="47752"/>
                </a:lnTo>
                <a:lnTo>
                  <a:pt x="6050140" y="49796"/>
                </a:lnTo>
                <a:lnTo>
                  <a:pt x="6054014" y="47752"/>
                </a:lnTo>
                <a:close/>
              </a:path>
              <a:path w="9609455" h="62865">
                <a:moveTo>
                  <a:pt x="6113843" y="41656"/>
                </a:moveTo>
                <a:lnTo>
                  <a:pt x="6092672" y="41656"/>
                </a:lnTo>
                <a:lnTo>
                  <a:pt x="6102096" y="42164"/>
                </a:lnTo>
                <a:lnTo>
                  <a:pt x="6108839" y="42164"/>
                </a:lnTo>
                <a:lnTo>
                  <a:pt x="6113843" y="41656"/>
                </a:lnTo>
                <a:close/>
              </a:path>
              <a:path w="9609455" h="62865">
                <a:moveTo>
                  <a:pt x="6192342" y="47752"/>
                </a:moveTo>
                <a:lnTo>
                  <a:pt x="6066752" y="47752"/>
                </a:lnTo>
                <a:lnTo>
                  <a:pt x="6152121" y="51435"/>
                </a:lnTo>
                <a:lnTo>
                  <a:pt x="6192342" y="47752"/>
                </a:lnTo>
                <a:close/>
              </a:path>
              <a:path w="9609455" h="62865">
                <a:moveTo>
                  <a:pt x="6211036" y="45847"/>
                </a:moveTo>
                <a:lnTo>
                  <a:pt x="6039726" y="45847"/>
                </a:lnTo>
                <a:lnTo>
                  <a:pt x="6042749" y="46990"/>
                </a:lnTo>
                <a:lnTo>
                  <a:pt x="6049086" y="46990"/>
                </a:lnTo>
                <a:lnTo>
                  <a:pt x="6054966" y="47256"/>
                </a:lnTo>
                <a:lnTo>
                  <a:pt x="6055461" y="46990"/>
                </a:lnTo>
                <a:lnTo>
                  <a:pt x="6199911" y="46990"/>
                </a:lnTo>
                <a:lnTo>
                  <a:pt x="6211036" y="45847"/>
                </a:lnTo>
                <a:close/>
              </a:path>
              <a:path w="9609455" h="62865">
                <a:moveTo>
                  <a:pt x="6239484" y="42926"/>
                </a:moveTo>
                <a:lnTo>
                  <a:pt x="6016079" y="42926"/>
                </a:lnTo>
                <a:lnTo>
                  <a:pt x="6011380" y="43815"/>
                </a:lnTo>
                <a:lnTo>
                  <a:pt x="6004839" y="43815"/>
                </a:lnTo>
                <a:lnTo>
                  <a:pt x="6015253" y="42926"/>
                </a:lnTo>
                <a:lnTo>
                  <a:pt x="5992495" y="42926"/>
                </a:lnTo>
                <a:lnTo>
                  <a:pt x="5992241" y="43815"/>
                </a:lnTo>
                <a:lnTo>
                  <a:pt x="5996203" y="43815"/>
                </a:lnTo>
                <a:lnTo>
                  <a:pt x="5992038" y="44691"/>
                </a:lnTo>
                <a:lnTo>
                  <a:pt x="5992241" y="43815"/>
                </a:lnTo>
                <a:lnTo>
                  <a:pt x="5945467" y="43815"/>
                </a:lnTo>
                <a:lnTo>
                  <a:pt x="5952185" y="45339"/>
                </a:lnTo>
                <a:lnTo>
                  <a:pt x="5987046" y="45339"/>
                </a:lnTo>
                <a:lnTo>
                  <a:pt x="5986272" y="46228"/>
                </a:lnTo>
                <a:lnTo>
                  <a:pt x="5994273" y="46990"/>
                </a:lnTo>
                <a:lnTo>
                  <a:pt x="5848997" y="46990"/>
                </a:lnTo>
                <a:lnTo>
                  <a:pt x="5837529" y="47752"/>
                </a:lnTo>
                <a:lnTo>
                  <a:pt x="6044768" y="47752"/>
                </a:lnTo>
                <a:lnTo>
                  <a:pt x="6042749" y="46990"/>
                </a:lnTo>
                <a:lnTo>
                  <a:pt x="5996051" y="46990"/>
                </a:lnTo>
                <a:lnTo>
                  <a:pt x="5993384" y="46228"/>
                </a:lnTo>
                <a:lnTo>
                  <a:pt x="5992596" y="45339"/>
                </a:lnTo>
                <a:lnTo>
                  <a:pt x="6007303" y="45339"/>
                </a:lnTo>
                <a:lnTo>
                  <a:pt x="6011684" y="43815"/>
                </a:lnTo>
                <a:lnTo>
                  <a:pt x="6032462" y="43815"/>
                </a:lnTo>
                <a:lnTo>
                  <a:pt x="6013793" y="45339"/>
                </a:lnTo>
                <a:lnTo>
                  <a:pt x="6018644" y="45339"/>
                </a:lnTo>
                <a:lnTo>
                  <a:pt x="6016295" y="45847"/>
                </a:lnTo>
                <a:lnTo>
                  <a:pt x="6039726" y="45847"/>
                </a:lnTo>
                <a:lnTo>
                  <a:pt x="6034354" y="43815"/>
                </a:lnTo>
                <a:lnTo>
                  <a:pt x="6230823" y="43815"/>
                </a:lnTo>
                <a:lnTo>
                  <a:pt x="6239484" y="42926"/>
                </a:lnTo>
                <a:close/>
              </a:path>
              <a:path w="9609455" h="62865">
                <a:moveTo>
                  <a:pt x="6275552" y="39751"/>
                </a:moveTo>
                <a:lnTo>
                  <a:pt x="5998921" y="39751"/>
                </a:lnTo>
                <a:lnTo>
                  <a:pt x="5993777" y="41656"/>
                </a:lnTo>
                <a:lnTo>
                  <a:pt x="6092672" y="41656"/>
                </a:lnTo>
                <a:lnTo>
                  <a:pt x="6087961" y="41402"/>
                </a:lnTo>
                <a:lnTo>
                  <a:pt x="6079261" y="40640"/>
                </a:lnTo>
                <a:lnTo>
                  <a:pt x="6107011" y="40640"/>
                </a:lnTo>
                <a:lnTo>
                  <a:pt x="6124778" y="41402"/>
                </a:lnTo>
                <a:lnTo>
                  <a:pt x="6116345" y="41402"/>
                </a:lnTo>
                <a:lnTo>
                  <a:pt x="6113843" y="41656"/>
                </a:lnTo>
                <a:lnTo>
                  <a:pt x="6254242" y="41656"/>
                </a:lnTo>
                <a:lnTo>
                  <a:pt x="6265608" y="40640"/>
                </a:lnTo>
                <a:lnTo>
                  <a:pt x="6275552" y="39751"/>
                </a:lnTo>
                <a:close/>
              </a:path>
              <a:path w="9609455" h="62865">
                <a:moveTo>
                  <a:pt x="6384811" y="42926"/>
                </a:moveTo>
                <a:lnTo>
                  <a:pt x="6383109" y="41656"/>
                </a:lnTo>
                <a:lnTo>
                  <a:pt x="6254242" y="41656"/>
                </a:lnTo>
                <a:lnTo>
                  <a:pt x="6240030" y="42926"/>
                </a:lnTo>
                <a:lnTo>
                  <a:pt x="6384811" y="42926"/>
                </a:lnTo>
                <a:close/>
              </a:path>
              <a:path w="9609455" h="62865">
                <a:moveTo>
                  <a:pt x="6657048" y="47752"/>
                </a:moveTo>
                <a:lnTo>
                  <a:pt x="6656210" y="46990"/>
                </a:lnTo>
                <a:lnTo>
                  <a:pt x="6535547" y="46990"/>
                </a:lnTo>
                <a:lnTo>
                  <a:pt x="6528663" y="47752"/>
                </a:lnTo>
                <a:lnTo>
                  <a:pt x="6657048" y="47752"/>
                </a:lnTo>
                <a:close/>
              </a:path>
              <a:path w="9609455" h="62865">
                <a:moveTo>
                  <a:pt x="6899618" y="48514"/>
                </a:moveTo>
                <a:lnTo>
                  <a:pt x="6657886" y="48514"/>
                </a:lnTo>
                <a:lnTo>
                  <a:pt x="6635966" y="48514"/>
                </a:lnTo>
                <a:lnTo>
                  <a:pt x="6563436" y="48514"/>
                </a:lnTo>
                <a:lnTo>
                  <a:pt x="6520180" y="48691"/>
                </a:lnTo>
                <a:lnTo>
                  <a:pt x="6528663" y="47752"/>
                </a:lnTo>
                <a:lnTo>
                  <a:pt x="6518707" y="47752"/>
                </a:lnTo>
                <a:lnTo>
                  <a:pt x="6522047" y="46990"/>
                </a:lnTo>
                <a:lnTo>
                  <a:pt x="6517233" y="46990"/>
                </a:lnTo>
                <a:lnTo>
                  <a:pt x="6517233" y="47752"/>
                </a:lnTo>
                <a:lnTo>
                  <a:pt x="6504978" y="48514"/>
                </a:lnTo>
                <a:lnTo>
                  <a:pt x="6459791" y="48514"/>
                </a:lnTo>
                <a:lnTo>
                  <a:pt x="6469621" y="48895"/>
                </a:lnTo>
                <a:lnTo>
                  <a:pt x="6412954" y="49136"/>
                </a:lnTo>
                <a:lnTo>
                  <a:pt x="6414008" y="47752"/>
                </a:lnTo>
                <a:lnTo>
                  <a:pt x="6517233" y="47752"/>
                </a:lnTo>
                <a:lnTo>
                  <a:pt x="6517233" y="46990"/>
                </a:lnTo>
                <a:lnTo>
                  <a:pt x="6420675" y="46990"/>
                </a:lnTo>
                <a:lnTo>
                  <a:pt x="6414300" y="47383"/>
                </a:lnTo>
                <a:lnTo>
                  <a:pt x="6414605" y="46990"/>
                </a:lnTo>
                <a:lnTo>
                  <a:pt x="6420675" y="46990"/>
                </a:lnTo>
                <a:lnTo>
                  <a:pt x="6435522" y="46101"/>
                </a:lnTo>
                <a:lnTo>
                  <a:pt x="6448234" y="45339"/>
                </a:lnTo>
                <a:lnTo>
                  <a:pt x="6386144" y="45339"/>
                </a:lnTo>
                <a:lnTo>
                  <a:pt x="6386563" y="46101"/>
                </a:lnTo>
                <a:lnTo>
                  <a:pt x="6382817" y="46101"/>
                </a:lnTo>
                <a:lnTo>
                  <a:pt x="6371183" y="45339"/>
                </a:lnTo>
                <a:lnTo>
                  <a:pt x="6386144" y="45339"/>
                </a:lnTo>
                <a:lnTo>
                  <a:pt x="6385306" y="43815"/>
                </a:lnTo>
                <a:lnTo>
                  <a:pt x="6368174" y="44335"/>
                </a:lnTo>
                <a:lnTo>
                  <a:pt x="6368174" y="46990"/>
                </a:lnTo>
                <a:lnTo>
                  <a:pt x="6361925" y="47244"/>
                </a:lnTo>
                <a:lnTo>
                  <a:pt x="6361620" y="46990"/>
                </a:lnTo>
                <a:lnTo>
                  <a:pt x="6368174" y="46990"/>
                </a:lnTo>
                <a:lnTo>
                  <a:pt x="6368174" y="44335"/>
                </a:lnTo>
                <a:lnTo>
                  <a:pt x="6359550" y="44589"/>
                </a:lnTo>
                <a:lnTo>
                  <a:pt x="6347917" y="43815"/>
                </a:lnTo>
                <a:lnTo>
                  <a:pt x="6333820" y="43815"/>
                </a:lnTo>
                <a:lnTo>
                  <a:pt x="6333820" y="45339"/>
                </a:lnTo>
                <a:lnTo>
                  <a:pt x="6325235" y="45605"/>
                </a:lnTo>
                <a:lnTo>
                  <a:pt x="6330861" y="45339"/>
                </a:lnTo>
                <a:lnTo>
                  <a:pt x="6333820" y="45339"/>
                </a:lnTo>
                <a:lnTo>
                  <a:pt x="6333820" y="43815"/>
                </a:lnTo>
                <a:lnTo>
                  <a:pt x="6230823" y="43815"/>
                </a:lnTo>
                <a:lnTo>
                  <a:pt x="6211036" y="45847"/>
                </a:lnTo>
                <a:lnTo>
                  <a:pt x="6316662" y="45847"/>
                </a:lnTo>
                <a:lnTo>
                  <a:pt x="6319621" y="45847"/>
                </a:lnTo>
                <a:lnTo>
                  <a:pt x="6294348" y="46990"/>
                </a:lnTo>
                <a:lnTo>
                  <a:pt x="6307023" y="46990"/>
                </a:lnTo>
                <a:lnTo>
                  <a:pt x="6285916" y="47371"/>
                </a:lnTo>
                <a:lnTo>
                  <a:pt x="6294348" y="46990"/>
                </a:lnTo>
                <a:lnTo>
                  <a:pt x="6199911" y="46990"/>
                </a:lnTo>
                <a:lnTo>
                  <a:pt x="6192494" y="47752"/>
                </a:lnTo>
                <a:lnTo>
                  <a:pt x="6264795" y="47752"/>
                </a:lnTo>
                <a:lnTo>
                  <a:pt x="6222581" y="48514"/>
                </a:lnTo>
                <a:lnTo>
                  <a:pt x="6259627" y="48514"/>
                </a:lnTo>
                <a:lnTo>
                  <a:pt x="6264465" y="49276"/>
                </a:lnTo>
                <a:lnTo>
                  <a:pt x="6265418" y="49276"/>
                </a:lnTo>
                <a:lnTo>
                  <a:pt x="6263703" y="50749"/>
                </a:lnTo>
                <a:lnTo>
                  <a:pt x="6262852" y="50749"/>
                </a:lnTo>
                <a:lnTo>
                  <a:pt x="6258953" y="51435"/>
                </a:lnTo>
                <a:lnTo>
                  <a:pt x="6349441" y="47752"/>
                </a:lnTo>
                <a:lnTo>
                  <a:pt x="6362560" y="47752"/>
                </a:lnTo>
                <a:lnTo>
                  <a:pt x="6364440" y="49276"/>
                </a:lnTo>
                <a:lnTo>
                  <a:pt x="6363271" y="49276"/>
                </a:lnTo>
                <a:lnTo>
                  <a:pt x="6372555" y="50165"/>
                </a:lnTo>
                <a:lnTo>
                  <a:pt x="6368758" y="50165"/>
                </a:lnTo>
                <a:lnTo>
                  <a:pt x="6388100" y="50927"/>
                </a:lnTo>
                <a:lnTo>
                  <a:pt x="6389192" y="50927"/>
                </a:lnTo>
                <a:lnTo>
                  <a:pt x="6410579" y="52197"/>
                </a:lnTo>
                <a:lnTo>
                  <a:pt x="6412827" y="49276"/>
                </a:lnTo>
                <a:lnTo>
                  <a:pt x="6479464" y="49276"/>
                </a:lnTo>
                <a:lnTo>
                  <a:pt x="6502438" y="50165"/>
                </a:lnTo>
                <a:lnTo>
                  <a:pt x="6506858" y="50165"/>
                </a:lnTo>
                <a:lnTo>
                  <a:pt x="6514884" y="49276"/>
                </a:lnTo>
                <a:lnTo>
                  <a:pt x="6898500" y="49276"/>
                </a:lnTo>
                <a:lnTo>
                  <a:pt x="6899618" y="48514"/>
                </a:lnTo>
                <a:close/>
              </a:path>
              <a:path w="9609455" h="62865">
                <a:moveTo>
                  <a:pt x="6900710" y="43815"/>
                </a:moveTo>
                <a:lnTo>
                  <a:pt x="6889394" y="43815"/>
                </a:lnTo>
                <a:lnTo>
                  <a:pt x="6883997" y="44577"/>
                </a:lnTo>
                <a:lnTo>
                  <a:pt x="6900710" y="43815"/>
                </a:lnTo>
                <a:close/>
              </a:path>
              <a:path w="9609455" h="62865">
                <a:moveTo>
                  <a:pt x="6901866" y="46990"/>
                </a:moveTo>
                <a:lnTo>
                  <a:pt x="6831089" y="46990"/>
                </a:lnTo>
                <a:lnTo>
                  <a:pt x="6867284" y="45339"/>
                </a:lnTo>
                <a:lnTo>
                  <a:pt x="6674345" y="45339"/>
                </a:lnTo>
                <a:lnTo>
                  <a:pt x="6601447" y="44450"/>
                </a:lnTo>
                <a:lnTo>
                  <a:pt x="6616903" y="43815"/>
                </a:lnTo>
                <a:lnTo>
                  <a:pt x="6889394" y="43815"/>
                </a:lnTo>
                <a:lnTo>
                  <a:pt x="6895693" y="42926"/>
                </a:lnTo>
                <a:lnTo>
                  <a:pt x="6384811" y="42926"/>
                </a:lnTo>
                <a:lnTo>
                  <a:pt x="6385306" y="43815"/>
                </a:lnTo>
                <a:lnTo>
                  <a:pt x="6524460" y="43815"/>
                </a:lnTo>
                <a:lnTo>
                  <a:pt x="6472326" y="45339"/>
                </a:lnTo>
                <a:lnTo>
                  <a:pt x="6527838" y="45339"/>
                </a:lnTo>
                <a:lnTo>
                  <a:pt x="6528740" y="43815"/>
                </a:lnTo>
                <a:lnTo>
                  <a:pt x="6549390" y="43815"/>
                </a:lnTo>
                <a:lnTo>
                  <a:pt x="6561836" y="43815"/>
                </a:lnTo>
                <a:lnTo>
                  <a:pt x="6567335" y="43815"/>
                </a:lnTo>
                <a:lnTo>
                  <a:pt x="6578028" y="43815"/>
                </a:lnTo>
                <a:lnTo>
                  <a:pt x="6579184" y="43815"/>
                </a:lnTo>
                <a:lnTo>
                  <a:pt x="6581800" y="44221"/>
                </a:lnTo>
                <a:lnTo>
                  <a:pt x="6580657" y="44208"/>
                </a:lnTo>
                <a:lnTo>
                  <a:pt x="6577317" y="44107"/>
                </a:lnTo>
                <a:lnTo>
                  <a:pt x="6577190" y="44157"/>
                </a:lnTo>
                <a:lnTo>
                  <a:pt x="6560680" y="43954"/>
                </a:lnTo>
                <a:lnTo>
                  <a:pt x="6549174" y="45339"/>
                </a:lnTo>
                <a:lnTo>
                  <a:pt x="6574269" y="45339"/>
                </a:lnTo>
                <a:lnTo>
                  <a:pt x="6573634" y="45605"/>
                </a:lnTo>
                <a:lnTo>
                  <a:pt x="6579819" y="45339"/>
                </a:lnTo>
                <a:lnTo>
                  <a:pt x="6589281" y="45339"/>
                </a:lnTo>
                <a:lnTo>
                  <a:pt x="6620599" y="45339"/>
                </a:lnTo>
                <a:lnTo>
                  <a:pt x="6640944" y="45339"/>
                </a:lnTo>
                <a:lnTo>
                  <a:pt x="6653301" y="46101"/>
                </a:lnTo>
                <a:lnTo>
                  <a:pt x="6655219" y="46101"/>
                </a:lnTo>
                <a:lnTo>
                  <a:pt x="6656210" y="46990"/>
                </a:lnTo>
                <a:lnTo>
                  <a:pt x="6826732" y="46990"/>
                </a:lnTo>
                <a:lnTo>
                  <a:pt x="6783857" y="47752"/>
                </a:lnTo>
                <a:lnTo>
                  <a:pt x="6657048" y="47752"/>
                </a:lnTo>
                <a:lnTo>
                  <a:pt x="6657784" y="48437"/>
                </a:lnTo>
                <a:lnTo>
                  <a:pt x="6836372" y="47752"/>
                </a:lnTo>
                <a:lnTo>
                  <a:pt x="6900748" y="47752"/>
                </a:lnTo>
                <a:lnTo>
                  <a:pt x="6901866" y="46990"/>
                </a:lnTo>
                <a:close/>
              </a:path>
              <a:path w="9609455" h="62865">
                <a:moveTo>
                  <a:pt x="6905904" y="49276"/>
                </a:moveTo>
                <a:lnTo>
                  <a:pt x="6898500" y="49276"/>
                </a:lnTo>
                <a:lnTo>
                  <a:pt x="6897560" y="49911"/>
                </a:lnTo>
                <a:lnTo>
                  <a:pt x="6897383" y="49911"/>
                </a:lnTo>
                <a:lnTo>
                  <a:pt x="6893052" y="51435"/>
                </a:lnTo>
                <a:lnTo>
                  <a:pt x="6905904" y="49276"/>
                </a:lnTo>
                <a:close/>
              </a:path>
              <a:path w="9609455" h="62865">
                <a:moveTo>
                  <a:pt x="6909308" y="42164"/>
                </a:moveTo>
                <a:lnTo>
                  <a:pt x="6908800" y="41656"/>
                </a:lnTo>
                <a:lnTo>
                  <a:pt x="6904685" y="41656"/>
                </a:lnTo>
                <a:lnTo>
                  <a:pt x="6895693" y="42926"/>
                </a:lnTo>
                <a:lnTo>
                  <a:pt x="6907860" y="42926"/>
                </a:lnTo>
                <a:lnTo>
                  <a:pt x="6908990" y="42164"/>
                </a:lnTo>
                <a:lnTo>
                  <a:pt x="6909308" y="42164"/>
                </a:lnTo>
                <a:close/>
              </a:path>
              <a:path w="9609455" h="62865">
                <a:moveTo>
                  <a:pt x="6914997" y="47752"/>
                </a:moveTo>
                <a:lnTo>
                  <a:pt x="6900748" y="47752"/>
                </a:lnTo>
                <a:lnTo>
                  <a:pt x="6899618" y="48514"/>
                </a:lnTo>
                <a:lnTo>
                  <a:pt x="6910451" y="48514"/>
                </a:lnTo>
                <a:lnTo>
                  <a:pt x="6914997" y="47752"/>
                </a:lnTo>
                <a:close/>
              </a:path>
              <a:path w="9609455" h="62865">
                <a:moveTo>
                  <a:pt x="6939000" y="21717"/>
                </a:moveTo>
                <a:lnTo>
                  <a:pt x="6937362" y="21717"/>
                </a:lnTo>
                <a:lnTo>
                  <a:pt x="6934098" y="21971"/>
                </a:lnTo>
                <a:lnTo>
                  <a:pt x="6939000" y="21717"/>
                </a:lnTo>
                <a:close/>
              </a:path>
              <a:path w="9609455" h="62865">
                <a:moveTo>
                  <a:pt x="6943750" y="42926"/>
                </a:moveTo>
                <a:lnTo>
                  <a:pt x="6907860" y="42926"/>
                </a:lnTo>
                <a:lnTo>
                  <a:pt x="6901866" y="46990"/>
                </a:lnTo>
                <a:lnTo>
                  <a:pt x="6919531" y="46990"/>
                </a:lnTo>
                <a:lnTo>
                  <a:pt x="6943750" y="42926"/>
                </a:lnTo>
                <a:close/>
              </a:path>
              <a:path w="9609455" h="62865">
                <a:moveTo>
                  <a:pt x="7015048" y="21717"/>
                </a:moveTo>
                <a:lnTo>
                  <a:pt x="7014337" y="21590"/>
                </a:lnTo>
                <a:lnTo>
                  <a:pt x="7013537" y="21590"/>
                </a:lnTo>
                <a:lnTo>
                  <a:pt x="7014540" y="20193"/>
                </a:lnTo>
                <a:lnTo>
                  <a:pt x="6969392" y="20193"/>
                </a:lnTo>
                <a:lnTo>
                  <a:pt x="6939000" y="21717"/>
                </a:lnTo>
                <a:lnTo>
                  <a:pt x="7015048" y="21717"/>
                </a:lnTo>
                <a:close/>
              </a:path>
              <a:path w="9609455" h="62865">
                <a:moveTo>
                  <a:pt x="7015264" y="19177"/>
                </a:moveTo>
                <a:lnTo>
                  <a:pt x="6990982" y="19177"/>
                </a:lnTo>
                <a:lnTo>
                  <a:pt x="6974789" y="19939"/>
                </a:lnTo>
                <a:lnTo>
                  <a:pt x="7014718" y="19939"/>
                </a:lnTo>
                <a:lnTo>
                  <a:pt x="7015264" y="19177"/>
                </a:lnTo>
                <a:close/>
              </a:path>
              <a:path w="9609455" h="62865">
                <a:moveTo>
                  <a:pt x="7030682" y="16764"/>
                </a:moveTo>
                <a:lnTo>
                  <a:pt x="7028180" y="16764"/>
                </a:lnTo>
                <a:lnTo>
                  <a:pt x="7001815" y="18415"/>
                </a:lnTo>
                <a:lnTo>
                  <a:pt x="7020598" y="18415"/>
                </a:lnTo>
                <a:lnTo>
                  <a:pt x="7030682" y="16764"/>
                </a:lnTo>
                <a:close/>
              </a:path>
              <a:path w="9609455" h="62865">
                <a:moveTo>
                  <a:pt x="7080212" y="21717"/>
                </a:moveTo>
                <a:lnTo>
                  <a:pt x="7015048" y="21717"/>
                </a:lnTo>
                <a:lnTo>
                  <a:pt x="7017880" y="22225"/>
                </a:lnTo>
                <a:lnTo>
                  <a:pt x="7076122" y="22225"/>
                </a:lnTo>
                <a:lnTo>
                  <a:pt x="7080212" y="21717"/>
                </a:lnTo>
                <a:close/>
              </a:path>
              <a:path w="9609455" h="62865">
                <a:moveTo>
                  <a:pt x="7080453" y="48514"/>
                </a:moveTo>
                <a:lnTo>
                  <a:pt x="7078332" y="47752"/>
                </a:lnTo>
                <a:lnTo>
                  <a:pt x="7035787" y="47752"/>
                </a:lnTo>
                <a:lnTo>
                  <a:pt x="7030110" y="48514"/>
                </a:lnTo>
                <a:lnTo>
                  <a:pt x="7080453" y="48514"/>
                </a:lnTo>
                <a:close/>
              </a:path>
              <a:path w="9609455" h="62865">
                <a:moveTo>
                  <a:pt x="7085927" y="42926"/>
                </a:moveTo>
                <a:lnTo>
                  <a:pt x="7079970" y="42164"/>
                </a:lnTo>
                <a:lnTo>
                  <a:pt x="7078319" y="42164"/>
                </a:lnTo>
                <a:lnTo>
                  <a:pt x="7074421" y="42926"/>
                </a:lnTo>
                <a:lnTo>
                  <a:pt x="7085927" y="42926"/>
                </a:lnTo>
                <a:close/>
              </a:path>
              <a:path w="9609455" h="62865">
                <a:moveTo>
                  <a:pt x="7094537" y="19939"/>
                </a:moveTo>
                <a:lnTo>
                  <a:pt x="7014718" y="19939"/>
                </a:lnTo>
                <a:lnTo>
                  <a:pt x="7014540" y="20193"/>
                </a:lnTo>
                <a:lnTo>
                  <a:pt x="7092493" y="20193"/>
                </a:lnTo>
                <a:lnTo>
                  <a:pt x="7094537" y="19939"/>
                </a:lnTo>
                <a:close/>
              </a:path>
              <a:path w="9609455" h="62865">
                <a:moveTo>
                  <a:pt x="7106755" y="45593"/>
                </a:moveTo>
                <a:lnTo>
                  <a:pt x="7104774" y="45339"/>
                </a:lnTo>
                <a:lnTo>
                  <a:pt x="7104012" y="45339"/>
                </a:lnTo>
                <a:lnTo>
                  <a:pt x="7106755" y="45593"/>
                </a:lnTo>
                <a:close/>
              </a:path>
              <a:path w="9609455" h="62865">
                <a:moveTo>
                  <a:pt x="7108711" y="21717"/>
                </a:moveTo>
                <a:lnTo>
                  <a:pt x="7105447" y="20193"/>
                </a:lnTo>
                <a:lnTo>
                  <a:pt x="7092493" y="20193"/>
                </a:lnTo>
                <a:lnTo>
                  <a:pt x="7080212" y="21717"/>
                </a:lnTo>
                <a:lnTo>
                  <a:pt x="7108711" y="21717"/>
                </a:lnTo>
                <a:close/>
              </a:path>
              <a:path w="9609455" h="62865">
                <a:moveTo>
                  <a:pt x="7131736" y="47752"/>
                </a:moveTo>
                <a:lnTo>
                  <a:pt x="7121576" y="46990"/>
                </a:lnTo>
                <a:lnTo>
                  <a:pt x="7076199" y="46990"/>
                </a:lnTo>
                <a:lnTo>
                  <a:pt x="7078332" y="47752"/>
                </a:lnTo>
                <a:lnTo>
                  <a:pt x="7131736" y="47752"/>
                </a:lnTo>
                <a:close/>
              </a:path>
              <a:path w="9609455" h="62865">
                <a:moveTo>
                  <a:pt x="7150836" y="49276"/>
                </a:moveTo>
                <a:lnTo>
                  <a:pt x="7141908" y="48514"/>
                </a:lnTo>
                <a:lnTo>
                  <a:pt x="7080453" y="48514"/>
                </a:lnTo>
                <a:lnTo>
                  <a:pt x="7082587" y="49276"/>
                </a:lnTo>
                <a:lnTo>
                  <a:pt x="7150836" y="49276"/>
                </a:lnTo>
                <a:close/>
              </a:path>
              <a:path w="9609455" h="62865">
                <a:moveTo>
                  <a:pt x="7170356" y="47752"/>
                </a:moveTo>
                <a:lnTo>
                  <a:pt x="7131736" y="47752"/>
                </a:lnTo>
                <a:lnTo>
                  <a:pt x="7141908" y="48514"/>
                </a:lnTo>
                <a:lnTo>
                  <a:pt x="7169302" y="48514"/>
                </a:lnTo>
                <a:lnTo>
                  <a:pt x="7170356" y="47752"/>
                </a:lnTo>
                <a:close/>
              </a:path>
              <a:path w="9609455" h="62865">
                <a:moveTo>
                  <a:pt x="7176122" y="51447"/>
                </a:moveTo>
                <a:lnTo>
                  <a:pt x="7167575" y="49276"/>
                </a:lnTo>
                <a:lnTo>
                  <a:pt x="7150836" y="49276"/>
                </a:lnTo>
                <a:lnTo>
                  <a:pt x="7176122" y="51447"/>
                </a:lnTo>
                <a:close/>
              </a:path>
              <a:path w="9609455" h="62865">
                <a:moveTo>
                  <a:pt x="7185317" y="42926"/>
                </a:moveTo>
                <a:lnTo>
                  <a:pt x="7085927" y="42926"/>
                </a:lnTo>
                <a:lnTo>
                  <a:pt x="7104774" y="45339"/>
                </a:lnTo>
                <a:lnTo>
                  <a:pt x="7174814" y="45339"/>
                </a:lnTo>
                <a:lnTo>
                  <a:pt x="7185317" y="42926"/>
                </a:lnTo>
                <a:close/>
              </a:path>
              <a:path w="9609455" h="62865">
                <a:moveTo>
                  <a:pt x="7205726" y="21717"/>
                </a:moveTo>
                <a:lnTo>
                  <a:pt x="7108711" y="21717"/>
                </a:lnTo>
                <a:lnTo>
                  <a:pt x="7109803" y="22225"/>
                </a:lnTo>
                <a:lnTo>
                  <a:pt x="7203072" y="22225"/>
                </a:lnTo>
                <a:lnTo>
                  <a:pt x="7205726" y="21717"/>
                </a:lnTo>
                <a:close/>
              </a:path>
              <a:path w="9609455" h="62865">
                <a:moveTo>
                  <a:pt x="7206958" y="48514"/>
                </a:moveTo>
                <a:lnTo>
                  <a:pt x="7169302" y="48514"/>
                </a:lnTo>
                <a:lnTo>
                  <a:pt x="7168248" y="49276"/>
                </a:lnTo>
                <a:lnTo>
                  <a:pt x="7206666" y="49276"/>
                </a:lnTo>
                <a:lnTo>
                  <a:pt x="7206958" y="48514"/>
                </a:lnTo>
                <a:close/>
              </a:path>
              <a:path w="9609455" h="62865">
                <a:moveTo>
                  <a:pt x="7207555" y="46990"/>
                </a:moveTo>
                <a:lnTo>
                  <a:pt x="7171410" y="46990"/>
                </a:lnTo>
                <a:lnTo>
                  <a:pt x="7170356" y="47752"/>
                </a:lnTo>
                <a:lnTo>
                  <a:pt x="7207250" y="47752"/>
                </a:lnTo>
                <a:lnTo>
                  <a:pt x="7207555" y="46990"/>
                </a:lnTo>
                <a:close/>
              </a:path>
              <a:path w="9609455" h="62865">
                <a:moveTo>
                  <a:pt x="7207809" y="45339"/>
                </a:moveTo>
                <a:lnTo>
                  <a:pt x="7174814" y="45339"/>
                </a:lnTo>
                <a:lnTo>
                  <a:pt x="7172604" y="45847"/>
                </a:lnTo>
                <a:lnTo>
                  <a:pt x="7109511" y="45847"/>
                </a:lnTo>
                <a:lnTo>
                  <a:pt x="7121893" y="46990"/>
                </a:lnTo>
                <a:lnTo>
                  <a:pt x="7171410" y="46990"/>
                </a:lnTo>
                <a:lnTo>
                  <a:pt x="7172985" y="45847"/>
                </a:lnTo>
                <a:lnTo>
                  <a:pt x="7207809" y="45847"/>
                </a:lnTo>
                <a:lnTo>
                  <a:pt x="7207809" y="45339"/>
                </a:lnTo>
                <a:close/>
              </a:path>
              <a:path w="9609455" h="62865">
                <a:moveTo>
                  <a:pt x="7219201" y="49276"/>
                </a:moveTo>
                <a:lnTo>
                  <a:pt x="7206666" y="49276"/>
                </a:lnTo>
                <a:lnTo>
                  <a:pt x="7206412" y="49911"/>
                </a:lnTo>
                <a:lnTo>
                  <a:pt x="7205726" y="49911"/>
                </a:lnTo>
                <a:lnTo>
                  <a:pt x="7201014" y="51435"/>
                </a:lnTo>
                <a:lnTo>
                  <a:pt x="7219201" y="49276"/>
                </a:lnTo>
                <a:close/>
              </a:path>
              <a:path w="9609455" h="62865">
                <a:moveTo>
                  <a:pt x="7232028" y="47752"/>
                </a:moveTo>
                <a:lnTo>
                  <a:pt x="7207250" y="47752"/>
                </a:lnTo>
                <a:lnTo>
                  <a:pt x="7206958" y="48514"/>
                </a:lnTo>
                <a:lnTo>
                  <a:pt x="7225614" y="48514"/>
                </a:lnTo>
                <a:lnTo>
                  <a:pt x="7232028" y="47752"/>
                </a:lnTo>
                <a:close/>
              </a:path>
              <a:path w="9609455" h="62865">
                <a:moveTo>
                  <a:pt x="7233844" y="19939"/>
                </a:moveTo>
                <a:lnTo>
                  <a:pt x="7104901" y="19939"/>
                </a:lnTo>
                <a:lnTo>
                  <a:pt x="7105447" y="20193"/>
                </a:lnTo>
                <a:lnTo>
                  <a:pt x="7229373" y="20193"/>
                </a:lnTo>
                <a:lnTo>
                  <a:pt x="7233844" y="19939"/>
                </a:lnTo>
                <a:close/>
              </a:path>
              <a:path w="9609455" h="62865">
                <a:moveTo>
                  <a:pt x="7248068" y="45847"/>
                </a:moveTo>
                <a:lnTo>
                  <a:pt x="7207809" y="45847"/>
                </a:lnTo>
                <a:lnTo>
                  <a:pt x="7207898" y="46101"/>
                </a:lnTo>
                <a:lnTo>
                  <a:pt x="7207555" y="46990"/>
                </a:lnTo>
                <a:lnTo>
                  <a:pt x="7238441" y="46990"/>
                </a:lnTo>
                <a:lnTo>
                  <a:pt x="7248068" y="45847"/>
                </a:lnTo>
                <a:close/>
              </a:path>
              <a:path w="9609455" h="62865">
                <a:moveTo>
                  <a:pt x="7266114" y="18415"/>
                </a:moveTo>
                <a:lnTo>
                  <a:pt x="7020598" y="18415"/>
                </a:lnTo>
                <a:lnTo>
                  <a:pt x="7015950" y="19177"/>
                </a:lnTo>
                <a:lnTo>
                  <a:pt x="7100671" y="19177"/>
                </a:lnTo>
                <a:lnTo>
                  <a:pt x="7094537" y="19939"/>
                </a:lnTo>
                <a:lnTo>
                  <a:pt x="7104901" y="19939"/>
                </a:lnTo>
                <a:lnTo>
                  <a:pt x="7103262" y="19177"/>
                </a:lnTo>
                <a:lnTo>
                  <a:pt x="7247229" y="19177"/>
                </a:lnTo>
                <a:lnTo>
                  <a:pt x="7266114" y="18415"/>
                </a:lnTo>
                <a:close/>
              </a:path>
              <a:path w="9609455" h="62865">
                <a:moveTo>
                  <a:pt x="7272236" y="45847"/>
                </a:moveTo>
                <a:lnTo>
                  <a:pt x="7271969" y="45339"/>
                </a:lnTo>
                <a:lnTo>
                  <a:pt x="7252348" y="45339"/>
                </a:lnTo>
                <a:lnTo>
                  <a:pt x="7248068" y="45847"/>
                </a:lnTo>
                <a:lnTo>
                  <a:pt x="7272236" y="45847"/>
                </a:lnTo>
                <a:close/>
              </a:path>
              <a:path w="9609455" h="62865">
                <a:moveTo>
                  <a:pt x="7272655" y="42926"/>
                </a:moveTo>
                <a:lnTo>
                  <a:pt x="7207936" y="42926"/>
                </a:lnTo>
                <a:lnTo>
                  <a:pt x="7209079" y="41656"/>
                </a:lnTo>
                <a:lnTo>
                  <a:pt x="7199998" y="41656"/>
                </a:lnTo>
                <a:lnTo>
                  <a:pt x="7190460" y="42164"/>
                </a:lnTo>
                <a:lnTo>
                  <a:pt x="7188632" y="42164"/>
                </a:lnTo>
                <a:lnTo>
                  <a:pt x="7185317" y="42926"/>
                </a:lnTo>
                <a:lnTo>
                  <a:pt x="7207821" y="42926"/>
                </a:lnTo>
                <a:lnTo>
                  <a:pt x="7207809" y="45339"/>
                </a:lnTo>
                <a:lnTo>
                  <a:pt x="7252348" y="45339"/>
                </a:lnTo>
                <a:lnTo>
                  <a:pt x="7272655" y="42926"/>
                </a:lnTo>
                <a:close/>
              </a:path>
              <a:path w="9609455" h="62865">
                <a:moveTo>
                  <a:pt x="7274306" y="47752"/>
                </a:moveTo>
                <a:lnTo>
                  <a:pt x="7272299" y="46990"/>
                </a:lnTo>
                <a:lnTo>
                  <a:pt x="7238441" y="46990"/>
                </a:lnTo>
                <a:lnTo>
                  <a:pt x="7232028" y="47752"/>
                </a:lnTo>
                <a:lnTo>
                  <a:pt x="7274306" y="47752"/>
                </a:lnTo>
                <a:close/>
              </a:path>
              <a:path w="9609455" h="62865">
                <a:moveTo>
                  <a:pt x="7278344" y="49276"/>
                </a:moveTo>
                <a:lnTo>
                  <a:pt x="7276325" y="48514"/>
                </a:lnTo>
                <a:lnTo>
                  <a:pt x="7225614" y="48514"/>
                </a:lnTo>
                <a:lnTo>
                  <a:pt x="7219201" y="49276"/>
                </a:lnTo>
                <a:lnTo>
                  <a:pt x="7278344" y="49276"/>
                </a:lnTo>
                <a:close/>
              </a:path>
              <a:path w="9609455" h="62865">
                <a:moveTo>
                  <a:pt x="7279627" y="42164"/>
                </a:moveTo>
                <a:lnTo>
                  <a:pt x="7279068" y="42164"/>
                </a:lnTo>
                <a:lnTo>
                  <a:pt x="7272655" y="42926"/>
                </a:lnTo>
                <a:lnTo>
                  <a:pt x="7276528" y="42926"/>
                </a:lnTo>
                <a:lnTo>
                  <a:pt x="7279627" y="42164"/>
                </a:lnTo>
                <a:close/>
              </a:path>
              <a:path w="9609455" h="62865">
                <a:moveTo>
                  <a:pt x="7333069" y="18415"/>
                </a:moveTo>
                <a:lnTo>
                  <a:pt x="7321537" y="16764"/>
                </a:lnTo>
                <a:lnTo>
                  <a:pt x="7313536" y="15621"/>
                </a:lnTo>
                <a:lnTo>
                  <a:pt x="7298309" y="16764"/>
                </a:lnTo>
                <a:lnTo>
                  <a:pt x="7288162" y="17526"/>
                </a:lnTo>
                <a:lnTo>
                  <a:pt x="7266114" y="18415"/>
                </a:lnTo>
                <a:lnTo>
                  <a:pt x="7333069" y="18415"/>
                </a:lnTo>
                <a:close/>
              </a:path>
              <a:path w="9609455" h="62865">
                <a:moveTo>
                  <a:pt x="7391336" y="18008"/>
                </a:moveTo>
                <a:lnTo>
                  <a:pt x="7380643" y="18008"/>
                </a:lnTo>
                <a:lnTo>
                  <a:pt x="7381735" y="18173"/>
                </a:lnTo>
                <a:lnTo>
                  <a:pt x="7391336" y="18008"/>
                </a:lnTo>
                <a:close/>
              </a:path>
              <a:path w="9609455" h="62865">
                <a:moveTo>
                  <a:pt x="7394016" y="19939"/>
                </a:moveTo>
                <a:lnTo>
                  <a:pt x="7388758" y="19177"/>
                </a:lnTo>
                <a:lnTo>
                  <a:pt x="7247229" y="19177"/>
                </a:lnTo>
                <a:lnTo>
                  <a:pt x="7233844" y="19939"/>
                </a:lnTo>
                <a:lnTo>
                  <a:pt x="7394016" y="19939"/>
                </a:lnTo>
                <a:close/>
              </a:path>
              <a:path w="9609455" h="62865">
                <a:moveTo>
                  <a:pt x="7398372" y="49276"/>
                </a:moveTo>
                <a:lnTo>
                  <a:pt x="7278344" y="49276"/>
                </a:lnTo>
                <a:lnTo>
                  <a:pt x="7282218" y="50749"/>
                </a:lnTo>
                <a:lnTo>
                  <a:pt x="7282675" y="50749"/>
                </a:lnTo>
                <a:lnTo>
                  <a:pt x="7293102" y="52832"/>
                </a:lnTo>
                <a:lnTo>
                  <a:pt x="7297293" y="52832"/>
                </a:lnTo>
                <a:lnTo>
                  <a:pt x="7301687" y="52451"/>
                </a:lnTo>
                <a:lnTo>
                  <a:pt x="7367168" y="52451"/>
                </a:lnTo>
                <a:lnTo>
                  <a:pt x="7383145" y="52197"/>
                </a:lnTo>
                <a:lnTo>
                  <a:pt x="7351166" y="50749"/>
                </a:lnTo>
                <a:lnTo>
                  <a:pt x="7347471" y="50749"/>
                </a:lnTo>
                <a:lnTo>
                  <a:pt x="7398372" y="49276"/>
                </a:lnTo>
                <a:close/>
              </a:path>
              <a:path w="9609455" h="62865">
                <a:moveTo>
                  <a:pt x="7407542" y="19939"/>
                </a:moveTo>
                <a:lnTo>
                  <a:pt x="7394016" y="19939"/>
                </a:lnTo>
                <a:lnTo>
                  <a:pt x="7395769" y="20193"/>
                </a:lnTo>
                <a:lnTo>
                  <a:pt x="7404582" y="20193"/>
                </a:lnTo>
                <a:lnTo>
                  <a:pt x="7407542" y="19939"/>
                </a:lnTo>
                <a:close/>
              </a:path>
              <a:path w="9609455" h="62865">
                <a:moveTo>
                  <a:pt x="7413498" y="47752"/>
                </a:moveTo>
                <a:lnTo>
                  <a:pt x="7274306" y="47752"/>
                </a:lnTo>
                <a:lnTo>
                  <a:pt x="7276325" y="48514"/>
                </a:lnTo>
                <a:lnTo>
                  <a:pt x="7407656" y="48514"/>
                </a:lnTo>
                <a:lnTo>
                  <a:pt x="7413498" y="47752"/>
                </a:lnTo>
                <a:close/>
              </a:path>
              <a:path w="9609455" h="62865">
                <a:moveTo>
                  <a:pt x="7428077" y="45847"/>
                </a:moveTo>
                <a:lnTo>
                  <a:pt x="7272236" y="45847"/>
                </a:lnTo>
                <a:lnTo>
                  <a:pt x="7272833" y="46990"/>
                </a:lnTo>
                <a:lnTo>
                  <a:pt x="7419327" y="46990"/>
                </a:lnTo>
                <a:lnTo>
                  <a:pt x="7428077" y="45847"/>
                </a:lnTo>
                <a:close/>
              </a:path>
              <a:path w="9609455" h="62865">
                <a:moveTo>
                  <a:pt x="7450061" y="42926"/>
                </a:moveTo>
                <a:lnTo>
                  <a:pt x="7276528" y="42926"/>
                </a:lnTo>
                <a:lnTo>
                  <a:pt x="7272909" y="43815"/>
                </a:lnTo>
                <a:lnTo>
                  <a:pt x="7271156" y="43815"/>
                </a:lnTo>
                <a:lnTo>
                  <a:pt x="7271969" y="45339"/>
                </a:lnTo>
                <a:lnTo>
                  <a:pt x="7431964" y="45339"/>
                </a:lnTo>
                <a:lnTo>
                  <a:pt x="7443622" y="43815"/>
                </a:lnTo>
                <a:lnTo>
                  <a:pt x="7443470" y="43815"/>
                </a:lnTo>
                <a:lnTo>
                  <a:pt x="7450061" y="42926"/>
                </a:lnTo>
                <a:close/>
              </a:path>
              <a:path w="9609455" h="62865">
                <a:moveTo>
                  <a:pt x="7501128" y="50292"/>
                </a:moveTo>
                <a:lnTo>
                  <a:pt x="7490587" y="51054"/>
                </a:lnTo>
                <a:lnTo>
                  <a:pt x="7485761" y="51054"/>
                </a:lnTo>
                <a:lnTo>
                  <a:pt x="7482840" y="51816"/>
                </a:lnTo>
                <a:lnTo>
                  <a:pt x="7501128" y="50292"/>
                </a:lnTo>
                <a:close/>
              </a:path>
              <a:path w="9609455" h="62865">
                <a:moveTo>
                  <a:pt x="7514260" y="15367"/>
                </a:moveTo>
                <a:lnTo>
                  <a:pt x="7497229" y="14351"/>
                </a:lnTo>
                <a:lnTo>
                  <a:pt x="7494105" y="14351"/>
                </a:lnTo>
                <a:lnTo>
                  <a:pt x="7496276" y="14605"/>
                </a:lnTo>
                <a:lnTo>
                  <a:pt x="7495578" y="14605"/>
                </a:lnTo>
                <a:lnTo>
                  <a:pt x="7504214" y="15367"/>
                </a:lnTo>
                <a:lnTo>
                  <a:pt x="7514260" y="15367"/>
                </a:lnTo>
                <a:close/>
              </a:path>
              <a:path w="9609455" h="62865">
                <a:moveTo>
                  <a:pt x="7518057" y="41656"/>
                </a:moveTo>
                <a:lnTo>
                  <a:pt x="7459472" y="41656"/>
                </a:lnTo>
                <a:lnTo>
                  <a:pt x="7450061" y="42926"/>
                </a:lnTo>
                <a:lnTo>
                  <a:pt x="7516952" y="42926"/>
                </a:lnTo>
                <a:lnTo>
                  <a:pt x="7518057" y="41656"/>
                </a:lnTo>
                <a:close/>
              </a:path>
              <a:path w="9609455" h="62865">
                <a:moveTo>
                  <a:pt x="7520178" y="47752"/>
                </a:moveTo>
                <a:lnTo>
                  <a:pt x="7518984" y="46990"/>
                </a:lnTo>
                <a:lnTo>
                  <a:pt x="7419327" y="46990"/>
                </a:lnTo>
                <a:lnTo>
                  <a:pt x="7413498" y="47752"/>
                </a:lnTo>
                <a:lnTo>
                  <a:pt x="7520178" y="47752"/>
                </a:lnTo>
                <a:close/>
              </a:path>
              <a:path w="9609455" h="62865">
                <a:moveTo>
                  <a:pt x="7523493" y="38989"/>
                </a:moveTo>
                <a:lnTo>
                  <a:pt x="7493279" y="38989"/>
                </a:lnTo>
                <a:lnTo>
                  <a:pt x="7470788" y="39751"/>
                </a:lnTo>
                <a:lnTo>
                  <a:pt x="7044703" y="39751"/>
                </a:lnTo>
                <a:lnTo>
                  <a:pt x="7045414" y="40640"/>
                </a:lnTo>
                <a:lnTo>
                  <a:pt x="7045033" y="40640"/>
                </a:lnTo>
                <a:lnTo>
                  <a:pt x="7044322" y="41656"/>
                </a:lnTo>
                <a:lnTo>
                  <a:pt x="7199998" y="41656"/>
                </a:lnTo>
                <a:lnTo>
                  <a:pt x="7204761" y="41402"/>
                </a:lnTo>
                <a:lnTo>
                  <a:pt x="7209307" y="41402"/>
                </a:lnTo>
                <a:lnTo>
                  <a:pt x="7209079" y="41656"/>
                </a:lnTo>
                <a:lnTo>
                  <a:pt x="7459472" y="41656"/>
                </a:lnTo>
                <a:lnTo>
                  <a:pt x="7461364" y="41402"/>
                </a:lnTo>
                <a:lnTo>
                  <a:pt x="7473594" y="39751"/>
                </a:lnTo>
                <a:lnTo>
                  <a:pt x="7521130" y="39751"/>
                </a:lnTo>
                <a:lnTo>
                  <a:pt x="7523493" y="38989"/>
                </a:lnTo>
                <a:close/>
              </a:path>
              <a:path w="9609455" h="62865">
                <a:moveTo>
                  <a:pt x="7560221" y="47752"/>
                </a:moveTo>
                <a:lnTo>
                  <a:pt x="7520178" y="47752"/>
                </a:lnTo>
                <a:lnTo>
                  <a:pt x="7521969" y="48907"/>
                </a:lnTo>
                <a:lnTo>
                  <a:pt x="7518489" y="48514"/>
                </a:lnTo>
                <a:lnTo>
                  <a:pt x="7407656" y="48514"/>
                </a:lnTo>
                <a:lnTo>
                  <a:pt x="7401827" y="49276"/>
                </a:lnTo>
                <a:lnTo>
                  <a:pt x="7522578" y="49276"/>
                </a:lnTo>
                <a:lnTo>
                  <a:pt x="7525461" y="49276"/>
                </a:lnTo>
                <a:lnTo>
                  <a:pt x="7545184" y="51447"/>
                </a:lnTo>
                <a:lnTo>
                  <a:pt x="7560221" y="47752"/>
                </a:lnTo>
                <a:close/>
              </a:path>
              <a:path w="9609455" h="62865">
                <a:moveTo>
                  <a:pt x="7568006" y="45847"/>
                </a:moveTo>
                <a:lnTo>
                  <a:pt x="7517193" y="45847"/>
                </a:lnTo>
                <a:lnTo>
                  <a:pt x="7518984" y="46990"/>
                </a:lnTo>
                <a:lnTo>
                  <a:pt x="7563332" y="46990"/>
                </a:lnTo>
                <a:lnTo>
                  <a:pt x="7568006" y="45847"/>
                </a:lnTo>
                <a:close/>
              </a:path>
              <a:path w="9609455" h="62865">
                <a:moveTo>
                  <a:pt x="7596175" y="39751"/>
                </a:moveTo>
                <a:lnTo>
                  <a:pt x="7521130" y="39751"/>
                </a:lnTo>
                <a:lnTo>
                  <a:pt x="7518387" y="40640"/>
                </a:lnTo>
                <a:lnTo>
                  <a:pt x="7518946" y="40640"/>
                </a:lnTo>
                <a:lnTo>
                  <a:pt x="7518057" y="41656"/>
                </a:lnTo>
                <a:lnTo>
                  <a:pt x="7587297" y="41656"/>
                </a:lnTo>
                <a:lnTo>
                  <a:pt x="7596175" y="39751"/>
                </a:lnTo>
                <a:close/>
              </a:path>
              <a:path w="9609455" h="62865">
                <a:moveTo>
                  <a:pt x="7600505" y="53340"/>
                </a:moveTo>
                <a:lnTo>
                  <a:pt x="7595844" y="52832"/>
                </a:lnTo>
                <a:lnTo>
                  <a:pt x="7484021" y="52832"/>
                </a:lnTo>
                <a:lnTo>
                  <a:pt x="7483602" y="51816"/>
                </a:lnTo>
                <a:lnTo>
                  <a:pt x="7460272" y="52806"/>
                </a:lnTo>
                <a:lnTo>
                  <a:pt x="7459853" y="52832"/>
                </a:lnTo>
                <a:lnTo>
                  <a:pt x="7297293" y="52832"/>
                </a:lnTo>
                <a:lnTo>
                  <a:pt x="7294359" y="53086"/>
                </a:lnTo>
                <a:lnTo>
                  <a:pt x="7293102" y="52832"/>
                </a:lnTo>
                <a:lnTo>
                  <a:pt x="7063054" y="52832"/>
                </a:lnTo>
                <a:lnTo>
                  <a:pt x="7088543" y="51689"/>
                </a:lnTo>
                <a:lnTo>
                  <a:pt x="7095718" y="51689"/>
                </a:lnTo>
                <a:lnTo>
                  <a:pt x="7085165" y="49911"/>
                </a:lnTo>
                <a:lnTo>
                  <a:pt x="7084365" y="49911"/>
                </a:lnTo>
                <a:lnTo>
                  <a:pt x="7082587" y="49276"/>
                </a:lnTo>
                <a:lnTo>
                  <a:pt x="7024446" y="49276"/>
                </a:lnTo>
                <a:lnTo>
                  <a:pt x="7007123" y="51612"/>
                </a:lnTo>
                <a:lnTo>
                  <a:pt x="7008876" y="50292"/>
                </a:lnTo>
                <a:lnTo>
                  <a:pt x="7005828" y="50292"/>
                </a:lnTo>
                <a:lnTo>
                  <a:pt x="7006730" y="51663"/>
                </a:lnTo>
                <a:lnTo>
                  <a:pt x="7006476" y="51689"/>
                </a:lnTo>
                <a:lnTo>
                  <a:pt x="7006755" y="51689"/>
                </a:lnTo>
                <a:lnTo>
                  <a:pt x="7006844" y="51816"/>
                </a:lnTo>
                <a:lnTo>
                  <a:pt x="7007009" y="51689"/>
                </a:lnTo>
                <a:lnTo>
                  <a:pt x="7013689" y="51689"/>
                </a:lnTo>
                <a:lnTo>
                  <a:pt x="7024332" y="52197"/>
                </a:lnTo>
                <a:lnTo>
                  <a:pt x="7047725" y="52832"/>
                </a:lnTo>
                <a:lnTo>
                  <a:pt x="6952539" y="52832"/>
                </a:lnTo>
                <a:lnTo>
                  <a:pt x="6958571" y="51943"/>
                </a:lnTo>
                <a:lnTo>
                  <a:pt x="6975246" y="50761"/>
                </a:lnTo>
                <a:lnTo>
                  <a:pt x="6990448" y="50749"/>
                </a:lnTo>
                <a:lnTo>
                  <a:pt x="7005828" y="51308"/>
                </a:lnTo>
                <a:lnTo>
                  <a:pt x="7001929" y="49276"/>
                </a:lnTo>
                <a:lnTo>
                  <a:pt x="7024446" y="49276"/>
                </a:lnTo>
                <a:lnTo>
                  <a:pt x="7030110" y="48514"/>
                </a:lnTo>
                <a:lnTo>
                  <a:pt x="7000481" y="48514"/>
                </a:lnTo>
                <a:lnTo>
                  <a:pt x="6999021" y="47752"/>
                </a:lnTo>
                <a:lnTo>
                  <a:pt x="7035787" y="47752"/>
                </a:lnTo>
                <a:lnTo>
                  <a:pt x="7041464" y="46990"/>
                </a:lnTo>
                <a:lnTo>
                  <a:pt x="7076199" y="46990"/>
                </a:lnTo>
                <a:lnTo>
                  <a:pt x="7073722" y="46101"/>
                </a:lnTo>
                <a:lnTo>
                  <a:pt x="7074408" y="46101"/>
                </a:lnTo>
                <a:lnTo>
                  <a:pt x="7072185" y="43815"/>
                </a:lnTo>
                <a:lnTo>
                  <a:pt x="7069861" y="43815"/>
                </a:lnTo>
                <a:lnTo>
                  <a:pt x="7074421" y="42926"/>
                </a:lnTo>
                <a:lnTo>
                  <a:pt x="7043433" y="42926"/>
                </a:lnTo>
                <a:lnTo>
                  <a:pt x="7040600" y="46990"/>
                </a:lnTo>
                <a:lnTo>
                  <a:pt x="6997560" y="46990"/>
                </a:lnTo>
                <a:lnTo>
                  <a:pt x="6989788" y="42926"/>
                </a:lnTo>
                <a:lnTo>
                  <a:pt x="7043433" y="42926"/>
                </a:lnTo>
                <a:lnTo>
                  <a:pt x="7044322" y="41656"/>
                </a:lnTo>
                <a:lnTo>
                  <a:pt x="6987362" y="41656"/>
                </a:lnTo>
                <a:lnTo>
                  <a:pt x="6983717" y="39751"/>
                </a:lnTo>
                <a:lnTo>
                  <a:pt x="7044703" y="39751"/>
                </a:lnTo>
                <a:lnTo>
                  <a:pt x="7044093" y="38989"/>
                </a:lnTo>
                <a:lnTo>
                  <a:pt x="6967207" y="38989"/>
                </a:lnTo>
                <a:lnTo>
                  <a:pt x="6962673" y="39751"/>
                </a:lnTo>
                <a:lnTo>
                  <a:pt x="6983095" y="39751"/>
                </a:lnTo>
                <a:lnTo>
                  <a:pt x="6977507" y="41656"/>
                </a:lnTo>
                <a:lnTo>
                  <a:pt x="6951319" y="41656"/>
                </a:lnTo>
                <a:lnTo>
                  <a:pt x="6943750" y="42926"/>
                </a:lnTo>
                <a:lnTo>
                  <a:pt x="6973786" y="42926"/>
                </a:lnTo>
                <a:lnTo>
                  <a:pt x="6961860" y="46990"/>
                </a:lnTo>
                <a:lnTo>
                  <a:pt x="6919531" y="46990"/>
                </a:lnTo>
                <a:lnTo>
                  <a:pt x="6914997" y="47752"/>
                </a:lnTo>
                <a:lnTo>
                  <a:pt x="6959625" y="47752"/>
                </a:lnTo>
                <a:lnTo>
                  <a:pt x="6957390" y="48514"/>
                </a:lnTo>
                <a:lnTo>
                  <a:pt x="6910451" y="48514"/>
                </a:lnTo>
                <a:lnTo>
                  <a:pt x="6905904" y="49276"/>
                </a:lnTo>
                <a:lnTo>
                  <a:pt x="6955155" y="49276"/>
                </a:lnTo>
                <a:lnTo>
                  <a:pt x="6944728" y="52832"/>
                </a:lnTo>
                <a:lnTo>
                  <a:pt x="5519331" y="52832"/>
                </a:lnTo>
                <a:lnTo>
                  <a:pt x="5517121" y="53086"/>
                </a:lnTo>
                <a:lnTo>
                  <a:pt x="5516816" y="52832"/>
                </a:lnTo>
                <a:lnTo>
                  <a:pt x="5312105" y="52832"/>
                </a:lnTo>
                <a:lnTo>
                  <a:pt x="5312295" y="53340"/>
                </a:lnTo>
                <a:lnTo>
                  <a:pt x="5514924" y="53340"/>
                </a:lnTo>
                <a:lnTo>
                  <a:pt x="5517439" y="53340"/>
                </a:lnTo>
                <a:lnTo>
                  <a:pt x="6943242" y="53340"/>
                </a:lnTo>
                <a:lnTo>
                  <a:pt x="6938772" y="54864"/>
                </a:lnTo>
                <a:lnTo>
                  <a:pt x="6949097" y="53340"/>
                </a:lnTo>
                <a:lnTo>
                  <a:pt x="7291438" y="53340"/>
                </a:lnTo>
                <a:lnTo>
                  <a:pt x="7295629" y="53340"/>
                </a:lnTo>
                <a:lnTo>
                  <a:pt x="7451636" y="53340"/>
                </a:lnTo>
                <a:lnTo>
                  <a:pt x="7445057" y="53746"/>
                </a:lnTo>
                <a:lnTo>
                  <a:pt x="7439444" y="55549"/>
                </a:lnTo>
                <a:lnTo>
                  <a:pt x="7444994" y="59182"/>
                </a:lnTo>
                <a:lnTo>
                  <a:pt x="7473315" y="58966"/>
                </a:lnTo>
                <a:lnTo>
                  <a:pt x="7488009" y="55156"/>
                </a:lnTo>
                <a:lnTo>
                  <a:pt x="7512558" y="55499"/>
                </a:lnTo>
                <a:lnTo>
                  <a:pt x="7512101" y="54381"/>
                </a:lnTo>
                <a:lnTo>
                  <a:pt x="7492593" y="53340"/>
                </a:lnTo>
                <a:lnTo>
                  <a:pt x="7600505" y="53340"/>
                </a:lnTo>
                <a:close/>
              </a:path>
              <a:path w="9609455" h="62865">
                <a:moveTo>
                  <a:pt x="7613574" y="55003"/>
                </a:moveTo>
                <a:lnTo>
                  <a:pt x="7612672" y="54864"/>
                </a:lnTo>
                <a:lnTo>
                  <a:pt x="7610957" y="54864"/>
                </a:lnTo>
                <a:lnTo>
                  <a:pt x="7613574" y="55003"/>
                </a:lnTo>
                <a:close/>
              </a:path>
              <a:path w="9609455" h="62865">
                <a:moveTo>
                  <a:pt x="7618082" y="59817"/>
                </a:moveTo>
                <a:lnTo>
                  <a:pt x="7590155" y="59817"/>
                </a:lnTo>
                <a:lnTo>
                  <a:pt x="7608049" y="60083"/>
                </a:lnTo>
                <a:lnTo>
                  <a:pt x="7618082" y="59817"/>
                </a:lnTo>
                <a:close/>
              </a:path>
              <a:path w="9609455" h="62865">
                <a:moveTo>
                  <a:pt x="7634148" y="46990"/>
                </a:moveTo>
                <a:lnTo>
                  <a:pt x="7563332" y="46990"/>
                </a:lnTo>
                <a:lnTo>
                  <a:pt x="7560221" y="47752"/>
                </a:lnTo>
                <a:lnTo>
                  <a:pt x="7627683" y="47752"/>
                </a:lnTo>
                <a:lnTo>
                  <a:pt x="7634148" y="46990"/>
                </a:lnTo>
                <a:close/>
              </a:path>
              <a:path w="9609455" h="62865">
                <a:moveTo>
                  <a:pt x="7647076" y="45339"/>
                </a:moveTo>
                <a:lnTo>
                  <a:pt x="7570152" y="45339"/>
                </a:lnTo>
                <a:lnTo>
                  <a:pt x="7581392" y="42926"/>
                </a:lnTo>
                <a:lnTo>
                  <a:pt x="7516952" y="42926"/>
                </a:lnTo>
                <a:lnTo>
                  <a:pt x="7514844" y="45339"/>
                </a:lnTo>
                <a:lnTo>
                  <a:pt x="7431964" y="45339"/>
                </a:lnTo>
                <a:lnTo>
                  <a:pt x="7428077" y="45847"/>
                </a:lnTo>
                <a:lnTo>
                  <a:pt x="7517193" y="45847"/>
                </a:lnTo>
                <a:lnTo>
                  <a:pt x="7516393" y="45339"/>
                </a:lnTo>
                <a:lnTo>
                  <a:pt x="7570076" y="45339"/>
                </a:lnTo>
                <a:lnTo>
                  <a:pt x="7568006" y="45847"/>
                </a:lnTo>
                <a:lnTo>
                  <a:pt x="7643381" y="45847"/>
                </a:lnTo>
                <a:lnTo>
                  <a:pt x="7647076" y="45339"/>
                </a:lnTo>
                <a:close/>
              </a:path>
              <a:path w="9609455" h="62865">
                <a:moveTo>
                  <a:pt x="7673899" y="41656"/>
                </a:moveTo>
                <a:lnTo>
                  <a:pt x="7587297" y="41656"/>
                </a:lnTo>
                <a:lnTo>
                  <a:pt x="7581392" y="42926"/>
                </a:lnTo>
                <a:lnTo>
                  <a:pt x="7664653" y="42926"/>
                </a:lnTo>
                <a:lnTo>
                  <a:pt x="7673899" y="41656"/>
                </a:lnTo>
                <a:close/>
              </a:path>
              <a:path w="9609455" h="62865">
                <a:moveTo>
                  <a:pt x="7690002" y="53340"/>
                </a:moveTo>
                <a:lnTo>
                  <a:pt x="7600505" y="53340"/>
                </a:lnTo>
                <a:lnTo>
                  <a:pt x="7606335" y="53975"/>
                </a:lnTo>
                <a:lnTo>
                  <a:pt x="7612672" y="54864"/>
                </a:lnTo>
                <a:lnTo>
                  <a:pt x="7686535" y="54864"/>
                </a:lnTo>
                <a:lnTo>
                  <a:pt x="7690002" y="53340"/>
                </a:lnTo>
                <a:close/>
              </a:path>
              <a:path w="9609455" h="62865">
                <a:moveTo>
                  <a:pt x="7693330" y="38989"/>
                </a:moveTo>
                <a:lnTo>
                  <a:pt x="7599718" y="38989"/>
                </a:lnTo>
                <a:lnTo>
                  <a:pt x="7596175" y="39751"/>
                </a:lnTo>
                <a:lnTo>
                  <a:pt x="7687780" y="39751"/>
                </a:lnTo>
                <a:lnTo>
                  <a:pt x="7693330" y="38989"/>
                </a:lnTo>
                <a:close/>
              </a:path>
              <a:path w="9609455" h="62865">
                <a:moveTo>
                  <a:pt x="7720901" y="47752"/>
                </a:moveTo>
                <a:lnTo>
                  <a:pt x="7627683" y="47752"/>
                </a:lnTo>
                <a:lnTo>
                  <a:pt x="7590028" y="52197"/>
                </a:lnTo>
                <a:lnTo>
                  <a:pt x="7595844" y="52832"/>
                </a:lnTo>
                <a:lnTo>
                  <a:pt x="7691171" y="52832"/>
                </a:lnTo>
                <a:lnTo>
                  <a:pt x="7693190" y="51943"/>
                </a:lnTo>
                <a:lnTo>
                  <a:pt x="7720901" y="47752"/>
                </a:lnTo>
                <a:close/>
              </a:path>
              <a:path w="9609455" h="62865">
                <a:moveTo>
                  <a:pt x="7725753" y="54864"/>
                </a:moveTo>
                <a:lnTo>
                  <a:pt x="7686535" y="54864"/>
                </a:lnTo>
                <a:lnTo>
                  <a:pt x="7685951" y="55118"/>
                </a:lnTo>
                <a:lnTo>
                  <a:pt x="7719568" y="55118"/>
                </a:lnTo>
                <a:lnTo>
                  <a:pt x="7725753" y="54864"/>
                </a:lnTo>
                <a:close/>
              </a:path>
              <a:path w="9609455" h="62865">
                <a:moveTo>
                  <a:pt x="7728864" y="60325"/>
                </a:moveTo>
                <a:lnTo>
                  <a:pt x="7625943" y="60325"/>
                </a:lnTo>
                <a:lnTo>
                  <a:pt x="7724394" y="61722"/>
                </a:lnTo>
                <a:lnTo>
                  <a:pt x="7728864" y="60325"/>
                </a:lnTo>
                <a:close/>
              </a:path>
              <a:path w="9609455" h="62865">
                <a:moveTo>
                  <a:pt x="7739456" y="45847"/>
                </a:moveTo>
                <a:lnTo>
                  <a:pt x="7643381" y="45847"/>
                </a:lnTo>
                <a:lnTo>
                  <a:pt x="7641526" y="46101"/>
                </a:lnTo>
                <a:lnTo>
                  <a:pt x="7641679" y="46101"/>
                </a:lnTo>
                <a:lnTo>
                  <a:pt x="7634148" y="46990"/>
                </a:lnTo>
                <a:lnTo>
                  <a:pt x="7724241" y="46990"/>
                </a:lnTo>
                <a:lnTo>
                  <a:pt x="7739456" y="45847"/>
                </a:lnTo>
                <a:close/>
              </a:path>
              <a:path w="9609455" h="62865">
                <a:moveTo>
                  <a:pt x="7775219" y="52832"/>
                </a:moveTo>
                <a:lnTo>
                  <a:pt x="7691171" y="52832"/>
                </a:lnTo>
                <a:lnTo>
                  <a:pt x="7690002" y="53340"/>
                </a:lnTo>
                <a:lnTo>
                  <a:pt x="7762849" y="53340"/>
                </a:lnTo>
                <a:lnTo>
                  <a:pt x="7775219" y="52832"/>
                </a:lnTo>
                <a:close/>
              </a:path>
              <a:path w="9609455" h="62865">
                <a:moveTo>
                  <a:pt x="7778343" y="42926"/>
                </a:moveTo>
                <a:lnTo>
                  <a:pt x="7664653" y="42926"/>
                </a:lnTo>
                <a:lnTo>
                  <a:pt x="7647076" y="45339"/>
                </a:lnTo>
                <a:lnTo>
                  <a:pt x="7746225" y="45339"/>
                </a:lnTo>
                <a:lnTo>
                  <a:pt x="7778343" y="42926"/>
                </a:lnTo>
                <a:close/>
              </a:path>
              <a:path w="9609455" h="62865">
                <a:moveTo>
                  <a:pt x="7778369" y="55118"/>
                </a:moveTo>
                <a:lnTo>
                  <a:pt x="7719568" y="55118"/>
                </a:lnTo>
                <a:lnTo>
                  <a:pt x="7682471" y="56642"/>
                </a:lnTo>
                <a:lnTo>
                  <a:pt x="7685951" y="55118"/>
                </a:lnTo>
                <a:lnTo>
                  <a:pt x="7616190" y="55118"/>
                </a:lnTo>
                <a:lnTo>
                  <a:pt x="7626680" y="55626"/>
                </a:lnTo>
                <a:lnTo>
                  <a:pt x="7650099" y="55626"/>
                </a:lnTo>
                <a:lnTo>
                  <a:pt x="7653160" y="57658"/>
                </a:lnTo>
                <a:lnTo>
                  <a:pt x="7650620" y="57658"/>
                </a:lnTo>
                <a:lnTo>
                  <a:pt x="7640891" y="58801"/>
                </a:lnTo>
                <a:lnTo>
                  <a:pt x="7623086" y="59690"/>
                </a:lnTo>
                <a:lnTo>
                  <a:pt x="7618082" y="59817"/>
                </a:lnTo>
                <a:lnTo>
                  <a:pt x="7730490" y="59817"/>
                </a:lnTo>
                <a:lnTo>
                  <a:pt x="7735367" y="58293"/>
                </a:lnTo>
                <a:lnTo>
                  <a:pt x="7734084" y="58293"/>
                </a:lnTo>
                <a:lnTo>
                  <a:pt x="7754302" y="56769"/>
                </a:lnTo>
                <a:lnTo>
                  <a:pt x="7764412" y="56007"/>
                </a:lnTo>
                <a:lnTo>
                  <a:pt x="7764043" y="56007"/>
                </a:lnTo>
                <a:lnTo>
                  <a:pt x="7778369" y="55118"/>
                </a:lnTo>
                <a:close/>
              </a:path>
              <a:path w="9609455" h="62865">
                <a:moveTo>
                  <a:pt x="7799883" y="53340"/>
                </a:moveTo>
                <a:lnTo>
                  <a:pt x="7762849" y="53340"/>
                </a:lnTo>
                <a:lnTo>
                  <a:pt x="7725753" y="54864"/>
                </a:lnTo>
                <a:lnTo>
                  <a:pt x="7782458" y="54864"/>
                </a:lnTo>
                <a:lnTo>
                  <a:pt x="7796771" y="53975"/>
                </a:lnTo>
                <a:lnTo>
                  <a:pt x="7799883" y="53340"/>
                </a:lnTo>
                <a:close/>
              </a:path>
              <a:path w="9609455" h="62865">
                <a:moveTo>
                  <a:pt x="7807973" y="51689"/>
                </a:moveTo>
                <a:lnTo>
                  <a:pt x="7803045" y="51689"/>
                </a:lnTo>
                <a:lnTo>
                  <a:pt x="7775219" y="52832"/>
                </a:lnTo>
                <a:lnTo>
                  <a:pt x="7802372" y="52832"/>
                </a:lnTo>
                <a:lnTo>
                  <a:pt x="7807973" y="51689"/>
                </a:lnTo>
                <a:close/>
              </a:path>
              <a:path w="9609455" h="62865">
                <a:moveTo>
                  <a:pt x="7826705" y="52832"/>
                </a:moveTo>
                <a:lnTo>
                  <a:pt x="7802372" y="52832"/>
                </a:lnTo>
                <a:lnTo>
                  <a:pt x="7799883" y="53340"/>
                </a:lnTo>
                <a:lnTo>
                  <a:pt x="7825765" y="53340"/>
                </a:lnTo>
                <a:lnTo>
                  <a:pt x="7826705" y="52832"/>
                </a:lnTo>
                <a:close/>
              </a:path>
              <a:path w="9609455" h="62865">
                <a:moveTo>
                  <a:pt x="7832953" y="53340"/>
                </a:moveTo>
                <a:lnTo>
                  <a:pt x="7825765" y="53340"/>
                </a:lnTo>
                <a:lnTo>
                  <a:pt x="7824597" y="53975"/>
                </a:lnTo>
                <a:lnTo>
                  <a:pt x="7832953" y="53340"/>
                </a:lnTo>
                <a:close/>
              </a:path>
              <a:path w="9609455" h="62865">
                <a:moveTo>
                  <a:pt x="7840116" y="46990"/>
                </a:moveTo>
                <a:lnTo>
                  <a:pt x="7725943" y="46990"/>
                </a:lnTo>
                <a:lnTo>
                  <a:pt x="7720901" y="47752"/>
                </a:lnTo>
                <a:lnTo>
                  <a:pt x="7838834" y="47752"/>
                </a:lnTo>
                <a:lnTo>
                  <a:pt x="7840116" y="46990"/>
                </a:lnTo>
                <a:close/>
              </a:path>
              <a:path w="9609455" h="62865">
                <a:moveTo>
                  <a:pt x="7840319" y="42926"/>
                </a:moveTo>
                <a:lnTo>
                  <a:pt x="7838262" y="42164"/>
                </a:lnTo>
                <a:lnTo>
                  <a:pt x="7829410" y="42164"/>
                </a:lnTo>
                <a:lnTo>
                  <a:pt x="7778343" y="42926"/>
                </a:lnTo>
                <a:lnTo>
                  <a:pt x="7840319" y="42926"/>
                </a:lnTo>
                <a:close/>
              </a:path>
              <a:path w="9609455" h="62865">
                <a:moveTo>
                  <a:pt x="7842910" y="45339"/>
                </a:moveTo>
                <a:lnTo>
                  <a:pt x="7746225" y="45339"/>
                </a:lnTo>
                <a:lnTo>
                  <a:pt x="7739456" y="45847"/>
                </a:lnTo>
                <a:lnTo>
                  <a:pt x="7842047" y="45847"/>
                </a:lnTo>
                <a:lnTo>
                  <a:pt x="7842910" y="45339"/>
                </a:lnTo>
                <a:close/>
              </a:path>
              <a:path w="9609455" h="62865">
                <a:moveTo>
                  <a:pt x="7896441" y="52832"/>
                </a:moveTo>
                <a:lnTo>
                  <a:pt x="7839634" y="52832"/>
                </a:lnTo>
                <a:lnTo>
                  <a:pt x="7832953" y="53340"/>
                </a:lnTo>
                <a:lnTo>
                  <a:pt x="7891399" y="53340"/>
                </a:lnTo>
                <a:lnTo>
                  <a:pt x="7896441" y="52832"/>
                </a:lnTo>
                <a:close/>
              </a:path>
              <a:path w="9609455" h="62865">
                <a:moveTo>
                  <a:pt x="7928051" y="53340"/>
                </a:moveTo>
                <a:lnTo>
                  <a:pt x="7891399" y="53340"/>
                </a:lnTo>
                <a:lnTo>
                  <a:pt x="7876273" y="54864"/>
                </a:lnTo>
                <a:lnTo>
                  <a:pt x="7907007" y="54864"/>
                </a:lnTo>
                <a:lnTo>
                  <a:pt x="7928051" y="53340"/>
                </a:lnTo>
                <a:close/>
              </a:path>
              <a:path w="9609455" h="62865">
                <a:moveTo>
                  <a:pt x="7954061" y="51943"/>
                </a:moveTo>
                <a:lnTo>
                  <a:pt x="7905267" y="51943"/>
                </a:lnTo>
                <a:lnTo>
                  <a:pt x="7896441" y="52832"/>
                </a:lnTo>
                <a:lnTo>
                  <a:pt x="7933957" y="52832"/>
                </a:lnTo>
                <a:lnTo>
                  <a:pt x="7954061" y="51943"/>
                </a:lnTo>
                <a:close/>
              </a:path>
              <a:path w="9609455" h="62865">
                <a:moveTo>
                  <a:pt x="8028864" y="55118"/>
                </a:moveTo>
                <a:lnTo>
                  <a:pt x="8026768" y="54864"/>
                </a:lnTo>
                <a:lnTo>
                  <a:pt x="7907007" y="54864"/>
                </a:lnTo>
                <a:lnTo>
                  <a:pt x="7875003" y="54991"/>
                </a:lnTo>
                <a:lnTo>
                  <a:pt x="7876273" y="54864"/>
                </a:lnTo>
                <a:lnTo>
                  <a:pt x="7782458" y="54864"/>
                </a:lnTo>
                <a:lnTo>
                  <a:pt x="7778369" y="55118"/>
                </a:lnTo>
                <a:lnTo>
                  <a:pt x="7843012" y="55118"/>
                </a:lnTo>
                <a:lnTo>
                  <a:pt x="7873746" y="55118"/>
                </a:lnTo>
                <a:lnTo>
                  <a:pt x="8028864" y="55118"/>
                </a:lnTo>
                <a:close/>
              </a:path>
              <a:path w="9609455" h="62865">
                <a:moveTo>
                  <a:pt x="8038236" y="37465"/>
                </a:moveTo>
                <a:lnTo>
                  <a:pt x="7703794" y="37465"/>
                </a:lnTo>
                <a:lnTo>
                  <a:pt x="7698880" y="38227"/>
                </a:lnTo>
                <a:lnTo>
                  <a:pt x="7693330" y="38989"/>
                </a:lnTo>
                <a:lnTo>
                  <a:pt x="8038109" y="38989"/>
                </a:lnTo>
                <a:lnTo>
                  <a:pt x="8038173" y="38227"/>
                </a:lnTo>
                <a:lnTo>
                  <a:pt x="8038236" y="37465"/>
                </a:lnTo>
                <a:close/>
              </a:path>
              <a:path w="9609455" h="62865">
                <a:moveTo>
                  <a:pt x="8038935" y="41656"/>
                </a:moveTo>
                <a:lnTo>
                  <a:pt x="8038084" y="40767"/>
                </a:lnTo>
                <a:lnTo>
                  <a:pt x="8038046" y="39751"/>
                </a:lnTo>
                <a:lnTo>
                  <a:pt x="7687780" y="39751"/>
                </a:lnTo>
                <a:lnTo>
                  <a:pt x="7673899" y="41656"/>
                </a:lnTo>
                <a:lnTo>
                  <a:pt x="8038935" y="41656"/>
                </a:lnTo>
                <a:close/>
              </a:path>
              <a:path w="9609455" h="62865">
                <a:moveTo>
                  <a:pt x="8041411" y="56642"/>
                </a:moveTo>
                <a:lnTo>
                  <a:pt x="8040395" y="56515"/>
                </a:lnTo>
                <a:lnTo>
                  <a:pt x="8040217" y="56515"/>
                </a:lnTo>
                <a:lnTo>
                  <a:pt x="8041411" y="56642"/>
                </a:lnTo>
                <a:close/>
              </a:path>
              <a:path w="9609455" h="62865">
                <a:moveTo>
                  <a:pt x="8042415" y="45339"/>
                </a:moveTo>
                <a:lnTo>
                  <a:pt x="8040129" y="42926"/>
                </a:lnTo>
                <a:lnTo>
                  <a:pt x="7840319" y="42926"/>
                </a:lnTo>
                <a:lnTo>
                  <a:pt x="7842707" y="43815"/>
                </a:lnTo>
                <a:lnTo>
                  <a:pt x="7845488" y="43815"/>
                </a:lnTo>
                <a:lnTo>
                  <a:pt x="7842910" y="45339"/>
                </a:lnTo>
                <a:lnTo>
                  <a:pt x="8042415" y="45339"/>
                </a:lnTo>
                <a:close/>
              </a:path>
              <a:path w="9609455" h="62865">
                <a:moveTo>
                  <a:pt x="8043977" y="46990"/>
                </a:moveTo>
                <a:lnTo>
                  <a:pt x="8042897" y="45847"/>
                </a:lnTo>
                <a:lnTo>
                  <a:pt x="7842047" y="45847"/>
                </a:lnTo>
                <a:lnTo>
                  <a:pt x="7840116" y="46990"/>
                </a:lnTo>
                <a:lnTo>
                  <a:pt x="8043977" y="46990"/>
                </a:lnTo>
                <a:close/>
              </a:path>
              <a:path w="9609455" h="62865">
                <a:moveTo>
                  <a:pt x="8050873" y="51689"/>
                </a:moveTo>
                <a:lnTo>
                  <a:pt x="8046987" y="50165"/>
                </a:lnTo>
                <a:lnTo>
                  <a:pt x="8044701" y="47752"/>
                </a:lnTo>
                <a:lnTo>
                  <a:pt x="7875168" y="47752"/>
                </a:lnTo>
                <a:lnTo>
                  <a:pt x="7875168" y="51689"/>
                </a:lnTo>
                <a:lnTo>
                  <a:pt x="7868501" y="51816"/>
                </a:lnTo>
                <a:lnTo>
                  <a:pt x="7872387" y="51689"/>
                </a:lnTo>
                <a:lnTo>
                  <a:pt x="7875168" y="51689"/>
                </a:lnTo>
                <a:lnTo>
                  <a:pt x="7875168" y="47752"/>
                </a:lnTo>
                <a:lnTo>
                  <a:pt x="7839062" y="47752"/>
                </a:lnTo>
                <a:lnTo>
                  <a:pt x="7828813" y="51689"/>
                </a:lnTo>
                <a:lnTo>
                  <a:pt x="7826705" y="52832"/>
                </a:lnTo>
                <a:lnTo>
                  <a:pt x="7837424" y="52832"/>
                </a:lnTo>
                <a:lnTo>
                  <a:pt x="7864615" y="51943"/>
                </a:lnTo>
                <a:lnTo>
                  <a:pt x="7905267" y="51943"/>
                </a:lnTo>
                <a:lnTo>
                  <a:pt x="7907795" y="51689"/>
                </a:lnTo>
                <a:lnTo>
                  <a:pt x="7959801" y="51689"/>
                </a:lnTo>
                <a:lnTo>
                  <a:pt x="7954061" y="51943"/>
                </a:lnTo>
                <a:lnTo>
                  <a:pt x="7981734" y="51943"/>
                </a:lnTo>
                <a:lnTo>
                  <a:pt x="7976400" y="51689"/>
                </a:lnTo>
                <a:lnTo>
                  <a:pt x="8050873" y="51689"/>
                </a:lnTo>
                <a:close/>
              </a:path>
              <a:path w="9609455" h="62865">
                <a:moveTo>
                  <a:pt x="8058963" y="54864"/>
                </a:moveTo>
                <a:lnTo>
                  <a:pt x="8051520" y="51943"/>
                </a:lnTo>
                <a:lnTo>
                  <a:pt x="7981734" y="51943"/>
                </a:lnTo>
                <a:lnTo>
                  <a:pt x="8000365" y="52832"/>
                </a:lnTo>
                <a:lnTo>
                  <a:pt x="8002321" y="52832"/>
                </a:lnTo>
                <a:lnTo>
                  <a:pt x="8005699" y="53098"/>
                </a:lnTo>
                <a:lnTo>
                  <a:pt x="8000365" y="52832"/>
                </a:lnTo>
                <a:lnTo>
                  <a:pt x="7935074" y="52832"/>
                </a:lnTo>
                <a:lnTo>
                  <a:pt x="7928051" y="53340"/>
                </a:lnTo>
                <a:lnTo>
                  <a:pt x="8009064" y="53340"/>
                </a:lnTo>
                <a:lnTo>
                  <a:pt x="8022577" y="54356"/>
                </a:lnTo>
                <a:lnTo>
                  <a:pt x="8026768" y="54864"/>
                </a:lnTo>
                <a:lnTo>
                  <a:pt x="8058963" y="54864"/>
                </a:lnTo>
                <a:close/>
              </a:path>
              <a:path w="9609455" h="62865">
                <a:moveTo>
                  <a:pt x="8063179" y="56515"/>
                </a:moveTo>
                <a:lnTo>
                  <a:pt x="8059610" y="55118"/>
                </a:lnTo>
                <a:lnTo>
                  <a:pt x="8028864" y="55118"/>
                </a:lnTo>
                <a:lnTo>
                  <a:pt x="8040395" y="56515"/>
                </a:lnTo>
                <a:lnTo>
                  <a:pt x="8063179" y="56515"/>
                </a:lnTo>
                <a:close/>
              </a:path>
              <a:path w="9609455" h="62865">
                <a:moveTo>
                  <a:pt x="8066087" y="57658"/>
                </a:moveTo>
                <a:lnTo>
                  <a:pt x="8063827" y="56769"/>
                </a:lnTo>
                <a:lnTo>
                  <a:pt x="8042669" y="56769"/>
                </a:lnTo>
                <a:lnTo>
                  <a:pt x="8057451" y="58293"/>
                </a:lnTo>
                <a:lnTo>
                  <a:pt x="8064373" y="57658"/>
                </a:lnTo>
                <a:lnTo>
                  <a:pt x="8066087" y="57658"/>
                </a:lnTo>
                <a:close/>
              </a:path>
              <a:path w="9609455" h="62865">
                <a:moveTo>
                  <a:pt x="8149577" y="46990"/>
                </a:moveTo>
                <a:lnTo>
                  <a:pt x="8043977" y="46990"/>
                </a:lnTo>
                <a:lnTo>
                  <a:pt x="8044701" y="47752"/>
                </a:lnTo>
                <a:lnTo>
                  <a:pt x="8146910" y="47752"/>
                </a:lnTo>
                <a:lnTo>
                  <a:pt x="8149577" y="46990"/>
                </a:lnTo>
                <a:close/>
              </a:path>
              <a:path w="9609455" h="62865">
                <a:moveTo>
                  <a:pt x="8155343" y="45339"/>
                </a:moveTo>
                <a:lnTo>
                  <a:pt x="8042415" y="45339"/>
                </a:lnTo>
                <a:lnTo>
                  <a:pt x="8042897" y="45847"/>
                </a:lnTo>
                <a:lnTo>
                  <a:pt x="8153565" y="45847"/>
                </a:lnTo>
                <a:lnTo>
                  <a:pt x="8155343" y="45339"/>
                </a:lnTo>
                <a:close/>
              </a:path>
              <a:path w="9609455" h="62865">
                <a:moveTo>
                  <a:pt x="8167586" y="41656"/>
                </a:moveTo>
                <a:lnTo>
                  <a:pt x="8038935" y="41656"/>
                </a:lnTo>
                <a:lnTo>
                  <a:pt x="8040129" y="42926"/>
                </a:lnTo>
                <a:lnTo>
                  <a:pt x="8163623" y="42926"/>
                </a:lnTo>
                <a:lnTo>
                  <a:pt x="8167586" y="41656"/>
                </a:lnTo>
                <a:close/>
              </a:path>
              <a:path w="9609455" h="62865">
                <a:moveTo>
                  <a:pt x="8175320" y="37465"/>
                </a:moveTo>
                <a:lnTo>
                  <a:pt x="8174152" y="36703"/>
                </a:lnTo>
                <a:lnTo>
                  <a:pt x="8110588" y="36703"/>
                </a:lnTo>
                <a:lnTo>
                  <a:pt x="8109966" y="30480"/>
                </a:lnTo>
                <a:lnTo>
                  <a:pt x="8101876" y="36703"/>
                </a:lnTo>
                <a:lnTo>
                  <a:pt x="8038312" y="36703"/>
                </a:lnTo>
                <a:lnTo>
                  <a:pt x="8038236" y="37465"/>
                </a:lnTo>
                <a:lnTo>
                  <a:pt x="8100885" y="37465"/>
                </a:lnTo>
                <a:lnTo>
                  <a:pt x="8100060" y="38100"/>
                </a:lnTo>
                <a:lnTo>
                  <a:pt x="8110728" y="38100"/>
                </a:lnTo>
                <a:lnTo>
                  <a:pt x="8110664" y="37465"/>
                </a:lnTo>
                <a:lnTo>
                  <a:pt x="8175320" y="37465"/>
                </a:lnTo>
                <a:close/>
              </a:path>
              <a:path w="9609455" h="62865">
                <a:moveTo>
                  <a:pt x="8175879" y="38989"/>
                </a:moveTo>
                <a:lnTo>
                  <a:pt x="8038109" y="38989"/>
                </a:lnTo>
                <a:lnTo>
                  <a:pt x="8038046" y="39751"/>
                </a:lnTo>
                <a:lnTo>
                  <a:pt x="8173504" y="39751"/>
                </a:lnTo>
                <a:lnTo>
                  <a:pt x="8175879" y="38989"/>
                </a:lnTo>
                <a:close/>
              </a:path>
              <a:path w="9609455" h="62865">
                <a:moveTo>
                  <a:pt x="8176260" y="53340"/>
                </a:moveTo>
                <a:lnTo>
                  <a:pt x="8162798" y="52324"/>
                </a:lnTo>
                <a:lnTo>
                  <a:pt x="8156067" y="51308"/>
                </a:lnTo>
                <a:lnTo>
                  <a:pt x="8152803" y="50609"/>
                </a:lnTo>
                <a:lnTo>
                  <a:pt x="8153984" y="50165"/>
                </a:lnTo>
                <a:lnTo>
                  <a:pt x="8159458" y="49276"/>
                </a:lnTo>
                <a:lnTo>
                  <a:pt x="8158950" y="49276"/>
                </a:lnTo>
                <a:lnTo>
                  <a:pt x="8171345" y="47752"/>
                </a:lnTo>
                <a:lnTo>
                  <a:pt x="8146910" y="47752"/>
                </a:lnTo>
                <a:lnTo>
                  <a:pt x="8150593" y="51435"/>
                </a:lnTo>
                <a:lnTo>
                  <a:pt x="8151889" y="50952"/>
                </a:lnTo>
                <a:lnTo>
                  <a:pt x="8155851" y="51816"/>
                </a:lnTo>
                <a:lnTo>
                  <a:pt x="8163700" y="52578"/>
                </a:lnTo>
                <a:lnTo>
                  <a:pt x="8176260" y="53340"/>
                </a:lnTo>
                <a:close/>
              </a:path>
              <a:path w="9609455" h="62865">
                <a:moveTo>
                  <a:pt x="8300644" y="47752"/>
                </a:moveTo>
                <a:lnTo>
                  <a:pt x="8280235" y="46990"/>
                </a:lnTo>
                <a:lnTo>
                  <a:pt x="8238680" y="46990"/>
                </a:lnTo>
                <a:lnTo>
                  <a:pt x="8247139" y="47752"/>
                </a:lnTo>
                <a:lnTo>
                  <a:pt x="8300644" y="47752"/>
                </a:lnTo>
                <a:close/>
              </a:path>
              <a:path w="9609455" h="62865">
                <a:moveTo>
                  <a:pt x="8327479" y="45847"/>
                </a:moveTo>
                <a:lnTo>
                  <a:pt x="8153565" y="45847"/>
                </a:lnTo>
                <a:lnTo>
                  <a:pt x="8149577" y="46990"/>
                </a:lnTo>
                <a:lnTo>
                  <a:pt x="8174977" y="46990"/>
                </a:lnTo>
                <a:lnTo>
                  <a:pt x="8176374" y="47244"/>
                </a:lnTo>
                <a:lnTo>
                  <a:pt x="8178749" y="46990"/>
                </a:lnTo>
                <a:lnTo>
                  <a:pt x="8238680" y="46990"/>
                </a:lnTo>
                <a:lnTo>
                  <a:pt x="8228800" y="46101"/>
                </a:lnTo>
                <a:lnTo>
                  <a:pt x="8253844" y="46101"/>
                </a:lnTo>
                <a:lnTo>
                  <a:pt x="8280667" y="46990"/>
                </a:lnTo>
                <a:lnTo>
                  <a:pt x="8327237" y="46990"/>
                </a:lnTo>
                <a:lnTo>
                  <a:pt x="8327428" y="46101"/>
                </a:lnTo>
                <a:lnTo>
                  <a:pt x="8327479" y="45847"/>
                </a:lnTo>
                <a:close/>
              </a:path>
              <a:path w="9609455" h="62865">
                <a:moveTo>
                  <a:pt x="8333956" y="42926"/>
                </a:moveTo>
                <a:lnTo>
                  <a:pt x="8163776" y="42926"/>
                </a:lnTo>
                <a:lnTo>
                  <a:pt x="8155343" y="45339"/>
                </a:lnTo>
                <a:lnTo>
                  <a:pt x="8327580" y="45339"/>
                </a:lnTo>
                <a:lnTo>
                  <a:pt x="8327898" y="43815"/>
                </a:lnTo>
                <a:lnTo>
                  <a:pt x="8329663" y="43815"/>
                </a:lnTo>
                <a:lnTo>
                  <a:pt x="8333956" y="42926"/>
                </a:lnTo>
                <a:close/>
              </a:path>
              <a:path w="9609455" h="62865">
                <a:moveTo>
                  <a:pt x="8349297" y="39751"/>
                </a:moveTo>
                <a:lnTo>
                  <a:pt x="8173504" y="39751"/>
                </a:lnTo>
                <a:lnTo>
                  <a:pt x="8167586" y="41656"/>
                </a:lnTo>
                <a:lnTo>
                  <a:pt x="8340090" y="41656"/>
                </a:lnTo>
                <a:lnTo>
                  <a:pt x="8349297" y="39751"/>
                </a:lnTo>
                <a:close/>
              </a:path>
              <a:path w="9609455" h="62865">
                <a:moveTo>
                  <a:pt x="8358352" y="10414"/>
                </a:moveTo>
                <a:lnTo>
                  <a:pt x="8350974" y="9652"/>
                </a:lnTo>
                <a:lnTo>
                  <a:pt x="8141487" y="9652"/>
                </a:lnTo>
                <a:lnTo>
                  <a:pt x="8140979" y="10414"/>
                </a:lnTo>
                <a:lnTo>
                  <a:pt x="8358352" y="10414"/>
                </a:lnTo>
                <a:close/>
              </a:path>
              <a:path w="9609455" h="62865">
                <a:moveTo>
                  <a:pt x="8368284" y="37465"/>
                </a:moveTo>
                <a:lnTo>
                  <a:pt x="8175320" y="37465"/>
                </a:lnTo>
                <a:lnTo>
                  <a:pt x="8177644" y="38989"/>
                </a:lnTo>
                <a:lnTo>
                  <a:pt x="8355901" y="38989"/>
                </a:lnTo>
                <a:lnTo>
                  <a:pt x="8368284" y="37465"/>
                </a:lnTo>
                <a:close/>
              </a:path>
              <a:path w="9609455" h="62865">
                <a:moveTo>
                  <a:pt x="8374329" y="12065"/>
                </a:moveTo>
                <a:lnTo>
                  <a:pt x="8365718" y="11176"/>
                </a:lnTo>
                <a:lnTo>
                  <a:pt x="8140459" y="11176"/>
                </a:lnTo>
                <a:lnTo>
                  <a:pt x="8139862" y="12065"/>
                </a:lnTo>
                <a:lnTo>
                  <a:pt x="8374329" y="12065"/>
                </a:lnTo>
                <a:close/>
              </a:path>
              <a:path w="9609455" h="62865">
                <a:moveTo>
                  <a:pt x="8426183" y="37846"/>
                </a:moveTo>
                <a:lnTo>
                  <a:pt x="8419986" y="36703"/>
                </a:lnTo>
                <a:lnTo>
                  <a:pt x="8374469" y="36703"/>
                </a:lnTo>
                <a:lnTo>
                  <a:pt x="8368284" y="37465"/>
                </a:lnTo>
                <a:lnTo>
                  <a:pt x="8400809" y="37465"/>
                </a:lnTo>
                <a:lnTo>
                  <a:pt x="8426183" y="37846"/>
                </a:lnTo>
                <a:close/>
              </a:path>
              <a:path w="9609455" h="62865">
                <a:moveTo>
                  <a:pt x="8692820" y="39751"/>
                </a:moveTo>
                <a:lnTo>
                  <a:pt x="8691258" y="39751"/>
                </a:lnTo>
                <a:lnTo>
                  <a:pt x="8530704" y="39751"/>
                </a:lnTo>
                <a:lnTo>
                  <a:pt x="8496744" y="38989"/>
                </a:lnTo>
                <a:lnTo>
                  <a:pt x="8355901" y="38989"/>
                </a:lnTo>
                <a:lnTo>
                  <a:pt x="8349716" y="39751"/>
                </a:lnTo>
                <a:lnTo>
                  <a:pt x="8529256" y="39751"/>
                </a:lnTo>
                <a:lnTo>
                  <a:pt x="8586064" y="40767"/>
                </a:lnTo>
                <a:lnTo>
                  <a:pt x="8678596" y="41402"/>
                </a:lnTo>
                <a:lnTo>
                  <a:pt x="8643455" y="41402"/>
                </a:lnTo>
                <a:lnTo>
                  <a:pt x="8645334" y="41656"/>
                </a:lnTo>
                <a:lnTo>
                  <a:pt x="8688895" y="41656"/>
                </a:lnTo>
                <a:lnTo>
                  <a:pt x="8692820" y="39751"/>
                </a:lnTo>
                <a:close/>
              </a:path>
              <a:path w="9609455" h="62865">
                <a:moveTo>
                  <a:pt x="8697874" y="49276"/>
                </a:moveTo>
                <a:lnTo>
                  <a:pt x="8696300" y="48514"/>
                </a:lnTo>
                <a:lnTo>
                  <a:pt x="8349323" y="48514"/>
                </a:lnTo>
                <a:lnTo>
                  <a:pt x="8326996" y="48133"/>
                </a:lnTo>
                <a:lnTo>
                  <a:pt x="8326920" y="48514"/>
                </a:lnTo>
                <a:lnTo>
                  <a:pt x="8317839" y="48514"/>
                </a:lnTo>
                <a:lnTo>
                  <a:pt x="8249894" y="48895"/>
                </a:lnTo>
                <a:lnTo>
                  <a:pt x="8275472" y="48514"/>
                </a:lnTo>
                <a:lnTo>
                  <a:pt x="8255609" y="48514"/>
                </a:lnTo>
                <a:lnTo>
                  <a:pt x="8247139" y="47752"/>
                </a:lnTo>
                <a:lnTo>
                  <a:pt x="8179194" y="47752"/>
                </a:lnTo>
                <a:lnTo>
                  <a:pt x="8183423" y="48514"/>
                </a:lnTo>
                <a:lnTo>
                  <a:pt x="8184058" y="48514"/>
                </a:lnTo>
                <a:lnTo>
                  <a:pt x="8184464" y="49263"/>
                </a:lnTo>
                <a:lnTo>
                  <a:pt x="8181949" y="49276"/>
                </a:lnTo>
                <a:lnTo>
                  <a:pt x="8184464" y="49276"/>
                </a:lnTo>
                <a:lnTo>
                  <a:pt x="8184959" y="50165"/>
                </a:lnTo>
                <a:lnTo>
                  <a:pt x="8184426" y="50165"/>
                </a:lnTo>
                <a:lnTo>
                  <a:pt x="8191640" y="51689"/>
                </a:lnTo>
                <a:lnTo>
                  <a:pt x="8210055" y="51689"/>
                </a:lnTo>
                <a:lnTo>
                  <a:pt x="8225612" y="49276"/>
                </a:lnTo>
                <a:lnTo>
                  <a:pt x="8697874" y="49276"/>
                </a:lnTo>
                <a:close/>
              </a:path>
              <a:path w="9609455" h="62865">
                <a:moveTo>
                  <a:pt x="8700668" y="38227"/>
                </a:moveTo>
                <a:lnTo>
                  <a:pt x="8451571" y="38227"/>
                </a:lnTo>
                <a:lnTo>
                  <a:pt x="8502345" y="38989"/>
                </a:lnTo>
                <a:lnTo>
                  <a:pt x="8694395" y="38989"/>
                </a:lnTo>
                <a:lnTo>
                  <a:pt x="8693594" y="39382"/>
                </a:lnTo>
                <a:lnTo>
                  <a:pt x="8700668" y="38227"/>
                </a:lnTo>
                <a:close/>
              </a:path>
              <a:path w="9609455" h="62865">
                <a:moveTo>
                  <a:pt x="8708009" y="49276"/>
                </a:moveTo>
                <a:lnTo>
                  <a:pt x="8697874" y="49276"/>
                </a:lnTo>
                <a:lnTo>
                  <a:pt x="8700757" y="50685"/>
                </a:lnTo>
                <a:lnTo>
                  <a:pt x="8708009" y="49276"/>
                </a:lnTo>
                <a:close/>
              </a:path>
              <a:path w="9609455" h="62865">
                <a:moveTo>
                  <a:pt x="8711324" y="46990"/>
                </a:moveTo>
                <a:lnTo>
                  <a:pt x="8674341" y="46990"/>
                </a:lnTo>
                <a:lnTo>
                  <a:pt x="8684044" y="45847"/>
                </a:lnTo>
                <a:lnTo>
                  <a:pt x="8674633" y="45847"/>
                </a:lnTo>
                <a:lnTo>
                  <a:pt x="8672639" y="46990"/>
                </a:lnTo>
                <a:lnTo>
                  <a:pt x="8327237" y="46990"/>
                </a:lnTo>
                <a:lnTo>
                  <a:pt x="8327085" y="47752"/>
                </a:lnTo>
                <a:lnTo>
                  <a:pt x="8694725" y="47752"/>
                </a:lnTo>
                <a:lnTo>
                  <a:pt x="8711324" y="46990"/>
                </a:lnTo>
                <a:close/>
              </a:path>
              <a:path w="9609455" h="62865">
                <a:moveTo>
                  <a:pt x="8723439" y="47752"/>
                </a:moveTo>
                <a:lnTo>
                  <a:pt x="8694725" y="47752"/>
                </a:lnTo>
                <a:lnTo>
                  <a:pt x="8696300" y="48514"/>
                </a:lnTo>
                <a:lnTo>
                  <a:pt x="8710447" y="48514"/>
                </a:lnTo>
                <a:lnTo>
                  <a:pt x="8723439" y="47752"/>
                </a:lnTo>
                <a:close/>
              </a:path>
              <a:path w="9609455" h="62865">
                <a:moveTo>
                  <a:pt x="8730018" y="45847"/>
                </a:moveTo>
                <a:lnTo>
                  <a:pt x="8727402" y="45339"/>
                </a:lnTo>
                <a:lnTo>
                  <a:pt x="8688349" y="45339"/>
                </a:lnTo>
                <a:lnTo>
                  <a:pt x="8684044" y="45847"/>
                </a:lnTo>
                <a:lnTo>
                  <a:pt x="8730018" y="45847"/>
                </a:lnTo>
                <a:close/>
              </a:path>
              <a:path w="9609455" h="62865">
                <a:moveTo>
                  <a:pt x="8750757" y="31877"/>
                </a:moveTo>
                <a:lnTo>
                  <a:pt x="8148091" y="31877"/>
                </a:lnTo>
                <a:lnTo>
                  <a:pt x="8146961" y="31877"/>
                </a:lnTo>
                <a:lnTo>
                  <a:pt x="8170672" y="34417"/>
                </a:lnTo>
                <a:lnTo>
                  <a:pt x="8174152" y="36703"/>
                </a:lnTo>
                <a:lnTo>
                  <a:pt x="8374469" y="36703"/>
                </a:lnTo>
                <a:lnTo>
                  <a:pt x="8380654" y="35941"/>
                </a:lnTo>
                <a:lnTo>
                  <a:pt x="8410969" y="33909"/>
                </a:lnTo>
                <a:lnTo>
                  <a:pt x="8413788" y="33909"/>
                </a:lnTo>
                <a:lnTo>
                  <a:pt x="8411845" y="34417"/>
                </a:lnTo>
                <a:lnTo>
                  <a:pt x="8420417" y="36703"/>
                </a:lnTo>
                <a:lnTo>
                  <a:pt x="8710079" y="36703"/>
                </a:lnTo>
                <a:lnTo>
                  <a:pt x="8724201" y="34417"/>
                </a:lnTo>
                <a:lnTo>
                  <a:pt x="8729510" y="33909"/>
                </a:lnTo>
                <a:lnTo>
                  <a:pt x="8750757" y="31877"/>
                </a:lnTo>
                <a:close/>
              </a:path>
              <a:path w="9609455" h="62865">
                <a:moveTo>
                  <a:pt x="8751443" y="41656"/>
                </a:moveTo>
                <a:lnTo>
                  <a:pt x="8688895" y="41656"/>
                </a:lnTo>
                <a:lnTo>
                  <a:pt x="8687841" y="42164"/>
                </a:lnTo>
                <a:lnTo>
                  <a:pt x="8738159" y="42164"/>
                </a:lnTo>
                <a:lnTo>
                  <a:pt x="8751443" y="41656"/>
                </a:lnTo>
                <a:close/>
              </a:path>
              <a:path w="9609455" h="62865">
                <a:moveTo>
                  <a:pt x="8761946" y="45847"/>
                </a:moveTo>
                <a:lnTo>
                  <a:pt x="8730018" y="45847"/>
                </a:lnTo>
                <a:lnTo>
                  <a:pt x="8731326" y="46101"/>
                </a:lnTo>
                <a:lnTo>
                  <a:pt x="8711324" y="46990"/>
                </a:lnTo>
                <a:lnTo>
                  <a:pt x="8735695" y="46990"/>
                </a:lnTo>
                <a:lnTo>
                  <a:pt x="8761946" y="45847"/>
                </a:lnTo>
                <a:close/>
              </a:path>
              <a:path w="9609455" h="62865">
                <a:moveTo>
                  <a:pt x="8801887" y="43815"/>
                </a:moveTo>
                <a:lnTo>
                  <a:pt x="8788298" y="42164"/>
                </a:lnTo>
                <a:lnTo>
                  <a:pt x="8738159" y="42164"/>
                </a:lnTo>
                <a:lnTo>
                  <a:pt x="8718258" y="42926"/>
                </a:lnTo>
                <a:lnTo>
                  <a:pt x="8717420" y="42926"/>
                </a:lnTo>
                <a:lnTo>
                  <a:pt x="8682596" y="44716"/>
                </a:lnTo>
                <a:lnTo>
                  <a:pt x="8687841" y="42164"/>
                </a:lnTo>
                <a:lnTo>
                  <a:pt x="8649081" y="42164"/>
                </a:lnTo>
                <a:lnTo>
                  <a:pt x="8651900" y="42545"/>
                </a:lnTo>
                <a:lnTo>
                  <a:pt x="8647722" y="42164"/>
                </a:lnTo>
                <a:lnTo>
                  <a:pt x="8649081" y="42164"/>
                </a:lnTo>
                <a:lnTo>
                  <a:pt x="8645334" y="41656"/>
                </a:lnTo>
                <a:lnTo>
                  <a:pt x="8340090" y="41656"/>
                </a:lnTo>
                <a:lnTo>
                  <a:pt x="8333956" y="42926"/>
                </a:lnTo>
                <a:lnTo>
                  <a:pt x="8654720" y="42926"/>
                </a:lnTo>
                <a:lnTo>
                  <a:pt x="8656079" y="42926"/>
                </a:lnTo>
                <a:lnTo>
                  <a:pt x="8665845" y="43815"/>
                </a:lnTo>
                <a:lnTo>
                  <a:pt x="8673567" y="45173"/>
                </a:lnTo>
                <a:lnTo>
                  <a:pt x="8670163" y="45339"/>
                </a:lnTo>
                <a:lnTo>
                  <a:pt x="8327580" y="45339"/>
                </a:lnTo>
                <a:lnTo>
                  <a:pt x="8327479" y="45847"/>
                </a:lnTo>
                <a:lnTo>
                  <a:pt x="8674633" y="45847"/>
                </a:lnTo>
                <a:lnTo>
                  <a:pt x="8675522" y="45339"/>
                </a:lnTo>
                <a:lnTo>
                  <a:pt x="8681288" y="45339"/>
                </a:lnTo>
                <a:lnTo>
                  <a:pt x="8687016" y="45339"/>
                </a:lnTo>
                <a:lnTo>
                  <a:pt x="8707971" y="43815"/>
                </a:lnTo>
                <a:lnTo>
                  <a:pt x="8719579" y="43815"/>
                </a:lnTo>
                <a:lnTo>
                  <a:pt x="8727402" y="45339"/>
                </a:lnTo>
                <a:lnTo>
                  <a:pt x="8772855" y="45339"/>
                </a:lnTo>
                <a:lnTo>
                  <a:pt x="8798687" y="43815"/>
                </a:lnTo>
                <a:lnTo>
                  <a:pt x="8801887" y="43815"/>
                </a:lnTo>
                <a:close/>
              </a:path>
              <a:path w="9609455" h="62865">
                <a:moveTo>
                  <a:pt x="8837320" y="33362"/>
                </a:moveTo>
                <a:lnTo>
                  <a:pt x="8836025" y="32004"/>
                </a:lnTo>
                <a:lnTo>
                  <a:pt x="8786114" y="33147"/>
                </a:lnTo>
                <a:lnTo>
                  <a:pt x="8785708" y="34658"/>
                </a:lnTo>
                <a:lnTo>
                  <a:pt x="8790902" y="35725"/>
                </a:lnTo>
                <a:lnTo>
                  <a:pt x="8800427" y="36372"/>
                </a:lnTo>
                <a:lnTo>
                  <a:pt x="8813038" y="36576"/>
                </a:lnTo>
                <a:lnTo>
                  <a:pt x="8822588" y="35229"/>
                </a:lnTo>
                <a:lnTo>
                  <a:pt x="8831770" y="34290"/>
                </a:lnTo>
                <a:lnTo>
                  <a:pt x="8837320" y="33362"/>
                </a:lnTo>
                <a:close/>
              </a:path>
              <a:path w="9609455" h="62865">
                <a:moveTo>
                  <a:pt x="8859266" y="47828"/>
                </a:moveTo>
                <a:lnTo>
                  <a:pt x="8840597" y="47244"/>
                </a:lnTo>
                <a:lnTo>
                  <a:pt x="8828418" y="48044"/>
                </a:lnTo>
                <a:lnTo>
                  <a:pt x="8810955" y="49060"/>
                </a:lnTo>
                <a:lnTo>
                  <a:pt x="8806180" y="49923"/>
                </a:lnTo>
                <a:lnTo>
                  <a:pt x="8832088" y="50292"/>
                </a:lnTo>
                <a:lnTo>
                  <a:pt x="8841842" y="49288"/>
                </a:lnTo>
                <a:lnTo>
                  <a:pt x="8855291" y="48488"/>
                </a:lnTo>
                <a:lnTo>
                  <a:pt x="8859266" y="47828"/>
                </a:lnTo>
                <a:close/>
              </a:path>
              <a:path w="9609455" h="62865">
                <a:moveTo>
                  <a:pt x="9100325" y="31115"/>
                </a:moveTo>
                <a:lnTo>
                  <a:pt x="8758733" y="31115"/>
                </a:lnTo>
                <a:lnTo>
                  <a:pt x="8750757" y="31877"/>
                </a:lnTo>
                <a:lnTo>
                  <a:pt x="9098737" y="31877"/>
                </a:lnTo>
                <a:lnTo>
                  <a:pt x="9100325" y="31115"/>
                </a:lnTo>
                <a:close/>
              </a:path>
              <a:path w="9609455" h="62865">
                <a:moveTo>
                  <a:pt x="9223845" y="21717"/>
                </a:moveTo>
                <a:lnTo>
                  <a:pt x="9180805" y="21717"/>
                </a:lnTo>
                <a:lnTo>
                  <a:pt x="9182989" y="22225"/>
                </a:lnTo>
                <a:lnTo>
                  <a:pt x="9217419" y="22225"/>
                </a:lnTo>
                <a:lnTo>
                  <a:pt x="9223845" y="21717"/>
                </a:lnTo>
                <a:close/>
              </a:path>
              <a:path w="9609455" h="62865">
                <a:moveTo>
                  <a:pt x="9227629" y="21717"/>
                </a:moveTo>
                <a:lnTo>
                  <a:pt x="9227337" y="21590"/>
                </a:lnTo>
                <a:lnTo>
                  <a:pt x="9225445" y="21590"/>
                </a:lnTo>
                <a:lnTo>
                  <a:pt x="9223845" y="21717"/>
                </a:lnTo>
                <a:lnTo>
                  <a:pt x="9227629" y="21717"/>
                </a:lnTo>
                <a:close/>
              </a:path>
              <a:path w="9609455" h="62865">
                <a:moveTo>
                  <a:pt x="9262097" y="42164"/>
                </a:moveTo>
                <a:lnTo>
                  <a:pt x="9243835" y="41656"/>
                </a:lnTo>
                <a:lnTo>
                  <a:pt x="8965273" y="41656"/>
                </a:lnTo>
                <a:lnTo>
                  <a:pt x="8963025" y="41148"/>
                </a:lnTo>
                <a:lnTo>
                  <a:pt x="8962860" y="41656"/>
                </a:lnTo>
                <a:lnTo>
                  <a:pt x="8784120" y="41656"/>
                </a:lnTo>
                <a:lnTo>
                  <a:pt x="8788298" y="42164"/>
                </a:lnTo>
                <a:lnTo>
                  <a:pt x="8962707" y="42164"/>
                </a:lnTo>
                <a:lnTo>
                  <a:pt x="8961120" y="47244"/>
                </a:lnTo>
                <a:lnTo>
                  <a:pt x="8985504" y="44577"/>
                </a:lnTo>
                <a:lnTo>
                  <a:pt x="8971788" y="43815"/>
                </a:lnTo>
                <a:lnTo>
                  <a:pt x="8970899" y="42926"/>
                </a:lnTo>
                <a:lnTo>
                  <a:pt x="8967521" y="42164"/>
                </a:lnTo>
                <a:lnTo>
                  <a:pt x="9262097" y="42164"/>
                </a:lnTo>
                <a:close/>
              </a:path>
              <a:path w="9609455" h="62865">
                <a:moveTo>
                  <a:pt x="9292552" y="31115"/>
                </a:moveTo>
                <a:lnTo>
                  <a:pt x="9285707" y="31115"/>
                </a:lnTo>
                <a:lnTo>
                  <a:pt x="9288412" y="31508"/>
                </a:lnTo>
                <a:lnTo>
                  <a:pt x="9292552" y="31115"/>
                </a:lnTo>
                <a:close/>
              </a:path>
              <a:path w="9609455" h="62865">
                <a:moveTo>
                  <a:pt x="9294177" y="38227"/>
                </a:moveTo>
                <a:lnTo>
                  <a:pt x="8968689" y="38227"/>
                </a:lnTo>
                <a:lnTo>
                  <a:pt x="8954389" y="37465"/>
                </a:lnTo>
                <a:lnTo>
                  <a:pt x="8973020" y="37465"/>
                </a:lnTo>
                <a:lnTo>
                  <a:pt x="8980081" y="37465"/>
                </a:lnTo>
                <a:lnTo>
                  <a:pt x="9292234" y="37465"/>
                </a:lnTo>
                <a:lnTo>
                  <a:pt x="9290279" y="36703"/>
                </a:lnTo>
                <a:lnTo>
                  <a:pt x="9259049" y="36703"/>
                </a:lnTo>
                <a:lnTo>
                  <a:pt x="9256192" y="34798"/>
                </a:lnTo>
                <a:lnTo>
                  <a:pt x="9254769" y="34798"/>
                </a:lnTo>
                <a:lnTo>
                  <a:pt x="9272054" y="33020"/>
                </a:lnTo>
                <a:lnTo>
                  <a:pt x="9271914" y="33020"/>
                </a:lnTo>
                <a:lnTo>
                  <a:pt x="9284297" y="31877"/>
                </a:lnTo>
                <a:lnTo>
                  <a:pt x="9098737" y="31877"/>
                </a:lnTo>
                <a:lnTo>
                  <a:pt x="9095575" y="33401"/>
                </a:lnTo>
                <a:lnTo>
                  <a:pt x="9095486" y="35941"/>
                </a:lnTo>
                <a:lnTo>
                  <a:pt x="9054732" y="36182"/>
                </a:lnTo>
                <a:lnTo>
                  <a:pt x="9027693" y="35052"/>
                </a:lnTo>
                <a:lnTo>
                  <a:pt x="8998166" y="33401"/>
                </a:lnTo>
                <a:lnTo>
                  <a:pt x="8995931" y="33401"/>
                </a:lnTo>
                <a:lnTo>
                  <a:pt x="8982431" y="33020"/>
                </a:lnTo>
                <a:lnTo>
                  <a:pt x="8973414" y="32766"/>
                </a:lnTo>
                <a:lnTo>
                  <a:pt x="8977998" y="33020"/>
                </a:lnTo>
                <a:lnTo>
                  <a:pt x="9021432" y="35433"/>
                </a:lnTo>
                <a:lnTo>
                  <a:pt x="9017152" y="35433"/>
                </a:lnTo>
                <a:lnTo>
                  <a:pt x="9000592" y="36487"/>
                </a:lnTo>
                <a:lnTo>
                  <a:pt x="8984043" y="36576"/>
                </a:lnTo>
                <a:lnTo>
                  <a:pt x="8996426" y="36576"/>
                </a:lnTo>
                <a:lnTo>
                  <a:pt x="8993086" y="36703"/>
                </a:lnTo>
                <a:lnTo>
                  <a:pt x="9044813" y="36703"/>
                </a:lnTo>
                <a:lnTo>
                  <a:pt x="8983053" y="37084"/>
                </a:lnTo>
                <a:lnTo>
                  <a:pt x="8993086" y="36703"/>
                </a:lnTo>
                <a:lnTo>
                  <a:pt x="8940089" y="36703"/>
                </a:lnTo>
                <a:lnTo>
                  <a:pt x="8944851" y="36957"/>
                </a:lnTo>
                <a:lnTo>
                  <a:pt x="8927249" y="36703"/>
                </a:lnTo>
                <a:lnTo>
                  <a:pt x="8710079" y="36703"/>
                </a:lnTo>
                <a:lnTo>
                  <a:pt x="8700668" y="38227"/>
                </a:lnTo>
                <a:lnTo>
                  <a:pt x="8958008" y="38227"/>
                </a:lnTo>
                <a:lnTo>
                  <a:pt x="9004351" y="38989"/>
                </a:lnTo>
                <a:lnTo>
                  <a:pt x="9213075" y="40640"/>
                </a:lnTo>
                <a:lnTo>
                  <a:pt x="9207297" y="40640"/>
                </a:lnTo>
                <a:lnTo>
                  <a:pt x="9243835" y="41656"/>
                </a:lnTo>
                <a:lnTo>
                  <a:pt x="9261805" y="41656"/>
                </a:lnTo>
                <a:lnTo>
                  <a:pt x="9283192" y="39751"/>
                </a:lnTo>
                <a:lnTo>
                  <a:pt x="9284411" y="39751"/>
                </a:lnTo>
                <a:lnTo>
                  <a:pt x="9294177" y="38227"/>
                </a:lnTo>
                <a:close/>
              </a:path>
              <a:path w="9609455" h="62865">
                <a:moveTo>
                  <a:pt x="9315082" y="21717"/>
                </a:moveTo>
                <a:lnTo>
                  <a:pt x="9227629" y="21717"/>
                </a:lnTo>
                <a:lnTo>
                  <a:pt x="9228785" y="22225"/>
                </a:lnTo>
                <a:lnTo>
                  <a:pt x="9304185" y="22225"/>
                </a:lnTo>
                <a:lnTo>
                  <a:pt x="9315082" y="21717"/>
                </a:lnTo>
                <a:close/>
              </a:path>
              <a:path w="9609455" h="62865">
                <a:moveTo>
                  <a:pt x="9321457" y="16764"/>
                </a:moveTo>
                <a:lnTo>
                  <a:pt x="9319514" y="16764"/>
                </a:lnTo>
                <a:lnTo>
                  <a:pt x="9319514" y="17272"/>
                </a:lnTo>
                <a:lnTo>
                  <a:pt x="9321457" y="16764"/>
                </a:lnTo>
                <a:close/>
              </a:path>
              <a:path w="9609455" h="62865">
                <a:moveTo>
                  <a:pt x="9334779" y="19939"/>
                </a:moveTo>
                <a:lnTo>
                  <a:pt x="9166987" y="19939"/>
                </a:lnTo>
                <a:lnTo>
                  <a:pt x="9168968" y="20193"/>
                </a:lnTo>
                <a:lnTo>
                  <a:pt x="9332404" y="20193"/>
                </a:lnTo>
                <a:lnTo>
                  <a:pt x="9334779" y="19939"/>
                </a:lnTo>
                <a:close/>
              </a:path>
              <a:path w="9609455" h="62865">
                <a:moveTo>
                  <a:pt x="9377172" y="34036"/>
                </a:moveTo>
                <a:lnTo>
                  <a:pt x="9356509" y="33324"/>
                </a:lnTo>
                <a:lnTo>
                  <a:pt x="9337992" y="32893"/>
                </a:lnTo>
                <a:lnTo>
                  <a:pt x="9324797" y="33045"/>
                </a:lnTo>
                <a:lnTo>
                  <a:pt x="9320149" y="34036"/>
                </a:lnTo>
                <a:lnTo>
                  <a:pt x="9365742" y="35052"/>
                </a:lnTo>
                <a:lnTo>
                  <a:pt x="9364853" y="34036"/>
                </a:lnTo>
                <a:lnTo>
                  <a:pt x="9377172" y="34036"/>
                </a:lnTo>
                <a:close/>
              </a:path>
              <a:path w="9609455" h="62865">
                <a:moveTo>
                  <a:pt x="9413748" y="33528"/>
                </a:moveTo>
                <a:lnTo>
                  <a:pt x="9406382" y="33553"/>
                </a:lnTo>
                <a:lnTo>
                  <a:pt x="9396882" y="33718"/>
                </a:lnTo>
                <a:lnTo>
                  <a:pt x="9386672" y="34175"/>
                </a:lnTo>
                <a:lnTo>
                  <a:pt x="9377172" y="35052"/>
                </a:lnTo>
                <a:lnTo>
                  <a:pt x="9387903" y="35039"/>
                </a:lnTo>
                <a:lnTo>
                  <a:pt x="9397975" y="34874"/>
                </a:lnTo>
                <a:lnTo>
                  <a:pt x="9406788" y="34417"/>
                </a:lnTo>
                <a:lnTo>
                  <a:pt x="9413748" y="33528"/>
                </a:lnTo>
                <a:close/>
              </a:path>
              <a:path w="9609455" h="62865">
                <a:moveTo>
                  <a:pt x="9468472" y="20193"/>
                </a:moveTo>
                <a:lnTo>
                  <a:pt x="9467761" y="19939"/>
                </a:lnTo>
                <a:lnTo>
                  <a:pt x="9459785" y="19939"/>
                </a:lnTo>
                <a:lnTo>
                  <a:pt x="9461830" y="20193"/>
                </a:lnTo>
                <a:lnTo>
                  <a:pt x="9468472" y="20193"/>
                </a:lnTo>
                <a:close/>
              </a:path>
              <a:path w="9609455" h="62865">
                <a:moveTo>
                  <a:pt x="9480042" y="15240"/>
                </a:moveTo>
                <a:lnTo>
                  <a:pt x="9479153" y="14224"/>
                </a:lnTo>
                <a:lnTo>
                  <a:pt x="9472612" y="12484"/>
                </a:lnTo>
                <a:lnTo>
                  <a:pt x="9444228" y="13208"/>
                </a:lnTo>
                <a:lnTo>
                  <a:pt x="9456356" y="13385"/>
                </a:lnTo>
                <a:lnTo>
                  <a:pt x="9465373" y="13843"/>
                </a:lnTo>
                <a:lnTo>
                  <a:pt x="9472765" y="14503"/>
                </a:lnTo>
                <a:lnTo>
                  <a:pt x="9480042" y="15240"/>
                </a:lnTo>
                <a:close/>
              </a:path>
              <a:path w="9609455" h="62865">
                <a:moveTo>
                  <a:pt x="9483852" y="12192"/>
                </a:moveTo>
                <a:lnTo>
                  <a:pt x="9471533" y="12192"/>
                </a:lnTo>
                <a:lnTo>
                  <a:pt x="9472612" y="12484"/>
                </a:lnTo>
                <a:lnTo>
                  <a:pt x="9483852" y="12192"/>
                </a:lnTo>
                <a:close/>
              </a:path>
              <a:path w="9609455" h="62865">
                <a:moveTo>
                  <a:pt x="9499930" y="22987"/>
                </a:moveTo>
                <a:lnTo>
                  <a:pt x="9287840" y="22987"/>
                </a:lnTo>
                <a:lnTo>
                  <a:pt x="9254782" y="23876"/>
                </a:lnTo>
                <a:lnTo>
                  <a:pt x="9229979" y="25019"/>
                </a:lnTo>
                <a:lnTo>
                  <a:pt x="9220657" y="24384"/>
                </a:lnTo>
                <a:lnTo>
                  <a:pt x="9224226" y="23622"/>
                </a:lnTo>
                <a:lnTo>
                  <a:pt x="9228303" y="22987"/>
                </a:lnTo>
                <a:lnTo>
                  <a:pt x="9230512" y="22987"/>
                </a:lnTo>
                <a:lnTo>
                  <a:pt x="9287840" y="22987"/>
                </a:lnTo>
                <a:lnTo>
                  <a:pt x="9298737" y="22479"/>
                </a:lnTo>
                <a:lnTo>
                  <a:pt x="9231566" y="22479"/>
                </a:lnTo>
                <a:lnTo>
                  <a:pt x="9229928" y="22733"/>
                </a:lnTo>
                <a:lnTo>
                  <a:pt x="9228785" y="22225"/>
                </a:lnTo>
                <a:lnTo>
                  <a:pt x="9217419" y="22225"/>
                </a:lnTo>
                <a:lnTo>
                  <a:pt x="9191739" y="24257"/>
                </a:lnTo>
                <a:lnTo>
                  <a:pt x="9182989" y="22225"/>
                </a:lnTo>
                <a:lnTo>
                  <a:pt x="9033726" y="22225"/>
                </a:lnTo>
                <a:lnTo>
                  <a:pt x="9095232" y="23622"/>
                </a:lnTo>
                <a:lnTo>
                  <a:pt x="9085339" y="23622"/>
                </a:lnTo>
                <a:lnTo>
                  <a:pt x="9102179" y="26924"/>
                </a:lnTo>
                <a:lnTo>
                  <a:pt x="9102103" y="27813"/>
                </a:lnTo>
                <a:lnTo>
                  <a:pt x="9102014" y="28956"/>
                </a:lnTo>
                <a:lnTo>
                  <a:pt x="9101912" y="30353"/>
                </a:lnTo>
                <a:lnTo>
                  <a:pt x="9100325" y="31115"/>
                </a:lnTo>
                <a:lnTo>
                  <a:pt x="9285707" y="31115"/>
                </a:lnTo>
                <a:lnTo>
                  <a:pt x="9279395" y="30226"/>
                </a:lnTo>
                <a:lnTo>
                  <a:pt x="9276448" y="30226"/>
                </a:lnTo>
                <a:lnTo>
                  <a:pt x="9315069" y="27813"/>
                </a:lnTo>
                <a:lnTo>
                  <a:pt x="9315361" y="27813"/>
                </a:lnTo>
                <a:lnTo>
                  <a:pt x="9345905" y="26035"/>
                </a:lnTo>
                <a:lnTo>
                  <a:pt x="9383839" y="25019"/>
                </a:lnTo>
                <a:lnTo>
                  <a:pt x="9431363" y="26035"/>
                </a:lnTo>
                <a:lnTo>
                  <a:pt x="9425724" y="26035"/>
                </a:lnTo>
                <a:lnTo>
                  <a:pt x="9436862" y="30861"/>
                </a:lnTo>
                <a:lnTo>
                  <a:pt x="9428048" y="29591"/>
                </a:lnTo>
                <a:lnTo>
                  <a:pt x="9423844" y="29591"/>
                </a:lnTo>
                <a:lnTo>
                  <a:pt x="9414891" y="29210"/>
                </a:lnTo>
                <a:lnTo>
                  <a:pt x="9397098" y="28956"/>
                </a:lnTo>
                <a:lnTo>
                  <a:pt x="9381490" y="29210"/>
                </a:lnTo>
                <a:lnTo>
                  <a:pt x="9406357" y="29591"/>
                </a:lnTo>
                <a:lnTo>
                  <a:pt x="9443009" y="31877"/>
                </a:lnTo>
                <a:lnTo>
                  <a:pt x="9447174" y="31877"/>
                </a:lnTo>
                <a:lnTo>
                  <a:pt x="9471876" y="32639"/>
                </a:lnTo>
                <a:lnTo>
                  <a:pt x="9490037" y="30861"/>
                </a:lnTo>
                <a:lnTo>
                  <a:pt x="9496514" y="30226"/>
                </a:lnTo>
                <a:lnTo>
                  <a:pt x="9499054" y="30226"/>
                </a:lnTo>
                <a:lnTo>
                  <a:pt x="9458033" y="26035"/>
                </a:lnTo>
                <a:lnTo>
                  <a:pt x="9454947" y="26035"/>
                </a:lnTo>
                <a:lnTo>
                  <a:pt x="9499930" y="22987"/>
                </a:lnTo>
                <a:close/>
              </a:path>
              <a:path w="9609455" h="62865">
                <a:moveTo>
                  <a:pt x="9511894" y="22225"/>
                </a:moveTo>
                <a:lnTo>
                  <a:pt x="9304185" y="22225"/>
                </a:lnTo>
                <a:lnTo>
                  <a:pt x="9298737" y="22479"/>
                </a:lnTo>
                <a:lnTo>
                  <a:pt x="9507906" y="22479"/>
                </a:lnTo>
                <a:lnTo>
                  <a:pt x="9511894" y="22225"/>
                </a:lnTo>
                <a:close/>
              </a:path>
              <a:path w="9609455" h="62865">
                <a:moveTo>
                  <a:pt x="9543288" y="38100"/>
                </a:moveTo>
                <a:lnTo>
                  <a:pt x="9532747" y="33528"/>
                </a:lnTo>
                <a:lnTo>
                  <a:pt x="9517380" y="37211"/>
                </a:lnTo>
                <a:lnTo>
                  <a:pt x="9543288" y="38100"/>
                </a:lnTo>
                <a:close/>
              </a:path>
              <a:path w="9609455" h="62865">
                <a:moveTo>
                  <a:pt x="9554235" y="20193"/>
                </a:moveTo>
                <a:lnTo>
                  <a:pt x="9468472" y="20193"/>
                </a:lnTo>
                <a:lnTo>
                  <a:pt x="9472041" y="21475"/>
                </a:lnTo>
                <a:lnTo>
                  <a:pt x="9461830" y="20193"/>
                </a:lnTo>
                <a:lnTo>
                  <a:pt x="9332404" y="20193"/>
                </a:lnTo>
                <a:lnTo>
                  <a:pt x="9319349" y="21590"/>
                </a:lnTo>
                <a:lnTo>
                  <a:pt x="9317812" y="21590"/>
                </a:lnTo>
                <a:lnTo>
                  <a:pt x="9315082" y="21717"/>
                </a:lnTo>
                <a:lnTo>
                  <a:pt x="9519869" y="21717"/>
                </a:lnTo>
                <a:lnTo>
                  <a:pt x="9521863" y="21590"/>
                </a:lnTo>
                <a:lnTo>
                  <a:pt x="9519539" y="21590"/>
                </a:lnTo>
                <a:lnTo>
                  <a:pt x="9554235" y="20193"/>
                </a:lnTo>
                <a:close/>
              </a:path>
              <a:path w="9609455" h="62865">
                <a:moveTo>
                  <a:pt x="9577070" y="28702"/>
                </a:moveTo>
                <a:lnTo>
                  <a:pt x="9571355" y="28702"/>
                </a:lnTo>
                <a:lnTo>
                  <a:pt x="9571088" y="26377"/>
                </a:lnTo>
                <a:lnTo>
                  <a:pt x="9560027" y="25590"/>
                </a:lnTo>
                <a:lnTo>
                  <a:pt x="9541904" y="25958"/>
                </a:lnTo>
                <a:lnTo>
                  <a:pt x="9520428" y="27051"/>
                </a:lnTo>
                <a:lnTo>
                  <a:pt x="9526473" y="28892"/>
                </a:lnTo>
                <a:lnTo>
                  <a:pt x="9539173" y="29502"/>
                </a:lnTo>
                <a:lnTo>
                  <a:pt x="9556661" y="29311"/>
                </a:lnTo>
                <a:lnTo>
                  <a:pt x="9577070" y="28702"/>
                </a:lnTo>
                <a:close/>
              </a:path>
              <a:path w="9609455" h="62865">
                <a:moveTo>
                  <a:pt x="9603499" y="19939"/>
                </a:moveTo>
                <a:lnTo>
                  <a:pt x="9591497" y="18008"/>
                </a:lnTo>
                <a:lnTo>
                  <a:pt x="9596323" y="18008"/>
                </a:lnTo>
                <a:lnTo>
                  <a:pt x="9583014" y="17526"/>
                </a:lnTo>
                <a:lnTo>
                  <a:pt x="9568878" y="16764"/>
                </a:lnTo>
                <a:lnTo>
                  <a:pt x="9571965" y="16764"/>
                </a:lnTo>
                <a:lnTo>
                  <a:pt x="9556521" y="14351"/>
                </a:lnTo>
                <a:lnTo>
                  <a:pt x="9553892" y="14351"/>
                </a:lnTo>
                <a:lnTo>
                  <a:pt x="9552762" y="16764"/>
                </a:lnTo>
                <a:lnTo>
                  <a:pt x="9557487" y="16764"/>
                </a:lnTo>
                <a:lnTo>
                  <a:pt x="9528772" y="17526"/>
                </a:lnTo>
                <a:lnTo>
                  <a:pt x="9440710" y="17945"/>
                </a:lnTo>
                <a:lnTo>
                  <a:pt x="9416961" y="16764"/>
                </a:lnTo>
                <a:lnTo>
                  <a:pt x="9416720" y="16764"/>
                </a:lnTo>
                <a:lnTo>
                  <a:pt x="9385617" y="15367"/>
                </a:lnTo>
                <a:lnTo>
                  <a:pt x="9388691" y="15367"/>
                </a:lnTo>
                <a:lnTo>
                  <a:pt x="9387395" y="15240"/>
                </a:lnTo>
                <a:lnTo>
                  <a:pt x="9398737" y="15240"/>
                </a:lnTo>
                <a:lnTo>
                  <a:pt x="9386697" y="15176"/>
                </a:lnTo>
                <a:lnTo>
                  <a:pt x="9355150" y="12065"/>
                </a:lnTo>
                <a:lnTo>
                  <a:pt x="8438934" y="12065"/>
                </a:lnTo>
                <a:lnTo>
                  <a:pt x="8471446" y="12827"/>
                </a:lnTo>
                <a:lnTo>
                  <a:pt x="8387956" y="12827"/>
                </a:lnTo>
                <a:lnTo>
                  <a:pt x="8399373" y="12065"/>
                </a:lnTo>
                <a:lnTo>
                  <a:pt x="8374329" y="12065"/>
                </a:lnTo>
                <a:lnTo>
                  <a:pt x="8381695" y="12827"/>
                </a:lnTo>
                <a:lnTo>
                  <a:pt x="8204975" y="12827"/>
                </a:lnTo>
                <a:lnTo>
                  <a:pt x="8040459" y="13462"/>
                </a:lnTo>
                <a:lnTo>
                  <a:pt x="8084439" y="13462"/>
                </a:lnTo>
                <a:lnTo>
                  <a:pt x="8030464" y="14605"/>
                </a:lnTo>
                <a:lnTo>
                  <a:pt x="8032077" y="14605"/>
                </a:lnTo>
                <a:lnTo>
                  <a:pt x="8005813" y="15367"/>
                </a:lnTo>
                <a:lnTo>
                  <a:pt x="7996822" y="15367"/>
                </a:lnTo>
                <a:lnTo>
                  <a:pt x="8000987" y="19939"/>
                </a:lnTo>
                <a:lnTo>
                  <a:pt x="7992796" y="19939"/>
                </a:lnTo>
                <a:lnTo>
                  <a:pt x="7960766" y="20447"/>
                </a:lnTo>
                <a:lnTo>
                  <a:pt x="7854988" y="17526"/>
                </a:lnTo>
                <a:lnTo>
                  <a:pt x="7801648" y="17526"/>
                </a:lnTo>
                <a:lnTo>
                  <a:pt x="7807223" y="16764"/>
                </a:lnTo>
                <a:lnTo>
                  <a:pt x="7846720" y="16764"/>
                </a:lnTo>
                <a:lnTo>
                  <a:pt x="7824470" y="15633"/>
                </a:lnTo>
                <a:lnTo>
                  <a:pt x="7819314" y="15367"/>
                </a:lnTo>
                <a:lnTo>
                  <a:pt x="7799387" y="14351"/>
                </a:lnTo>
                <a:lnTo>
                  <a:pt x="7786916" y="13728"/>
                </a:lnTo>
                <a:lnTo>
                  <a:pt x="7740345" y="14351"/>
                </a:lnTo>
                <a:lnTo>
                  <a:pt x="7721714" y="14605"/>
                </a:lnTo>
                <a:lnTo>
                  <a:pt x="7727759" y="14605"/>
                </a:lnTo>
                <a:lnTo>
                  <a:pt x="7672197" y="16764"/>
                </a:lnTo>
                <a:lnTo>
                  <a:pt x="7670076" y="16764"/>
                </a:lnTo>
                <a:lnTo>
                  <a:pt x="7621651" y="17919"/>
                </a:lnTo>
                <a:lnTo>
                  <a:pt x="7607821" y="17526"/>
                </a:lnTo>
                <a:lnTo>
                  <a:pt x="7580185" y="16764"/>
                </a:lnTo>
                <a:lnTo>
                  <a:pt x="7563104" y="16764"/>
                </a:lnTo>
                <a:lnTo>
                  <a:pt x="7544117" y="17145"/>
                </a:lnTo>
                <a:lnTo>
                  <a:pt x="7527036" y="16764"/>
                </a:lnTo>
                <a:lnTo>
                  <a:pt x="7524826" y="16764"/>
                </a:lnTo>
                <a:lnTo>
                  <a:pt x="7527518" y="15367"/>
                </a:lnTo>
                <a:lnTo>
                  <a:pt x="7516025" y="15367"/>
                </a:lnTo>
                <a:lnTo>
                  <a:pt x="7460183" y="16764"/>
                </a:lnTo>
                <a:lnTo>
                  <a:pt x="7465466" y="16764"/>
                </a:lnTo>
                <a:lnTo>
                  <a:pt x="7451712" y="17284"/>
                </a:lnTo>
                <a:lnTo>
                  <a:pt x="7440676" y="12827"/>
                </a:lnTo>
                <a:lnTo>
                  <a:pt x="8139341" y="12827"/>
                </a:lnTo>
                <a:lnTo>
                  <a:pt x="8139862" y="12065"/>
                </a:lnTo>
                <a:lnTo>
                  <a:pt x="6336792" y="12065"/>
                </a:lnTo>
                <a:lnTo>
                  <a:pt x="6230353" y="12458"/>
                </a:lnTo>
                <a:lnTo>
                  <a:pt x="6210478" y="12065"/>
                </a:lnTo>
                <a:lnTo>
                  <a:pt x="6191885" y="12065"/>
                </a:lnTo>
                <a:lnTo>
                  <a:pt x="6191885" y="12827"/>
                </a:lnTo>
                <a:lnTo>
                  <a:pt x="6184760" y="13436"/>
                </a:lnTo>
                <a:lnTo>
                  <a:pt x="6172352" y="13462"/>
                </a:lnTo>
                <a:lnTo>
                  <a:pt x="6184379" y="13462"/>
                </a:lnTo>
                <a:lnTo>
                  <a:pt x="6161862" y="15367"/>
                </a:lnTo>
                <a:lnTo>
                  <a:pt x="6158649" y="15367"/>
                </a:lnTo>
                <a:lnTo>
                  <a:pt x="6157798" y="14351"/>
                </a:lnTo>
                <a:lnTo>
                  <a:pt x="6156033" y="14351"/>
                </a:lnTo>
                <a:lnTo>
                  <a:pt x="6161811" y="12827"/>
                </a:lnTo>
                <a:lnTo>
                  <a:pt x="6191885" y="12827"/>
                </a:lnTo>
                <a:lnTo>
                  <a:pt x="6191885" y="12065"/>
                </a:lnTo>
                <a:lnTo>
                  <a:pt x="6167564" y="12065"/>
                </a:lnTo>
                <a:lnTo>
                  <a:pt x="6166929" y="11176"/>
                </a:lnTo>
                <a:lnTo>
                  <a:pt x="8140459" y="11176"/>
                </a:lnTo>
                <a:lnTo>
                  <a:pt x="8140979" y="10414"/>
                </a:lnTo>
                <a:lnTo>
                  <a:pt x="6169533" y="10414"/>
                </a:lnTo>
                <a:lnTo>
                  <a:pt x="6166472" y="10553"/>
                </a:lnTo>
                <a:lnTo>
                  <a:pt x="6160376" y="10795"/>
                </a:lnTo>
                <a:lnTo>
                  <a:pt x="6151219" y="11176"/>
                </a:lnTo>
                <a:lnTo>
                  <a:pt x="6135713" y="11176"/>
                </a:lnTo>
                <a:lnTo>
                  <a:pt x="6134874" y="10414"/>
                </a:lnTo>
                <a:lnTo>
                  <a:pt x="6133109" y="10414"/>
                </a:lnTo>
                <a:lnTo>
                  <a:pt x="6137554" y="9652"/>
                </a:lnTo>
                <a:lnTo>
                  <a:pt x="8141487" y="9652"/>
                </a:lnTo>
                <a:lnTo>
                  <a:pt x="8142008" y="8890"/>
                </a:lnTo>
                <a:lnTo>
                  <a:pt x="8322145" y="8890"/>
                </a:lnTo>
                <a:lnTo>
                  <a:pt x="8300059" y="8394"/>
                </a:lnTo>
                <a:lnTo>
                  <a:pt x="8073301" y="8890"/>
                </a:lnTo>
                <a:lnTo>
                  <a:pt x="6145428" y="8890"/>
                </a:lnTo>
                <a:lnTo>
                  <a:pt x="6156287" y="8001"/>
                </a:lnTo>
                <a:lnTo>
                  <a:pt x="6153823" y="8001"/>
                </a:lnTo>
                <a:lnTo>
                  <a:pt x="6145034" y="8280"/>
                </a:lnTo>
                <a:lnTo>
                  <a:pt x="6145034" y="8890"/>
                </a:lnTo>
                <a:lnTo>
                  <a:pt x="6139777" y="9271"/>
                </a:lnTo>
                <a:lnTo>
                  <a:pt x="6141999" y="8890"/>
                </a:lnTo>
                <a:lnTo>
                  <a:pt x="6145034" y="8890"/>
                </a:lnTo>
                <a:lnTo>
                  <a:pt x="6145034" y="8280"/>
                </a:lnTo>
                <a:lnTo>
                  <a:pt x="6113615" y="9271"/>
                </a:lnTo>
                <a:lnTo>
                  <a:pt x="6116536" y="8890"/>
                </a:lnTo>
                <a:lnTo>
                  <a:pt x="5194960" y="8890"/>
                </a:lnTo>
                <a:lnTo>
                  <a:pt x="5207495" y="8001"/>
                </a:lnTo>
                <a:lnTo>
                  <a:pt x="5213705" y="8001"/>
                </a:lnTo>
                <a:lnTo>
                  <a:pt x="5184648" y="7175"/>
                </a:lnTo>
                <a:lnTo>
                  <a:pt x="5170932" y="7175"/>
                </a:lnTo>
                <a:lnTo>
                  <a:pt x="5163096" y="8001"/>
                </a:lnTo>
                <a:lnTo>
                  <a:pt x="5162804" y="8890"/>
                </a:lnTo>
                <a:lnTo>
                  <a:pt x="5185207" y="8890"/>
                </a:lnTo>
                <a:lnTo>
                  <a:pt x="5187734" y="9652"/>
                </a:lnTo>
                <a:lnTo>
                  <a:pt x="5162550" y="9652"/>
                </a:lnTo>
                <a:lnTo>
                  <a:pt x="5162308" y="10414"/>
                </a:lnTo>
                <a:lnTo>
                  <a:pt x="5158740" y="12065"/>
                </a:lnTo>
                <a:lnTo>
                  <a:pt x="5208956" y="12065"/>
                </a:lnTo>
                <a:lnTo>
                  <a:pt x="5188394" y="9652"/>
                </a:lnTo>
                <a:lnTo>
                  <a:pt x="6101550" y="9652"/>
                </a:lnTo>
                <a:lnTo>
                  <a:pt x="6110694" y="9652"/>
                </a:lnTo>
                <a:lnTo>
                  <a:pt x="6092202" y="12065"/>
                </a:lnTo>
                <a:lnTo>
                  <a:pt x="6165418" y="12065"/>
                </a:lnTo>
                <a:lnTo>
                  <a:pt x="6162332" y="12700"/>
                </a:lnTo>
                <a:lnTo>
                  <a:pt x="6123927" y="12827"/>
                </a:lnTo>
                <a:lnTo>
                  <a:pt x="6087643" y="12827"/>
                </a:lnTo>
                <a:lnTo>
                  <a:pt x="6075197" y="17526"/>
                </a:lnTo>
                <a:lnTo>
                  <a:pt x="6075591" y="17526"/>
                </a:lnTo>
                <a:lnTo>
                  <a:pt x="6070219" y="22479"/>
                </a:lnTo>
                <a:lnTo>
                  <a:pt x="6044704" y="20701"/>
                </a:lnTo>
                <a:lnTo>
                  <a:pt x="6023788" y="20447"/>
                </a:lnTo>
                <a:lnTo>
                  <a:pt x="6019597" y="20701"/>
                </a:lnTo>
                <a:lnTo>
                  <a:pt x="6004877" y="21590"/>
                </a:lnTo>
                <a:lnTo>
                  <a:pt x="5985370" y="24257"/>
                </a:lnTo>
                <a:lnTo>
                  <a:pt x="5975337" y="22225"/>
                </a:lnTo>
                <a:lnTo>
                  <a:pt x="5969393" y="20701"/>
                </a:lnTo>
                <a:lnTo>
                  <a:pt x="5968377" y="20701"/>
                </a:lnTo>
                <a:lnTo>
                  <a:pt x="5974588" y="19177"/>
                </a:lnTo>
                <a:lnTo>
                  <a:pt x="6008789" y="19177"/>
                </a:lnTo>
                <a:lnTo>
                  <a:pt x="5953303" y="18008"/>
                </a:lnTo>
                <a:lnTo>
                  <a:pt x="5949493" y="18008"/>
                </a:lnTo>
                <a:lnTo>
                  <a:pt x="5915774" y="17526"/>
                </a:lnTo>
                <a:lnTo>
                  <a:pt x="5894362" y="17526"/>
                </a:lnTo>
                <a:lnTo>
                  <a:pt x="5847969" y="18008"/>
                </a:lnTo>
                <a:lnTo>
                  <a:pt x="5856389" y="18008"/>
                </a:lnTo>
                <a:lnTo>
                  <a:pt x="5834634" y="20701"/>
                </a:lnTo>
                <a:lnTo>
                  <a:pt x="5825134" y="19939"/>
                </a:lnTo>
                <a:lnTo>
                  <a:pt x="5807799" y="19939"/>
                </a:lnTo>
                <a:lnTo>
                  <a:pt x="5799302" y="20193"/>
                </a:lnTo>
                <a:lnTo>
                  <a:pt x="5790819" y="20701"/>
                </a:lnTo>
                <a:lnTo>
                  <a:pt x="5729452" y="19939"/>
                </a:lnTo>
                <a:lnTo>
                  <a:pt x="5671083" y="19939"/>
                </a:lnTo>
                <a:lnTo>
                  <a:pt x="5685028" y="20701"/>
                </a:lnTo>
                <a:lnTo>
                  <a:pt x="5667184" y="23876"/>
                </a:lnTo>
                <a:lnTo>
                  <a:pt x="5646737" y="24269"/>
                </a:lnTo>
                <a:lnTo>
                  <a:pt x="5625998" y="23622"/>
                </a:lnTo>
                <a:lnTo>
                  <a:pt x="5590413" y="23622"/>
                </a:lnTo>
                <a:lnTo>
                  <a:pt x="5591556" y="22479"/>
                </a:lnTo>
                <a:lnTo>
                  <a:pt x="5544947" y="20701"/>
                </a:lnTo>
                <a:lnTo>
                  <a:pt x="5522607" y="20701"/>
                </a:lnTo>
                <a:lnTo>
                  <a:pt x="5508498" y="21336"/>
                </a:lnTo>
                <a:lnTo>
                  <a:pt x="5443537" y="20967"/>
                </a:lnTo>
                <a:lnTo>
                  <a:pt x="5444350" y="21590"/>
                </a:lnTo>
                <a:lnTo>
                  <a:pt x="5446966" y="23622"/>
                </a:lnTo>
                <a:lnTo>
                  <a:pt x="5444731" y="23622"/>
                </a:lnTo>
                <a:lnTo>
                  <a:pt x="5426634" y="26035"/>
                </a:lnTo>
                <a:lnTo>
                  <a:pt x="5385943" y="23876"/>
                </a:lnTo>
                <a:lnTo>
                  <a:pt x="5386349" y="23876"/>
                </a:lnTo>
                <a:lnTo>
                  <a:pt x="5382361" y="23622"/>
                </a:lnTo>
                <a:lnTo>
                  <a:pt x="5340578" y="20955"/>
                </a:lnTo>
                <a:lnTo>
                  <a:pt x="5292217" y="20701"/>
                </a:lnTo>
                <a:lnTo>
                  <a:pt x="5314048" y="23368"/>
                </a:lnTo>
                <a:lnTo>
                  <a:pt x="5292191" y="22987"/>
                </a:lnTo>
                <a:lnTo>
                  <a:pt x="5285892" y="22987"/>
                </a:lnTo>
                <a:lnTo>
                  <a:pt x="5256593" y="19177"/>
                </a:lnTo>
                <a:lnTo>
                  <a:pt x="5250726" y="18415"/>
                </a:lnTo>
                <a:lnTo>
                  <a:pt x="5226863" y="14605"/>
                </a:lnTo>
                <a:lnTo>
                  <a:pt x="5215725" y="12827"/>
                </a:lnTo>
                <a:lnTo>
                  <a:pt x="6086360" y="12827"/>
                </a:lnTo>
                <a:lnTo>
                  <a:pt x="6092202" y="12065"/>
                </a:lnTo>
                <a:lnTo>
                  <a:pt x="5208956" y="12065"/>
                </a:lnTo>
                <a:lnTo>
                  <a:pt x="5215445" y="12827"/>
                </a:lnTo>
                <a:lnTo>
                  <a:pt x="5158473" y="12827"/>
                </a:lnTo>
                <a:lnTo>
                  <a:pt x="5135257" y="14605"/>
                </a:lnTo>
                <a:lnTo>
                  <a:pt x="5131625" y="14605"/>
                </a:lnTo>
                <a:lnTo>
                  <a:pt x="5129403" y="12827"/>
                </a:lnTo>
                <a:lnTo>
                  <a:pt x="4928565" y="12827"/>
                </a:lnTo>
                <a:lnTo>
                  <a:pt x="4930432" y="13462"/>
                </a:lnTo>
                <a:lnTo>
                  <a:pt x="4929835" y="13462"/>
                </a:lnTo>
                <a:lnTo>
                  <a:pt x="4926838" y="15240"/>
                </a:lnTo>
                <a:lnTo>
                  <a:pt x="4925657" y="15240"/>
                </a:lnTo>
                <a:lnTo>
                  <a:pt x="4911712" y="16510"/>
                </a:lnTo>
                <a:lnTo>
                  <a:pt x="4875327" y="15240"/>
                </a:lnTo>
                <a:lnTo>
                  <a:pt x="4874082" y="15240"/>
                </a:lnTo>
                <a:lnTo>
                  <a:pt x="4862068" y="14605"/>
                </a:lnTo>
                <a:lnTo>
                  <a:pt x="4828425" y="12827"/>
                </a:lnTo>
                <a:lnTo>
                  <a:pt x="4768837" y="12827"/>
                </a:lnTo>
                <a:lnTo>
                  <a:pt x="4747057" y="14605"/>
                </a:lnTo>
                <a:lnTo>
                  <a:pt x="4742319" y="14605"/>
                </a:lnTo>
                <a:lnTo>
                  <a:pt x="4740681" y="14351"/>
                </a:lnTo>
                <a:lnTo>
                  <a:pt x="4739487" y="14351"/>
                </a:lnTo>
                <a:lnTo>
                  <a:pt x="4734484" y="12827"/>
                </a:lnTo>
                <a:lnTo>
                  <a:pt x="4735322" y="12827"/>
                </a:lnTo>
                <a:lnTo>
                  <a:pt x="4768837" y="12827"/>
                </a:lnTo>
                <a:lnTo>
                  <a:pt x="4778159" y="12065"/>
                </a:lnTo>
                <a:lnTo>
                  <a:pt x="4740846" y="12065"/>
                </a:lnTo>
                <a:lnTo>
                  <a:pt x="4735322" y="12319"/>
                </a:lnTo>
                <a:lnTo>
                  <a:pt x="4735322" y="12065"/>
                </a:lnTo>
                <a:lnTo>
                  <a:pt x="4724247" y="12065"/>
                </a:lnTo>
                <a:lnTo>
                  <a:pt x="4724247" y="12827"/>
                </a:lnTo>
                <a:lnTo>
                  <a:pt x="4710417" y="13462"/>
                </a:lnTo>
                <a:lnTo>
                  <a:pt x="4713135" y="13462"/>
                </a:lnTo>
                <a:lnTo>
                  <a:pt x="4626724" y="16764"/>
                </a:lnTo>
                <a:lnTo>
                  <a:pt x="4625416" y="16764"/>
                </a:lnTo>
                <a:lnTo>
                  <a:pt x="4598022" y="18935"/>
                </a:lnTo>
                <a:lnTo>
                  <a:pt x="4587202" y="17526"/>
                </a:lnTo>
                <a:lnTo>
                  <a:pt x="4581296" y="16764"/>
                </a:lnTo>
                <a:lnTo>
                  <a:pt x="4562602" y="14351"/>
                </a:lnTo>
                <a:lnTo>
                  <a:pt x="4506265" y="14605"/>
                </a:lnTo>
                <a:lnTo>
                  <a:pt x="4441825" y="16764"/>
                </a:lnTo>
                <a:lnTo>
                  <a:pt x="4396727" y="16764"/>
                </a:lnTo>
                <a:lnTo>
                  <a:pt x="4379963" y="12827"/>
                </a:lnTo>
                <a:lnTo>
                  <a:pt x="4724247" y="12827"/>
                </a:lnTo>
                <a:lnTo>
                  <a:pt x="4724247" y="12065"/>
                </a:lnTo>
                <a:lnTo>
                  <a:pt x="4414342" y="12065"/>
                </a:lnTo>
                <a:lnTo>
                  <a:pt x="4377804" y="12331"/>
                </a:lnTo>
                <a:lnTo>
                  <a:pt x="4376725" y="12065"/>
                </a:lnTo>
                <a:lnTo>
                  <a:pt x="4269930" y="12065"/>
                </a:lnTo>
                <a:lnTo>
                  <a:pt x="4268635" y="12827"/>
                </a:lnTo>
                <a:lnTo>
                  <a:pt x="4193248" y="12827"/>
                </a:lnTo>
                <a:lnTo>
                  <a:pt x="4173918" y="14605"/>
                </a:lnTo>
                <a:lnTo>
                  <a:pt x="4173182" y="14605"/>
                </a:lnTo>
                <a:lnTo>
                  <a:pt x="4151871" y="17284"/>
                </a:lnTo>
                <a:lnTo>
                  <a:pt x="4148569" y="16764"/>
                </a:lnTo>
                <a:lnTo>
                  <a:pt x="4144759" y="16764"/>
                </a:lnTo>
                <a:lnTo>
                  <a:pt x="4144048" y="15367"/>
                </a:lnTo>
                <a:lnTo>
                  <a:pt x="4143984" y="15240"/>
                </a:lnTo>
                <a:lnTo>
                  <a:pt x="4146753" y="14605"/>
                </a:lnTo>
                <a:lnTo>
                  <a:pt x="4147629" y="14351"/>
                </a:lnTo>
                <a:lnTo>
                  <a:pt x="4165854" y="14351"/>
                </a:lnTo>
                <a:lnTo>
                  <a:pt x="4098277" y="12827"/>
                </a:lnTo>
                <a:lnTo>
                  <a:pt x="4191444" y="12827"/>
                </a:lnTo>
                <a:lnTo>
                  <a:pt x="4210570" y="12065"/>
                </a:lnTo>
                <a:lnTo>
                  <a:pt x="3847693" y="12065"/>
                </a:lnTo>
                <a:lnTo>
                  <a:pt x="3873322" y="12827"/>
                </a:lnTo>
                <a:lnTo>
                  <a:pt x="4037990" y="12827"/>
                </a:lnTo>
                <a:lnTo>
                  <a:pt x="4003510" y="14351"/>
                </a:lnTo>
                <a:lnTo>
                  <a:pt x="3952925" y="18008"/>
                </a:lnTo>
                <a:lnTo>
                  <a:pt x="3950385" y="18008"/>
                </a:lnTo>
                <a:lnTo>
                  <a:pt x="3942854" y="14351"/>
                </a:lnTo>
                <a:lnTo>
                  <a:pt x="3920680" y="14351"/>
                </a:lnTo>
                <a:lnTo>
                  <a:pt x="3873322" y="12827"/>
                </a:lnTo>
                <a:lnTo>
                  <a:pt x="3399396" y="12827"/>
                </a:lnTo>
                <a:lnTo>
                  <a:pt x="3312922" y="16764"/>
                </a:lnTo>
                <a:lnTo>
                  <a:pt x="3325012" y="16764"/>
                </a:lnTo>
                <a:lnTo>
                  <a:pt x="3356711" y="18008"/>
                </a:lnTo>
                <a:lnTo>
                  <a:pt x="3354476" y="18008"/>
                </a:lnTo>
                <a:lnTo>
                  <a:pt x="3357867" y="19939"/>
                </a:lnTo>
                <a:lnTo>
                  <a:pt x="3356940" y="19939"/>
                </a:lnTo>
                <a:lnTo>
                  <a:pt x="3345637" y="21983"/>
                </a:lnTo>
                <a:lnTo>
                  <a:pt x="3346920" y="21717"/>
                </a:lnTo>
                <a:lnTo>
                  <a:pt x="3344380" y="21717"/>
                </a:lnTo>
                <a:lnTo>
                  <a:pt x="3344380" y="22225"/>
                </a:lnTo>
                <a:lnTo>
                  <a:pt x="3336125" y="23876"/>
                </a:lnTo>
                <a:lnTo>
                  <a:pt x="3334893" y="23876"/>
                </a:lnTo>
                <a:lnTo>
                  <a:pt x="3344278" y="25920"/>
                </a:lnTo>
                <a:lnTo>
                  <a:pt x="3313607" y="25527"/>
                </a:lnTo>
                <a:lnTo>
                  <a:pt x="3286760" y="23876"/>
                </a:lnTo>
                <a:lnTo>
                  <a:pt x="3277260" y="22225"/>
                </a:lnTo>
                <a:lnTo>
                  <a:pt x="3344240" y="22225"/>
                </a:lnTo>
                <a:lnTo>
                  <a:pt x="3344380" y="22225"/>
                </a:lnTo>
                <a:lnTo>
                  <a:pt x="3344380" y="21717"/>
                </a:lnTo>
                <a:lnTo>
                  <a:pt x="3279216" y="21717"/>
                </a:lnTo>
                <a:lnTo>
                  <a:pt x="3275800" y="21983"/>
                </a:lnTo>
                <a:lnTo>
                  <a:pt x="3274352" y="21717"/>
                </a:lnTo>
                <a:lnTo>
                  <a:pt x="3279216" y="21717"/>
                </a:lnTo>
                <a:lnTo>
                  <a:pt x="3292856" y="20701"/>
                </a:lnTo>
                <a:lnTo>
                  <a:pt x="3300463" y="21475"/>
                </a:lnTo>
                <a:lnTo>
                  <a:pt x="3298380" y="20701"/>
                </a:lnTo>
                <a:lnTo>
                  <a:pt x="3294202" y="19177"/>
                </a:lnTo>
                <a:lnTo>
                  <a:pt x="3289668" y="17526"/>
                </a:lnTo>
                <a:lnTo>
                  <a:pt x="3296577" y="17526"/>
                </a:lnTo>
                <a:lnTo>
                  <a:pt x="3231972" y="15367"/>
                </a:lnTo>
                <a:lnTo>
                  <a:pt x="3221761" y="15367"/>
                </a:lnTo>
                <a:lnTo>
                  <a:pt x="3215398" y="15240"/>
                </a:lnTo>
                <a:lnTo>
                  <a:pt x="3204553" y="15240"/>
                </a:lnTo>
                <a:lnTo>
                  <a:pt x="3198025" y="14351"/>
                </a:lnTo>
                <a:lnTo>
                  <a:pt x="3186849" y="12827"/>
                </a:lnTo>
                <a:lnTo>
                  <a:pt x="2661031" y="12827"/>
                </a:lnTo>
                <a:lnTo>
                  <a:pt x="2661031" y="37465"/>
                </a:lnTo>
                <a:lnTo>
                  <a:pt x="2658732" y="37846"/>
                </a:lnTo>
                <a:lnTo>
                  <a:pt x="2645778" y="37465"/>
                </a:lnTo>
                <a:lnTo>
                  <a:pt x="2661031" y="37465"/>
                </a:lnTo>
                <a:lnTo>
                  <a:pt x="2661031" y="12827"/>
                </a:lnTo>
                <a:lnTo>
                  <a:pt x="2648572" y="12827"/>
                </a:lnTo>
                <a:lnTo>
                  <a:pt x="2651988" y="13970"/>
                </a:lnTo>
                <a:lnTo>
                  <a:pt x="2572321" y="12827"/>
                </a:lnTo>
                <a:lnTo>
                  <a:pt x="2537891" y="12827"/>
                </a:lnTo>
                <a:lnTo>
                  <a:pt x="2541486" y="12065"/>
                </a:lnTo>
                <a:lnTo>
                  <a:pt x="2519578" y="12065"/>
                </a:lnTo>
                <a:lnTo>
                  <a:pt x="2532418" y="12827"/>
                </a:lnTo>
                <a:lnTo>
                  <a:pt x="2302611" y="12827"/>
                </a:lnTo>
                <a:lnTo>
                  <a:pt x="2319528" y="12065"/>
                </a:lnTo>
                <a:lnTo>
                  <a:pt x="2247976" y="12065"/>
                </a:lnTo>
                <a:lnTo>
                  <a:pt x="2126945" y="11176"/>
                </a:lnTo>
                <a:lnTo>
                  <a:pt x="2004669" y="11176"/>
                </a:lnTo>
                <a:lnTo>
                  <a:pt x="1973186" y="10541"/>
                </a:lnTo>
                <a:lnTo>
                  <a:pt x="1961019" y="11176"/>
                </a:lnTo>
                <a:lnTo>
                  <a:pt x="1936686" y="12446"/>
                </a:lnTo>
                <a:lnTo>
                  <a:pt x="1952713" y="12065"/>
                </a:lnTo>
                <a:lnTo>
                  <a:pt x="2211120" y="12065"/>
                </a:lnTo>
                <a:lnTo>
                  <a:pt x="2241169" y="12827"/>
                </a:lnTo>
                <a:lnTo>
                  <a:pt x="2289505" y="12827"/>
                </a:lnTo>
                <a:lnTo>
                  <a:pt x="2284895" y="13462"/>
                </a:lnTo>
                <a:lnTo>
                  <a:pt x="2280094" y="13462"/>
                </a:lnTo>
                <a:lnTo>
                  <a:pt x="2296414" y="16522"/>
                </a:lnTo>
                <a:lnTo>
                  <a:pt x="2259292" y="13462"/>
                </a:lnTo>
                <a:lnTo>
                  <a:pt x="2266213" y="13462"/>
                </a:lnTo>
                <a:lnTo>
                  <a:pt x="2241169" y="12827"/>
                </a:lnTo>
                <a:lnTo>
                  <a:pt x="1929396" y="12827"/>
                </a:lnTo>
                <a:lnTo>
                  <a:pt x="1920671" y="12827"/>
                </a:lnTo>
                <a:lnTo>
                  <a:pt x="1893976" y="13462"/>
                </a:lnTo>
                <a:lnTo>
                  <a:pt x="1859788" y="13462"/>
                </a:lnTo>
                <a:lnTo>
                  <a:pt x="1816849" y="13081"/>
                </a:lnTo>
                <a:lnTo>
                  <a:pt x="1818868" y="13462"/>
                </a:lnTo>
                <a:lnTo>
                  <a:pt x="1824888" y="14605"/>
                </a:lnTo>
                <a:lnTo>
                  <a:pt x="1825993" y="14605"/>
                </a:lnTo>
                <a:lnTo>
                  <a:pt x="1827961" y="16764"/>
                </a:lnTo>
                <a:lnTo>
                  <a:pt x="1829790" y="16764"/>
                </a:lnTo>
                <a:lnTo>
                  <a:pt x="1819414" y="18415"/>
                </a:lnTo>
                <a:lnTo>
                  <a:pt x="1790014" y="18821"/>
                </a:lnTo>
                <a:lnTo>
                  <a:pt x="1784019" y="14605"/>
                </a:lnTo>
                <a:lnTo>
                  <a:pt x="1782394" y="13462"/>
                </a:lnTo>
                <a:lnTo>
                  <a:pt x="1742363" y="11176"/>
                </a:lnTo>
                <a:lnTo>
                  <a:pt x="1740154" y="11176"/>
                </a:lnTo>
                <a:lnTo>
                  <a:pt x="1686864" y="9652"/>
                </a:lnTo>
                <a:lnTo>
                  <a:pt x="1641538" y="9652"/>
                </a:lnTo>
                <a:lnTo>
                  <a:pt x="1641538" y="37465"/>
                </a:lnTo>
                <a:lnTo>
                  <a:pt x="1576539" y="37465"/>
                </a:lnTo>
                <a:lnTo>
                  <a:pt x="1558404" y="37846"/>
                </a:lnTo>
                <a:lnTo>
                  <a:pt x="1556905" y="37465"/>
                </a:lnTo>
                <a:lnTo>
                  <a:pt x="1576539" y="37465"/>
                </a:lnTo>
                <a:lnTo>
                  <a:pt x="1612798" y="36703"/>
                </a:lnTo>
                <a:lnTo>
                  <a:pt x="1641538" y="37465"/>
                </a:lnTo>
                <a:lnTo>
                  <a:pt x="1641538" y="9652"/>
                </a:lnTo>
                <a:lnTo>
                  <a:pt x="1611947" y="9652"/>
                </a:lnTo>
                <a:lnTo>
                  <a:pt x="1599882" y="9652"/>
                </a:lnTo>
                <a:lnTo>
                  <a:pt x="1588439" y="9652"/>
                </a:lnTo>
                <a:lnTo>
                  <a:pt x="1562557" y="11176"/>
                </a:lnTo>
                <a:lnTo>
                  <a:pt x="1557528" y="11176"/>
                </a:lnTo>
                <a:lnTo>
                  <a:pt x="1567218" y="14605"/>
                </a:lnTo>
                <a:lnTo>
                  <a:pt x="1563712" y="14605"/>
                </a:lnTo>
                <a:lnTo>
                  <a:pt x="1544713" y="13462"/>
                </a:lnTo>
                <a:lnTo>
                  <a:pt x="1548574" y="13462"/>
                </a:lnTo>
                <a:lnTo>
                  <a:pt x="1547685" y="12827"/>
                </a:lnTo>
                <a:lnTo>
                  <a:pt x="1546618" y="12065"/>
                </a:lnTo>
                <a:lnTo>
                  <a:pt x="1546479" y="12065"/>
                </a:lnTo>
                <a:lnTo>
                  <a:pt x="1545831" y="9652"/>
                </a:lnTo>
                <a:lnTo>
                  <a:pt x="1544256" y="9652"/>
                </a:lnTo>
                <a:lnTo>
                  <a:pt x="1533575" y="8001"/>
                </a:lnTo>
                <a:lnTo>
                  <a:pt x="1528292" y="8001"/>
                </a:lnTo>
                <a:lnTo>
                  <a:pt x="1497063" y="8890"/>
                </a:lnTo>
                <a:lnTo>
                  <a:pt x="1436585" y="9347"/>
                </a:lnTo>
                <a:lnTo>
                  <a:pt x="1402054" y="8890"/>
                </a:lnTo>
                <a:lnTo>
                  <a:pt x="1399578" y="8890"/>
                </a:lnTo>
                <a:lnTo>
                  <a:pt x="1300378" y="7175"/>
                </a:lnTo>
                <a:lnTo>
                  <a:pt x="1302499" y="7175"/>
                </a:lnTo>
                <a:lnTo>
                  <a:pt x="1245895" y="6350"/>
                </a:lnTo>
                <a:lnTo>
                  <a:pt x="1183932" y="6350"/>
                </a:lnTo>
                <a:lnTo>
                  <a:pt x="1185519" y="7493"/>
                </a:lnTo>
                <a:lnTo>
                  <a:pt x="1189240" y="8890"/>
                </a:lnTo>
                <a:lnTo>
                  <a:pt x="1188313" y="10414"/>
                </a:lnTo>
                <a:lnTo>
                  <a:pt x="1177759" y="12065"/>
                </a:lnTo>
                <a:lnTo>
                  <a:pt x="1173708" y="12065"/>
                </a:lnTo>
                <a:lnTo>
                  <a:pt x="1165212" y="11176"/>
                </a:lnTo>
                <a:lnTo>
                  <a:pt x="1150632" y="9652"/>
                </a:lnTo>
                <a:lnTo>
                  <a:pt x="1109345" y="5334"/>
                </a:lnTo>
                <a:lnTo>
                  <a:pt x="1091628" y="7175"/>
                </a:lnTo>
                <a:lnTo>
                  <a:pt x="1092847" y="7175"/>
                </a:lnTo>
                <a:lnTo>
                  <a:pt x="1083017" y="8890"/>
                </a:lnTo>
                <a:lnTo>
                  <a:pt x="1069848" y="9652"/>
                </a:lnTo>
                <a:lnTo>
                  <a:pt x="1065923" y="9652"/>
                </a:lnTo>
                <a:lnTo>
                  <a:pt x="1043381" y="8001"/>
                </a:lnTo>
                <a:lnTo>
                  <a:pt x="1042162" y="8001"/>
                </a:lnTo>
                <a:lnTo>
                  <a:pt x="1045730" y="8890"/>
                </a:lnTo>
                <a:lnTo>
                  <a:pt x="1046010" y="8890"/>
                </a:lnTo>
                <a:lnTo>
                  <a:pt x="1050531" y="10414"/>
                </a:lnTo>
                <a:lnTo>
                  <a:pt x="1049972" y="10414"/>
                </a:lnTo>
                <a:lnTo>
                  <a:pt x="1048893" y="11176"/>
                </a:lnTo>
                <a:lnTo>
                  <a:pt x="1029792" y="11176"/>
                </a:lnTo>
                <a:lnTo>
                  <a:pt x="996911" y="10414"/>
                </a:lnTo>
                <a:lnTo>
                  <a:pt x="999693" y="10414"/>
                </a:lnTo>
                <a:lnTo>
                  <a:pt x="950150" y="9652"/>
                </a:lnTo>
                <a:lnTo>
                  <a:pt x="866635" y="9652"/>
                </a:lnTo>
                <a:lnTo>
                  <a:pt x="866635" y="38989"/>
                </a:lnTo>
                <a:lnTo>
                  <a:pt x="822706" y="38989"/>
                </a:lnTo>
                <a:lnTo>
                  <a:pt x="780757" y="38227"/>
                </a:lnTo>
                <a:lnTo>
                  <a:pt x="779513" y="38227"/>
                </a:lnTo>
                <a:lnTo>
                  <a:pt x="745096" y="37465"/>
                </a:lnTo>
                <a:lnTo>
                  <a:pt x="745159" y="35941"/>
                </a:lnTo>
                <a:lnTo>
                  <a:pt x="745185" y="35433"/>
                </a:lnTo>
                <a:lnTo>
                  <a:pt x="745236" y="34417"/>
                </a:lnTo>
                <a:lnTo>
                  <a:pt x="780973" y="37465"/>
                </a:lnTo>
                <a:lnTo>
                  <a:pt x="767410" y="37465"/>
                </a:lnTo>
                <a:lnTo>
                  <a:pt x="866635" y="38989"/>
                </a:lnTo>
                <a:lnTo>
                  <a:pt x="866635" y="9652"/>
                </a:lnTo>
                <a:lnTo>
                  <a:pt x="741959" y="9652"/>
                </a:lnTo>
                <a:lnTo>
                  <a:pt x="641413" y="10414"/>
                </a:lnTo>
                <a:lnTo>
                  <a:pt x="510336" y="10414"/>
                </a:lnTo>
                <a:lnTo>
                  <a:pt x="452285" y="9690"/>
                </a:lnTo>
                <a:lnTo>
                  <a:pt x="452285" y="35941"/>
                </a:lnTo>
                <a:lnTo>
                  <a:pt x="435673" y="36042"/>
                </a:lnTo>
                <a:lnTo>
                  <a:pt x="435673" y="36703"/>
                </a:lnTo>
                <a:lnTo>
                  <a:pt x="429628" y="37846"/>
                </a:lnTo>
                <a:lnTo>
                  <a:pt x="355663" y="38011"/>
                </a:lnTo>
                <a:lnTo>
                  <a:pt x="359968" y="37465"/>
                </a:lnTo>
                <a:lnTo>
                  <a:pt x="375107" y="36576"/>
                </a:lnTo>
                <a:lnTo>
                  <a:pt x="419023" y="36576"/>
                </a:lnTo>
                <a:lnTo>
                  <a:pt x="424129" y="36703"/>
                </a:lnTo>
                <a:lnTo>
                  <a:pt x="435673" y="36703"/>
                </a:lnTo>
                <a:lnTo>
                  <a:pt x="435673" y="36042"/>
                </a:lnTo>
                <a:lnTo>
                  <a:pt x="403707" y="36207"/>
                </a:lnTo>
                <a:lnTo>
                  <a:pt x="393509" y="35941"/>
                </a:lnTo>
                <a:lnTo>
                  <a:pt x="452285" y="35941"/>
                </a:lnTo>
                <a:lnTo>
                  <a:pt x="452285" y="9690"/>
                </a:lnTo>
                <a:lnTo>
                  <a:pt x="449935" y="9652"/>
                </a:lnTo>
                <a:lnTo>
                  <a:pt x="445465" y="9652"/>
                </a:lnTo>
                <a:lnTo>
                  <a:pt x="372872" y="8001"/>
                </a:lnTo>
                <a:lnTo>
                  <a:pt x="378040" y="8001"/>
                </a:lnTo>
                <a:lnTo>
                  <a:pt x="355587" y="7264"/>
                </a:lnTo>
                <a:lnTo>
                  <a:pt x="355587" y="36449"/>
                </a:lnTo>
                <a:lnTo>
                  <a:pt x="330873" y="36576"/>
                </a:lnTo>
                <a:lnTo>
                  <a:pt x="353669" y="36576"/>
                </a:lnTo>
                <a:lnTo>
                  <a:pt x="349250" y="37465"/>
                </a:lnTo>
                <a:lnTo>
                  <a:pt x="349046" y="37465"/>
                </a:lnTo>
                <a:lnTo>
                  <a:pt x="345351" y="38036"/>
                </a:lnTo>
                <a:lnTo>
                  <a:pt x="293585" y="38150"/>
                </a:lnTo>
                <a:lnTo>
                  <a:pt x="346989" y="35433"/>
                </a:lnTo>
                <a:lnTo>
                  <a:pt x="350177" y="35433"/>
                </a:lnTo>
                <a:lnTo>
                  <a:pt x="355587" y="36449"/>
                </a:lnTo>
                <a:lnTo>
                  <a:pt x="355587" y="7264"/>
                </a:lnTo>
                <a:lnTo>
                  <a:pt x="327888" y="6350"/>
                </a:lnTo>
                <a:lnTo>
                  <a:pt x="330631" y="6350"/>
                </a:lnTo>
                <a:lnTo>
                  <a:pt x="289433" y="4572"/>
                </a:lnTo>
                <a:lnTo>
                  <a:pt x="304901" y="5588"/>
                </a:lnTo>
                <a:lnTo>
                  <a:pt x="304444" y="6350"/>
                </a:lnTo>
                <a:lnTo>
                  <a:pt x="285851" y="7175"/>
                </a:lnTo>
                <a:lnTo>
                  <a:pt x="276288" y="7175"/>
                </a:lnTo>
                <a:lnTo>
                  <a:pt x="281851" y="8001"/>
                </a:lnTo>
                <a:lnTo>
                  <a:pt x="281089" y="9652"/>
                </a:lnTo>
                <a:lnTo>
                  <a:pt x="280771" y="9652"/>
                </a:lnTo>
                <a:lnTo>
                  <a:pt x="278218" y="11176"/>
                </a:lnTo>
                <a:lnTo>
                  <a:pt x="278117" y="12065"/>
                </a:lnTo>
                <a:lnTo>
                  <a:pt x="278028" y="12827"/>
                </a:lnTo>
                <a:lnTo>
                  <a:pt x="273621" y="12827"/>
                </a:lnTo>
                <a:lnTo>
                  <a:pt x="245211" y="11176"/>
                </a:lnTo>
                <a:lnTo>
                  <a:pt x="184492" y="7658"/>
                </a:lnTo>
                <a:lnTo>
                  <a:pt x="184492" y="32639"/>
                </a:lnTo>
                <a:lnTo>
                  <a:pt x="181216" y="32778"/>
                </a:lnTo>
                <a:lnTo>
                  <a:pt x="179095" y="32639"/>
                </a:lnTo>
                <a:lnTo>
                  <a:pt x="184492" y="32639"/>
                </a:lnTo>
                <a:lnTo>
                  <a:pt x="184492" y="7658"/>
                </a:lnTo>
                <a:lnTo>
                  <a:pt x="176237" y="7175"/>
                </a:lnTo>
                <a:lnTo>
                  <a:pt x="171335" y="7175"/>
                </a:lnTo>
                <a:lnTo>
                  <a:pt x="147459" y="9652"/>
                </a:lnTo>
                <a:lnTo>
                  <a:pt x="88557" y="10248"/>
                </a:lnTo>
                <a:lnTo>
                  <a:pt x="88557" y="11176"/>
                </a:lnTo>
                <a:lnTo>
                  <a:pt x="83426" y="11442"/>
                </a:lnTo>
                <a:lnTo>
                  <a:pt x="83870" y="11176"/>
                </a:lnTo>
                <a:lnTo>
                  <a:pt x="88557" y="11176"/>
                </a:lnTo>
                <a:lnTo>
                  <a:pt x="88557" y="10248"/>
                </a:lnTo>
                <a:lnTo>
                  <a:pt x="71513" y="10414"/>
                </a:lnTo>
                <a:lnTo>
                  <a:pt x="52197" y="12827"/>
                </a:lnTo>
                <a:lnTo>
                  <a:pt x="55283" y="12827"/>
                </a:lnTo>
                <a:lnTo>
                  <a:pt x="70637" y="12065"/>
                </a:lnTo>
                <a:lnTo>
                  <a:pt x="82346" y="12065"/>
                </a:lnTo>
                <a:lnTo>
                  <a:pt x="74307" y="16764"/>
                </a:lnTo>
                <a:lnTo>
                  <a:pt x="75044" y="16764"/>
                </a:lnTo>
                <a:lnTo>
                  <a:pt x="97167" y="22225"/>
                </a:lnTo>
                <a:lnTo>
                  <a:pt x="128041" y="28448"/>
                </a:lnTo>
                <a:lnTo>
                  <a:pt x="127266" y="28448"/>
                </a:lnTo>
                <a:lnTo>
                  <a:pt x="138811" y="34417"/>
                </a:lnTo>
                <a:lnTo>
                  <a:pt x="174701" y="33020"/>
                </a:lnTo>
                <a:lnTo>
                  <a:pt x="185483" y="33020"/>
                </a:lnTo>
                <a:lnTo>
                  <a:pt x="232346" y="35814"/>
                </a:lnTo>
                <a:lnTo>
                  <a:pt x="284949" y="38163"/>
                </a:lnTo>
                <a:lnTo>
                  <a:pt x="252717" y="38227"/>
                </a:lnTo>
                <a:lnTo>
                  <a:pt x="286512" y="38227"/>
                </a:lnTo>
                <a:lnTo>
                  <a:pt x="291858" y="38227"/>
                </a:lnTo>
                <a:lnTo>
                  <a:pt x="343141" y="38227"/>
                </a:lnTo>
                <a:lnTo>
                  <a:pt x="343776" y="39509"/>
                </a:lnTo>
                <a:lnTo>
                  <a:pt x="353898" y="38227"/>
                </a:lnTo>
                <a:lnTo>
                  <a:pt x="427621" y="38227"/>
                </a:lnTo>
                <a:lnTo>
                  <a:pt x="546760" y="38227"/>
                </a:lnTo>
                <a:lnTo>
                  <a:pt x="698055" y="41656"/>
                </a:lnTo>
                <a:lnTo>
                  <a:pt x="699389" y="41656"/>
                </a:lnTo>
                <a:lnTo>
                  <a:pt x="758558" y="42811"/>
                </a:lnTo>
                <a:lnTo>
                  <a:pt x="747852" y="38989"/>
                </a:lnTo>
                <a:lnTo>
                  <a:pt x="754900" y="38989"/>
                </a:lnTo>
                <a:lnTo>
                  <a:pt x="756653" y="38989"/>
                </a:lnTo>
                <a:lnTo>
                  <a:pt x="801395" y="38989"/>
                </a:lnTo>
                <a:lnTo>
                  <a:pt x="800709" y="39751"/>
                </a:lnTo>
                <a:lnTo>
                  <a:pt x="947585" y="39751"/>
                </a:lnTo>
                <a:lnTo>
                  <a:pt x="911110" y="38989"/>
                </a:lnTo>
                <a:lnTo>
                  <a:pt x="1049401" y="38989"/>
                </a:lnTo>
                <a:lnTo>
                  <a:pt x="1046772" y="39751"/>
                </a:lnTo>
                <a:lnTo>
                  <a:pt x="1071029" y="39751"/>
                </a:lnTo>
                <a:lnTo>
                  <a:pt x="1055471" y="38989"/>
                </a:lnTo>
                <a:lnTo>
                  <a:pt x="1562925" y="38989"/>
                </a:lnTo>
                <a:lnTo>
                  <a:pt x="1559915" y="38227"/>
                </a:lnTo>
                <a:lnTo>
                  <a:pt x="1665820" y="38227"/>
                </a:lnTo>
                <a:lnTo>
                  <a:pt x="1642427" y="37465"/>
                </a:lnTo>
                <a:lnTo>
                  <a:pt x="1763839" y="37465"/>
                </a:lnTo>
                <a:lnTo>
                  <a:pt x="1778279" y="36703"/>
                </a:lnTo>
                <a:lnTo>
                  <a:pt x="1787245" y="36703"/>
                </a:lnTo>
                <a:lnTo>
                  <a:pt x="1794141" y="36576"/>
                </a:lnTo>
                <a:lnTo>
                  <a:pt x="1801368" y="36703"/>
                </a:lnTo>
                <a:lnTo>
                  <a:pt x="1816569" y="36703"/>
                </a:lnTo>
                <a:lnTo>
                  <a:pt x="1814372" y="37465"/>
                </a:lnTo>
                <a:lnTo>
                  <a:pt x="1918144" y="37465"/>
                </a:lnTo>
                <a:lnTo>
                  <a:pt x="1925866" y="36576"/>
                </a:lnTo>
                <a:lnTo>
                  <a:pt x="1944611" y="34417"/>
                </a:lnTo>
                <a:lnTo>
                  <a:pt x="1949018" y="33909"/>
                </a:lnTo>
                <a:lnTo>
                  <a:pt x="1952472" y="33909"/>
                </a:lnTo>
                <a:lnTo>
                  <a:pt x="1966226" y="36703"/>
                </a:lnTo>
                <a:lnTo>
                  <a:pt x="1969160" y="36703"/>
                </a:lnTo>
                <a:lnTo>
                  <a:pt x="1981822" y="34798"/>
                </a:lnTo>
                <a:lnTo>
                  <a:pt x="1990280" y="33909"/>
                </a:lnTo>
                <a:lnTo>
                  <a:pt x="1995119" y="33401"/>
                </a:lnTo>
                <a:lnTo>
                  <a:pt x="2011426" y="32639"/>
                </a:lnTo>
                <a:lnTo>
                  <a:pt x="2008886" y="32639"/>
                </a:lnTo>
                <a:lnTo>
                  <a:pt x="2040445" y="31877"/>
                </a:lnTo>
                <a:lnTo>
                  <a:pt x="2044776" y="31877"/>
                </a:lnTo>
                <a:lnTo>
                  <a:pt x="2029739" y="33909"/>
                </a:lnTo>
                <a:lnTo>
                  <a:pt x="2032787" y="33909"/>
                </a:lnTo>
                <a:lnTo>
                  <a:pt x="2039797" y="35433"/>
                </a:lnTo>
                <a:lnTo>
                  <a:pt x="2046706" y="37465"/>
                </a:lnTo>
                <a:lnTo>
                  <a:pt x="1918144" y="37465"/>
                </a:lnTo>
                <a:lnTo>
                  <a:pt x="1913318" y="38227"/>
                </a:lnTo>
                <a:lnTo>
                  <a:pt x="2043176" y="38227"/>
                </a:lnTo>
                <a:lnTo>
                  <a:pt x="2047938" y="37465"/>
                </a:lnTo>
                <a:lnTo>
                  <a:pt x="2186673" y="37465"/>
                </a:lnTo>
                <a:lnTo>
                  <a:pt x="2175446" y="36703"/>
                </a:lnTo>
                <a:lnTo>
                  <a:pt x="2178888" y="36703"/>
                </a:lnTo>
                <a:lnTo>
                  <a:pt x="2176195" y="34417"/>
                </a:lnTo>
                <a:lnTo>
                  <a:pt x="2193061" y="32639"/>
                </a:lnTo>
                <a:lnTo>
                  <a:pt x="2189442" y="32639"/>
                </a:lnTo>
                <a:lnTo>
                  <a:pt x="2207552" y="31877"/>
                </a:lnTo>
                <a:lnTo>
                  <a:pt x="2225662" y="31115"/>
                </a:lnTo>
                <a:lnTo>
                  <a:pt x="2259025" y="31115"/>
                </a:lnTo>
                <a:lnTo>
                  <a:pt x="2281072" y="32639"/>
                </a:lnTo>
                <a:lnTo>
                  <a:pt x="2310828" y="36576"/>
                </a:lnTo>
                <a:lnTo>
                  <a:pt x="2311133" y="36576"/>
                </a:lnTo>
                <a:lnTo>
                  <a:pt x="2319934" y="37465"/>
                </a:lnTo>
                <a:lnTo>
                  <a:pt x="2490063" y="37465"/>
                </a:lnTo>
                <a:lnTo>
                  <a:pt x="2503474" y="36576"/>
                </a:lnTo>
                <a:lnTo>
                  <a:pt x="2503627" y="36576"/>
                </a:lnTo>
                <a:lnTo>
                  <a:pt x="2540647" y="33909"/>
                </a:lnTo>
                <a:lnTo>
                  <a:pt x="2539555" y="33909"/>
                </a:lnTo>
                <a:lnTo>
                  <a:pt x="2585135" y="31877"/>
                </a:lnTo>
                <a:lnTo>
                  <a:pt x="2629395" y="32639"/>
                </a:lnTo>
                <a:lnTo>
                  <a:pt x="2637561" y="32639"/>
                </a:lnTo>
                <a:lnTo>
                  <a:pt x="2629636" y="33909"/>
                </a:lnTo>
                <a:lnTo>
                  <a:pt x="2619451" y="35052"/>
                </a:lnTo>
                <a:lnTo>
                  <a:pt x="2619984" y="35052"/>
                </a:lnTo>
                <a:lnTo>
                  <a:pt x="2608364" y="35941"/>
                </a:lnTo>
                <a:lnTo>
                  <a:pt x="2609380" y="35941"/>
                </a:lnTo>
                <a:lnTo>
                  <a:pt x="2596388" y="36703"/>
                </a:lnTo>
                <a:lnTo>
                  <a:pt x="2587891" y="36703"/>
                </a:lnTo>
                <a:lnTo>
                  <a:pt x="2600414" y="37465"/>
                </a:lnTo>
                <a:lnTo>
                  <a:pt x="2641269" y="37465"/>
                </a:lnTo>
                <a:lnTo>
                  <a:pt x="2608757" y="37973"/>
                </a:lnTo>
                <a:lnTo>
                  <a:pt x="2600414" y="37465"/>
                </a:lnTo>
                <a:lnTo>
                  <a:pt x="2550528" y="37465"/>
                </a:lnTo>
                <a:lnTo>
                  <a:pt x="2548407" y="38227"/>
                </a:lnTo>
                <a:lnTo>
                  <a:pt x="2592514" y="38227"/>
                </a:lnTo>
                <a:lnTo>
                  <a:pt x="2612948" y="38227"/>
                </a:lnTo>
                <a:lnTo>
                  <a:pt x="2656446" y="38227"/>
                </a:lnTo>
                <a:lnTo>
                  <a:pt x="2651861" y="38989"/>
                </a:lnTo>
                <a:lnTo>
                  <a:pt x="5958738" y="38989"/>
                </a:lnTo>
                <a:lnTo>
                  <a:pt x="5979007" y="36576"/>
                </a:lnTo>
                <a:lnTo>
                  <a:pt x="5977839" y="36576"/>
                </a:lnTo>
                <a:lnTo>
                  <a:pt x="6012548" y="33909"/>
                </a:lnTo>
                <a:lnTo>
                  <a:pt x="6017311" y="33909"/>
                </a:lnTo>
                <a:lnTo>
                  <a:pt x="6005690" y="31877"/>
                </a:lnTo>
                <a:lnTo>
                  <a:pt x="6005855" y="31877"/>
                </a:lnTo>
                <a:lnTo>
                  <a:pt x="5998769" y="30861"/>
                </a:lnTo>
                <a:lnTo>
                  <a:pt x="5986767" y="29210"/>
                </a:lnTo>
                <a:lnTo>
                  <a:pt x="5979668" y="28448"/>
                </a:lnTo>
                <a:lnTo>
                  <a:pt x="6050242" y="26035"/>
                </a:lnTo>
                <a:lnTo>
                  <a:pt x="6054649" y="26035"/>
                </a:lnTo>
                <a:lnTo>
                  <a:pt x="6059449" y="26924"/>
                </a:lnTo>
                <a:lnTo>
                  <a:pt x="6057824" y="26924"/>
                </a:lnTo>
                <a:lnTo>
                  <a:pt x="6056947" y="27813"/>
                </a:lnTo>
                <a:lnTo>
                  <a:pt x="6051702" y="29210"/>
                </a:lnTo>
                <a:lnTo>
                  <a:pt x="6043549" y="30861"/>
                </a:lnTo>
                <a:lnTo>
                  <a:pt x="6056884" y="29210"/>
                </a:lnTo>
                <a:lnTo>
                  <a:pt x="6068377" y="31115"/>
                </a:lnTo>
                <a:lnTo>
                  <a:pt x="6069762" y="31115"/>
                </a:lnTo>
                <a:lnTo>
                  <a:pt x="6071095" y="33401"/>
                </a:lnTo>
                <a:lnTo>
                  <a:pt x="6071590" y="33401"/>
                </a:lnTo>
                <a:lnTo>
                  <a:pt x="6063412" y="35814"/>
                </a:lnTo>
                <a:lnTo>
                  <a:pt x="6063094" y="35814"/>
                </a:lnTo>
                <a:lnTo>
                  <a:pt x="6051156" y="37846"/>
                </a:lnTo>
                <a:lnTo>
                  <a:pt x="6024372" y="34417"/>
                </a:lnTo>
                <a:lnTo>
                  <a:pt x="6012091" y="36703"/>
                </a:lnTo>
                <a:lnTo>
                  <a:pt x="6011850" y="36703"/>
                </a:lnTo>
                <a:lnTo>
                  <a:pt x="6001829" y="38989"/>
                </a:lnTo>
                <a:lnTo>
                  <a:pt x="6284074" y="38989"/>
                </a:lnTo>
                <a:lnTo>
                  <a:pt x="6275552" y="39751"/>
                </a:lnTo>
                <a:lnTo>
                  <a:pt x="6380543" y="39751"/>
                </a:lnTo>
                <a:lnTo>
                  <a:pt x="6383109" y="41656"/>
                </a:lnTo>
                <a:lnTo>
                  <a:pt x="6904685" y="41656"/>
                </a:lnTo>
                <a:lnTo>
                  <a:pt x="6906488" y="41402"/>
                </a:lnTo>
                <a:lnTo>
                  <a:pt x="6908546" y="41402"/>
                </a:lnTo>
                <a:lnTo>
                  <a:pt x="6908800" y="41656"/>
                </a:lnTo>
                <a:lnTo>
                  <a:pt x="6951319" y="41656"/>
                </a:lnTo>
                <a:lnTo>
                  <a:pt x="6952831" y="41402"/>
                </a:lnTo>
                <a:lnTo>
                  <a:pt x="6962673" y="39751"/>
                </a:lnTo>
                <a:lnTo>
                  <a:pt x="6380962" y="39751"/>
                </a:lnTo>
                <a:lnTo>
                  <a:pt x="6381178" y="38989"/>
                </a:lnTo>
                <a:lnTo>
                  <a:pt x="6285077" y="38989"/>
                </a:lnTo>
                <a:lnTo>
                  <a:pt x="6296596" y="38227"/>
                </a:lnTo>
                <a:lnTo>
                  <a:pt x="6333083" y="35814"/>
                </a:lnTo>
                <a:lnTo>
                  <a:pt x="6387109" y="33909"/>
                </a:lnTo>
                <a:lnTo>
                  <a:pt x="6393345" y="33909"/>
                </a:lnTo>
                <a:lnTo>
                  <a:pt x="6382728" y="36703"/>
                </a:lnTo>
                <a:lnTo>
                  <a:pt x="6381839" y="36703"/>
                </a:lnTo>
                <a:lnTo>
                  <a:pt x="6381178" y="38989"/>
                </a:lnTo>
                <a:lnTo>
                  <a:pt x="6967207" y="38989"/>
                </a:lnTo>
                <a:lnTo>
                  <a:pt x="6997484" y="33909"/>
                </a:lnTo>
                <a:lnTo>
                  <a:pt x="7025475" y="29210"/>
                </a:lnTo>
                <a:lnTo>
                  <a:pt x="7039102" y="26924"/>
                </a:lnTo>
                <a:lnTo>
                  <a:pt x="7039851" y="26924"/>
                </a:lnTo>
                <a:lnTo>
                  <a:pt x="7039775" y="27813"/>
                </a:lnTo>
                <a:lnTo>
                  <a:pt x="7039686" y="28956"/>
                </a:lnTo>
                <a:lnTo>
                  <a:pt x="7039572" y="30353"/>
                </a:lnTo>
                <a:lnTo>
                  <a:pt x="7039445" y="31877"/>
                </a:lnTo>
                <a:lnTo>
                  <a:pt x="7039343" y="33020"/>
                </a:lnTo>
                <a:lnTo>
                  <a:pt x="7044093" y="38989"/>
                </a:lnTo>
                <a:lnTo>
                  <a:pt x="7493279" y="38989"/>
                </a:lnTo>
                <a:lnTo>
                  <a:pt x="7515784" y="38227"/>
                </a:lnTo>
                <a:lnTo>
                  <a:pt x="7525855" y="38227"/>
                </a:lnTo>
                <a:lnTo>
                  <a:pt x="7523493" y="38989"/>
                </a:lnTo>
                <a:lnTo>
                  <a:pt x="7599718" y="38989"/>
                </a:lnTo>
                <a:lnTo>
                  <a:pt x="7606817" y="37465"/>
                </a:lnTo>
                <a:lnTo>
                  <a:pt x="7703794" y="37465"/>
                </a:lnTo>
                <a:lnTo>
                  <a:pt x="7708811" y="36703"/>
                </a:lnTo>
                <a:lnTo>
                  <a:pt x="7610856" y="36703"/>
                </a:lnTo>
                <a:lnTo>
                  <a:pt x="7608595" y="37084"/>
                </a:lnTo>
                <a:lnTo>
                  <a:pt x="7610373" y="36703"/>
                </a:lnTo>
                <a:lnTo>
                  <a:pt x="7610856" y="36703"/>
                </a:lnTo>
                <a:lnTo>
                  <a:pt x="7658354" y="28702"/>
                </a:lnTo>
                <a:lnTo>
                  <a:pt x="7712176" y="23622"/>
                </a:lnTo>
                <a:lnTo>
                  <a:pt x="7715986" y="23622"/>
                </a:lnTo>
                <a:lnTo>
                  <a:pt x="7730096" y="26797"/>
                </a:lnTo>
                <a:lnTo>
                  <a:pt x="7785722" y="23622"/>
                </a:lnTo>
                <a:lnTo>
                  <a:pt x="7788732" y="23622"/>
                </a:lnTo>
                <a:lnTo>
                  <a:pt x="7751381" y="30226"/>
                </a:lnTo>
                <a:lnTo>
                  <a:pt x="7708811" y="36703"/>
                </a:lnTo>
                <a:lnTo>
                  <a:pt x="8038312" y="36703"/>
                </a:lnTo>
                <a:lnTo>
                  <a:pt x="8038414" y="35433"/>
                </a:lnTo>
                <a:lnTo>
                  <a:pt x="8038503" y="34417"/>
                </a:lnTo>
                <a:lnTo>
                  <a:pt x="8038630" y="33020"/>
                </a:lnTo>
                <a:lnTo>
                  <a:pt x="8038719" y="31877"/>
                </a:lnTo>
                <a:lnTo>
                  <a:pt x="8038795" y="31115"/>
                </a:lnTo>
                <a:lnTo>
                  <a:pt x="8038998" y="31115"/>
                </a:lnTo>
                <a:lnTo>
                  <a:pt x="8049514" y="25019"/>
                </a:lnTo>
                <a:lnTo>
                  <a:pt x="8070863" y="26035"/>
                </a:lnTo>
                <a:lnTo>
                  <a:pt x="8070088" y="26035"/>
                </a:lnTo>
                <a:lnTo>
                  <a:pt x="8106270" y="28448"/>
                </a:lnTo>
                <a:lnTo>
                  <a:pt x="8105927" y="28448"/>
                </a:lnTo>
                <a:lnTo>
                  <a:pt x="8143418" y="31508"/>
                </a:lnTo>
                <a:lnTo>
                  <a:pt x="8139862" y="31115"/>
                </a:lnTo>
                <a:lnTo>
                  <a:pt x="8758733" y="31115"/>
                </a:lnTo>
                <a:lnTo>
                  <a:pt x="8768029" y="30226"/>
                </a:lnTo>
                <a:lnTo>
                  <a:pt x="8765984" y="30226"/>
                </a:lnTo>
                <a:lnTo>
                  <a:pt x="8827071" y="26924"/>
                </a:lnTo>
                <a:lnTo>
                  <a:pt x="8863406" y="26924"/>
                </a:lnTo>
                <a:lnTo>
                  <a:pt x="8871026" y="28448"/>
                </a:lnTo>
                <a:lnTo>
                  <a:pt x="8868727" y="30353"/>
                </a:lnTo>
                <a:lnTo>
                  <a:pt x="8870442" y="30861"/>
                </a:lnTo>
                <a:lnTo>
                  <a:pt x="8913914" y="30226"/>
                </a:lnTo>
                <a:lnTo>
                  <a:pt x="8927757" y="30226"/>
                </a:lnTo>
                <a:lnTo>
                  <a:pt x="8970226" y="27178"/>
                </a:lnTo>
                <a:lnTo>
                  <a:pt x="8972613" y="26924"/>
                </a:lnTo>
                <a:lnTo>
                  <a:pt x="8990520" y="25019"/>
                </a:lnTo>
                <a:lnTo>
                  <a:pt x="9001277" y="23876"/>
                </a:lnTo>
                <a:lnTo>
                  <a:pt x="9002484" y="23876"/>
                </a:lnTo>
                <a:lnTo>
                  <a:pt x="9007284" y="23622"/>
                </a:lnTo>
                <a:lnTo>
                  <a:pt x="9033726" y="22225"/>
                </a:lnTo>
                <a:lnTo>
                  <a:pt x="7538275" y="22225"/>
                </a:lnTo>
                <a:lnTo>
                  <a:pt x="7538275" y="37465"/>
                </a:lnTo>
                <a:lnTo>
                  <a:pt x="7527023" y="37846"/>
                </a:lnTo>
                <a:lnTo>
                  <a:pt x="7528204" y="37465"/>
                </a:lnTo>
                <a:lnTo>
                  <a:pt x="7538275" y="37465"/>
                </a:lnTo>
                <a:lnTo>
                  <a:pt x="7538275" y="22225"/>
                </a:lnTo>
                <a:lnTo>
                  <a:pt x="7203072" y="22225"/>
                </a:lnTo>
                <a:lnTo>
                  <a:pt x="7191896" y="24371"/>
                </a:lnTo>
                <a:lnTo>
                  <a:pt x="7183869" y="25908"/>
                </a:lnTo>
                <a:lnTo>
                  <a:pt x="7182942" y="24384"/>
                </a:lnTo>
                <a:lnTo>
                  <a:pt x="7191807" y="24384"/>
                </a:lnTo>
                <a:lnTo>
                  <a:pt x="7169302" y="23622"/>
                </a:lnTo>
                <a:lnTo>
                  <a:pt x="7150303" y="23253"/>
                </a:lnTo>
                <a:lnTo>
                  <a:pt x="7126795" y="23418"/>
                </a:lnTo>
                <a:lnTo>
                  <a:pt x="7126795" y="23622"/>
                </a:lnTo>
                <a:lnTo>
                  <a:pt x="7114146" y="24257"/>
                </a:lnTo>
                <a:lnTo>
                  <a:pt x="7112787" y="23622"/>
                </a:lnTo>
                <a:lnTo>
                  <a:pt x="7126795" y="23622"/>
                </a:lnTo>
                <a:lnTo>
                  <a:pt x="7126795" y="23418"/>
                </a:lnTo>
                <a:lnTo>
                  <a:pt x="7112533" y="23507"/>
                </a:lnTo>
                <a:lnTo>
                  <a:pt x="7109803" y="22225"/>
                </a:lnTo>
                <a:lnTo>
                  <a:pt x="7076122" y="22225"/>
                </a:lnTo>
                <a:lnTo>
                  <a:pt x="7046455" y="25908"/>
                </a:lnTo>
                <a:lnTo>
                  <a:pt x="7038530" y="25019"/>
                </a:lnTo>
                <a:lnTo>
                  <a:pt x="7026084" y="23622"/>
                </a:lnTo>
                <a:lnTo>
                  <a:pt x="7025653" y="23622"/>
                </a:lnTo>
                <a:lnTo>
                  <a:pt x="7017880" y="22225"/>
                </a:lnTo>
                <a:lnTo>
                  <a:pt x="6930834" y="22225"/>
                </a:lnTo>
                <a:lnTo>
                  <a:pt x="6894957" y="25019"/>
                </a:lnTo>
                <a:lnTo>
                  <a:pt x="6895630" y="24384"/>
                </a:lnTo>
                <a:lnTo>
                  <a:pt x="6898627" y="21590"/>
                </a:lnTo>
                <a:lnTo>
                  <a:pt x="6894487" y="21590"/>
                </a:lnTo>
                <a:lnTo>
                  <a:pt x="6873087" y="22225"/>
                </a:lnTo>
                <a:lnTo>
                  <a:pt x="6875056" y="22225"/>
                </a:lnTo>
                <a:lnTo>
                  <a:pt x="6849681" y="23622"/>
                </a:lnTo>
                <a:lnTo>
                  <a:pt x="6847268" y="23622"/>
                </a:lnTo>
                <a:lnTo>
                  <a:pt x="6833197" y="24130"/>
                </a:lnTo>
                <a:lnTo>
                  <a:pt x="6822884" y="23622"/>
                </a:lnTo>
                <a:lnTo>
                  <a:pt x="6821030" y="23622"/>
                </a:lnTo>
                <a:lnTo>
                  <a:pt x="6806184" y="22479"/>
                </a:lnTo>
                <a:lnTo>
                  <a:pt x="6786372" y="20955"/>
                </a:lnTo>
                <a:lnTo>
                  <a:pt x="6780606" y="20955"/>
                </a:lnTo>
                <a:lnTo>
                  <a:pt x="6753441" y="20193"/>
                </a:lnTo>
                <a:lnTo>
                  <a:pt x="6759029" y="20193"/>
                </a:lnTo>
                <a:lnTo>
                  <a:pt x="6969392" y="20193"/>
                </a:lnTo>
                <a:lnTo>
                  <a:pt x="6974789" y="19939"/>
                </a:lnTo>
                <a:lnTo>
                  <a:pt x="6744373" y="19939"/>
                </a:lnTo>
                <a:lnTo>
                  <a:pt x="6748907" y="20066"/>
                </a:lnTo>
                <a:lnTo>
                  <a:pt x="6678054" y="19177"/>
                </a:lnTo>
                <a:lnTo>
                  <a:pt x="6989648" y="19177"/>
                </a:lnTo>
                <a:lnTo>
                  <a:pt x="7001815" y="18415"/>
                </a:lnTo>
                <a:lnTo>
                  <a:pt x="6531623" y="18415"/>
                </a:lnTo>
                <a:lnTo>
                  <a:pt x="6545910" y="18542"/>
                </a:lnTo>
                <a:lnTo>
                  <a:pt x="6523545" y="18415"/>
                </a:lnTo>
                <a:lnTo>
                  <a:pt x="6469723" y="17526"/>
                </a:lnTo>
                <a:lnTo>
                  <a:pt x="6463131" y="17526"/>
                </a:lnTo>
                <a:lnTo>
                  <a:pt x="6436779" y="16764"/>
                </a:lnTo>
                <a:lnTo>
                  <a:pt x="6397231" y="15621"/>
                </a:lnTo>
                <a:lnTo>
                  <a:pt x="6397612" y="16764"/>
                </a:lnTo>
                <a:lnTo>
                  <a:pt x="6398387" y="19177"/>
                </a:lnTo>
                <a:lnTo>
                  <a:pt x="6352095" y="16764"/>
                </a:lnTo>
                <a:lnTo>
                  <a:pt x="6339002" y="16764"/>
                </a:lnTo>
                <a:lnTo>
                  <a:pt x="6324727" y="18923"/>
                </a:lnTo>
                <a:lnTo>
                  <a:pt x="6308369" y="15367"/>
                </a:lnTo>
                <a:lnTo>
                  <a:pt x="6309817" y="15367"/>
                </a:lnTo>
                <a:lnTo>
                  <a:pt x="6309055" y="14351"/>
                </a:lnTo>
                <a:lnTo>
                  <a:pt x="6316027" y="13462"/>
                </a:lnTo>
                <a:lnTo>
                  <a:pt x="6318999" y="13081"/>
                </a:lnTo>
                <a:lnTo>
                  <a:pt x="6270117" y="13220"/>
                </a:lnTo>
                <a:lnTo>
                  <a:pt x="6250229" y="12827"/>
                </a:lnTo>
                <a:lnTo>
                  <a:pt x="6320993" y="12827"/>
                </a:lnTo>
                <a:lnTo>
                  <a:pt x="6416776" y="12827"/>
                </a:lnTo>
                <a:lnTo>
                  <a:pt x="7423683" y="12827"/>
                </a:lnTo>
                <a:lnTo>
                  <a:pt x="7421232" y="13462"/>
                </a:lnTo>
                <a:lnTo>
                  <a:pt x="7419937" y="13462"/>
                </a:lnTo>
                <a:lnTo>
                  <a:pt x="7422286" y="15367"/>
                </a:lnTo>
                <a:lnTo>
                  <a:pt x="7421664" y="15367"/>
                </a:lnTo>
                <a:lnTo>
                  <a:pt x="7429284" y="18008"/>
                </a:lnTo>
                <a:lnTo>
                  <a:pt x="7431862" y="18008"/>
                </a:lnTo>
                <a:lnTo>
                  <a:pt x="7420076" y="18910"/>
                </a:lnTo>
                <a:lnTo>
                  <a:pt x="7426134" y="18415"/>
                </a:lnTo>
                <a:lnTo>
                  <a:pt x="7383462" y="18415"/>
                </a:lnTo>
                <a:lnTo>
                  <a:pt x="7388758" y="19177"/>
                </a:lnTo>
                <a:lnTo>
                  <a:pt x="7416419" y="19177"/>
                </a:lnTo>
                <a:lnTo>
                  <a:pt x="7399274" y="20701"/>
                </a:lnTo>
                <a:lnTo>
                  <a:pt x="7395769" y="20193"/>
                </a:lnTo>
                <a:lnTo>
                  <a:pt x="7229373" y="20193"/>
                </a:lnTo>
                <a:lnTo>
                  <a:pt x="7204811" y="21590"/>
                </a:lnTo>
                <a:lnTo>
                  <a:pt x="7206386" y="21590"/>
                </a:lnTo>
                <a:lnTo>
                  <a:pt x="7205726" y="21717"/>
                </a:lnTo>
                <a:lnTo>
                  <a:pt x="9180805" y="21717"/>
                </a:lnTo>
                <a:lnTo>
                  <a:pt x="9172905" y="20701"/>
                </a:lnTo>
                <a:lnTo>
                  <a:pt x="9168968" y="20193"/>
                </a:lnTo>
                <a:lnTo>
                  <a:pt x="9137929" y="20193"/>
                </a:lnTo>
                <a:lnTo>
                  <a:pt x="9145867" y="19939"/>
                </a:lnTo>
                <a:lnTo>
                  <a:pt x="9126969" y="19939"/>
                </a:lnTo>
                <a:lnTo>
                  <a:pt x="9129077" y="20066"/>
                </a:lnTo>
                <a:lnTo>
                  <a:pt x="9120238" y="19939"/>
                </a:lnTo>
                <a:lnTo>
                  <a:pt x="9124213" y="19939"/>
                </a:lnTo>
                <a:lnTo>
                  <a:pt x="9119806" y="19177"/>
                </a:lnTo>
                <a:lnTo>
                  <a:pt x="9132176" y="19177"/>
                </a:lnTo>
                <a:lnTo>
                  <a:pt x="9154554" y="19177"/>
                </a:lnTo>
                <a:lnTo>
                  <a:pt x="9148889" y="19939"/>
                </a:lnTo>
                <a:lnTo>
                  <a:pt x="9164930" y="19939"/>
                </a:lnTo>
                <a:lnTo>
                  <a:pt x="9159202" y="17526"/>
                </a:lnTo>
                <a:lnTo>
                  <a:pt x="9187447" y="15367"/>
                </a:lnTo>
                <a:lnTo>
                  <a:pt x="9156484" y="15367"/>
                </a:lnTo>
                <a:lnTo>
                  <a:pt x="9156484" y="18415"/>
                </a:lnTo>
                <a:lnTo>
                  <a:pt x="9155862" y="18440"/>
                </a:lnTo>
                <a:lnTo>
                  <a:pt x="9151010" y="18415"/>
                </a:lnTo>
                <a:lnTo>
                  <a:pt x="9155303" y="18008"/>
                </a:lnTo>
                <a:lnTo>
                  <a:pt x="9155849" y="18415"/>
                </a:lnTo>
                <a:lnTo>
                  <a:pt x="9156484" y="18415"/>
                </a:lnTo>
                <a:lnTo>
                  <a:pt x="9156484" y="15367"/>
                </a:lnTo>
                <a:lnTo>
                  <a:pt x="9125750" y="15367"/>
                </a:lnTo>
                <a:lnTo>
                  <a:pt x="9109659" y="14351"/>
                </a:lnTo>
                <a:lnTo>
                  <a:pt x="9117597" y="14351"/>
                </a:lnTo>
                <a:lnTo>
                  <a:pt x="9084996" y="13462"/>
                </a:lnTo>
                <a:lnTo>
                  <a:pt x="9129420" y="13462"/>
                </a:lnTo>
                <a:lnTo>
                  <a:pt x="9082659" y="13258"/>
                </a:lnTo>
                <a:lnTo>
                  <a:pt x="9082659" y="18008"/>
                </a:lnTo>
                <a:lnTo>
                  <a:pt x="9070264" y="17526"/>
                </a:lnTo>
                <a:lnTo>
                  <a:pt x="9072905" y="17526"/>
                </a:lnTo>
                <a:lnTo>
                  <a:pt x="9082659" y="18008"/>
                </a:lnTo>
                <a:lnTo>
                  <a:pt x="9082659" y="13258"/>
                </a:lnTo>
                <a:lnTo>
                  <a:pt x="9048801" y="13093"/>
                </a:lnTo>
                <a:lnTo>
                  <a:pt x="9038984" y="13462"/>
                </a:lnTo>
                <a:lnTo>
                  <a:pt x="9016060" y="14351"/>
                </a:lnTo>
                <a:lnTo>
                  <a:pt x="9001303" y="14351"/>
                </a:lnTo>
                <a:lnTo>
                  <a:pt x="8986177" y="15367"/>
                </a:lnTo>
                <a:lnTo>
                  <a:pt x="8980043" y="15367"/>
                </a:lnTo>
                <a:lnTo>
                  <a:pt x="8980767" y="15240"/>
                </a:lnTo>
                <a:lnTo>
                  <a:pt x="8982951" y="14871"/>
                </a:lnTo>
                <a:lnTo>
                  <a:pt x="8969400" y="15240"/>
                </a:lnTo>
                <a:lnTo>
                  <a:pt x="8897099" y="17272"/>
                </a:lnTo>
                <a:lnTo>
                  <a:pt x="8896515" y="16764"/>
                </a:lnTo>
                <a:lnTo>
                  <a:pt x="8838844" y="16764"/>
                </a:lnTo>
                <a:lnTo>
                  <a:pt x="8781720" y="18008"/>
                </a:lnTo>
                <a:lnTo>
                  <a:pt x="8776195" y="18008"/>
                </a:lnTo>
                <a:lnTo>
                  <a:pt x="8746731" y="18415"/>
                </a:lnTo>
                <a:lnTo>
                  <a:pt x="8719096" y="18415"/>
                </a:lnTo>
                <a:lnTo>
                  <a:pt x="8678291" y="18008"/>
                </a:lnTo>
                <a:lnTo>
                  <a:pt x="8650300" y="16764"/>
                </a:lnTo>
                <a:lnTo>
                  <a:pt x="8624430" y="15621"/>
                </a:lnTo>
                <a:lnTo>
                  <a:pt x="8585302" y="16764"/>
                </a:lnTo>
                <a:lnTo>
                  <a:pt x="8519287" y="16764"/>
                </a:lnTo>
                <a:lnTo>
                  <a:pt x="8509368" y="12827"/>
                </a:lnTo>
                <a:lnTo>
                  <a:pt x="8995067" y="12827"/>
                </a:lnTo>
                <a:lnTo>
                  <a:pt x="9055367" y="12827"/>
                </a:lnTo>
                <a:lnTo>
                  <a:pt x="9233344" y="12827"/>
                </a:lnTo>
                <a:lnTo>
                  <a:pt x="9215374" y="14008"/>
                </a:lnTo>
                <a:lnTo>
                  <a:pt x="9203017" y="15976"/>
                </a:lnTo>
                <a:lnTo>
                  <a:pt x="9229344" y="16002"/>
                </a:lnTo>
                <a:lnTo>
                  <a:pt x="9236431" y="15760"/>
                </a:lnTo>
                <a:lnTo>
                  <a:pt x="9239606" y="14579"/>
                </a:lnTo>
                <a:lnTo>
                  <a:pt x="9241714" y="13538"/>
                </a:lnTo>
                <a:lnTo>
                  <a:pt x="9245600" y="13716"/>
                </a:lnTo>
                <a:lnTo>
                  <a:pt x="9240710" y="12827"/>
                </a:lnTo>
                <a:lnTo>
                  <a:pt x="9358795" y="12827"/>
                </a:lnTo>
                <a:lnTo>
                  <a:pt x="9360116" y="13462"/>
                </a:lnTo>
                <a:lnTo>
                  <a:pt x="9361424" y="14605"/>
                </a:lnTo>
                <a:lnTo>
                  <a:pt x="9359506" y="14605"/>
                </a:lnTo>
                <a:lnTo>
                  <a:pt x="9354210" y="14998"/>
                </a:lnTo>
                <a:lnTo>
                  <a:pt x="9331947" y="14859"/>
                </a:lnTo>
                <a:lnTo>
                  <a:pt x="9330499" y="15240"/>
                </a:lnTo>
                <a:lnTo>
                  <a:pt x="9330118" y="15367"/>
                </a:lnTo>
                <a:lnTo>
                  <a:pt x="9324137" y="16764"/>
                </a:lnTo>
                <a:lnTo>
                  <a:pt x="9325902" y="16764"/>
                </a:lnTo>
                <a:lnTo>
                  <a:pt x="9336316" y="17526"/>
                </a:lnTo>
                <a:lnTo>
                  <a:pt x="9335313" y="17526"/>
                </a:lnTo>
                <a:lnTo>
                  <a:pt x="9339923" y="18008"/>
                </a:lnTo>
                <a:lnTo>
                  <a:pt x="9340888" y="18008"/>
                </a:lnTo>
                <a:lnTo>
                  <a:pt x="9345206" y="19177"/>
                </a:lnTo>
                <a:lnTo>
                  <a:pt x="9341904" y="19177"/>
                </a:lnTo>
                <a:lnTo>
                  <a:pt x="9334779" y="19939"/>
                </a:lnTo>
                <a:lnTo>
                  <a:pt x="9459785" y="19939"/>
                </a:lnTo>
                <a:lnTo>
                  <a:pt x="9444215" y="18008"/>
                </a:lnTo>
                <a:lnTo>
                  <a:pt x="9480829" y="18008"/>
                </a:lnTo>
                <a:lnTo>
                  <a:pt x="9467825" y="18415"/>
                </a:lnTo>
                <a:lnTo>
                  <a:pt x="9463481" y="18415"/>
                </a:lnTo>
                <a:lnTo>
                  <a:pt x="9467761" y="19939"/>
                </a:lnTo>
                <a:lnTo>
                  <a:pt x="9603499" y="19939"/>
                </a:lnTo>
                <a:close/>
              </a:path>
              <a:path w="9609455" h="62865">
                <a:moveTo>
                  <a:pt x="9609201" y="27432"/>
                </a:moveTo>
                <a:lnTo>
                  <a:pt x="9608553" y="26797"/>
                </a:lnTo>
                <a:lnTo>
                  <a:pt x="9603435" y="26860"/>
                </a:lnTo>
                <a:lnTo>
                  <a:pt x="9595002" y="27228"/>
                </a:lnTo>
                <a:lnTo>
                  <a:pt x="9584436" y="27432"/>
                </a:lnTo>
                <a:lnTo>
                  <a:pt x="9609201" y="27432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772769" y="783082"/>
            <a:ext cx="64985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C000"/>
                </a:solidFill>
              </a:rPr>
              <a:t>Operations</a:t>
            </a:r>
            <a:r>
              <a:rPr sz="4400" spc="-55" dirty="0">
                <a:solidFill>
                  <a:srgbClr val="FFC000"/>
                </a:solidFill>
              </a:rPr>
              <a:t> </a:t>
            </a:r>
            <a:r>
              <a:rPr sz="4400" dirty="0">
                <a:solidFill>
                  <a:srgbClr val="FFC000"/>
                </a:solidFill>
              </a:rPr>
              <a:t>on</a:t>
            </a:r>
            <a:r>
              <a:rPr sz="4400" spc="5" dirty="0">
                <a:solidFill>
                  <a:srgbClr val="FFC000"/>
                </a:solidFill>
              </a:rPr>
              <a:t> </a:t>
            </a:r>
            <a:r>
              <a:rPr sz="4400" dirty="0">
                <a:solidFill>
                  <a:srgbClr val="FFC000"/>
                </a:solidFill>
              </a:rPr>
              <a:t>data</a:t>
            </a:r>
            <a:r>
              <a:rPr sz="4400" spc="-20" dirty="0">
                <a:solidFill>
                  <a:srgbClr val="FFC000"/>
                </a:solidFill>
              </a:rPr>
              <a:t> </a:t>
            </a:r>
            <a:r>
              <a:rPr sz="4400" spc="-10" dirty="0">
                <a:solidFill>
                  <a:srgbClr val="FFC000"/>
                </a:solidFill>
              </a:rPr>
              <a:t>structure:</a:t>
            </a:r>
            <a:endParaRPr sz="4400"/>
          </a:p>
        </p:txBody>
      </p:sp>
      <p:graphicFrame>
        <p:nvGraphicFramePr>
          <p:cNvPr id="24" name="object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595617"/>
              </p:ext>
            </p:extLst>
          </p:nvPr>
        </p:nvGraphicFramePr>
        <p:xfrm>
          <a:off x="831481" y="1476883"/>
          <a:ext cx="11076304" cy="5203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8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IN" sz="2400" b="0" spc="-10" dirty="0">
                          <a:solidFill>
                            <a:schemeClr val="bg2"/>
                          </a:solidFill>
                          <a:latin typeface="Times New Roman"/>
                          <a:cs typeface="Times New Roman"/>
                        </a:rPr>
                        <a:t>Append</a:t>
                      </a:r>
                      <a:endParaRPr sz="2400" b="0" dirty="0">
                        <a:solidFill>
                          <a:schemeClr val="bg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IN" sz="2400" b="0" spc="-10" dirty="0">
                          <a:solidFill>
                            <a:schemeClr val="bg2"/>
                          </a:solidFill>
                          <a:latin typeface="Times New Roman"/>
                          <a:cs typeface="Times New Roman"/>
                        </a:rPr>
                        <a:t>Adding a new element at the end of the </a:t>
                      </a:r>
                      <a:endParaRPr sz="2400" b="0" dirty="0">
                        <a:solidFill>
                          <a:schemeClr val="bg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25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56BBE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400" spc="-1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Traversing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82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400" spc="-1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400" spc="-3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2400" spc="-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2400" spc="-2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traverse</a:t>
                      </a:r>
                      <a:r>
                        <a:rPr sz="2400" spc="-4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400" spc="-1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move</a:t>
                      </a:r>
                      <a:r>
                        <a:rPr sz="2400" spc="-1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2400" spc="-1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one</a:t>
                      </a:r>
                      <a:r>
                        <a:rPr sz="2400" spc="-1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element</a:t>
                      </a:r>
                      <a:r>
                        <a:rPr sz="2400" spc="-1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400" spc="-2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another</a:t>
                      </a:r>
                      <a:r>
                        <a:rPr sz="2400" spc="-3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element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400" spc="-1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2400" spc="-2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structure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56BBE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400" spc="-1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Searching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400" spc="-1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this,</a:t>
                      </a:r>
                      <a:r>
                        <a:rPr sz="2400" spc="-3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2400" spc="-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2400" spc="-2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check</a:t>
                      </a:r>
                      <a:r>
                        <a:rPr sz="2400" spc="-3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whether</a:t>
                      </a:r>
                      <a:r>
                        <a:rPr sz="2400" spc="-1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element</a:t>
                      </a:r>
                      <a:r>
                        <a:rPr sz="2400" spc="-3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400" spc="-1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2400" spc="-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structure</a:t>
                      </a:r>
                      <a:r>
                        <a:rPr sz="2400" spc="-4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400" spc="-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present</a:t>
                      </a:r>
                      <a:r>
                        <a:rPr sz="2400" spc="-3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spc="-2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not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56BBE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8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400" spc="-1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Insertion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400" spc="-1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this,</a:t>
                      </a:r>
                      <a:r>
                        <a:rPr sz="2400" spc="-3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2400" spc="-1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2400" spc="-2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sz="2400" spc="-2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400" spc="-1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insert</a:t>
                      </a:r>
                      <a:r>
                        <a:rPr sz="2400" spc="-3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2400" spc="-1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element</a:t>
                      </a:r>
                      <a:r>
                        <a:rPr sz="2400" spc="-3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400" spc="-2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2400" spc="-2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structure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56BBE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8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400" spc="-1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Deletion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400" spc="-1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this,</a:t>
                      </a:r>
                      <a:r>
                        <a:rPr sz="2400" spc="-3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we can</a:t>
                      </a:r>
                      <a:r>
                        <a:rPr sz="2400" spc="-2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delete</a:t>
                      </a:r>
                      <a:r>
                        <a:rPr sz="2400" spc="-3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400" spc="-1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remove</a:t>
                      </a:r>
                      <a:r>
                        <a:rPr sz="2400" spc="-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existing</a:t>
                      </a:r>
                      <a:r>
                        <a:rPr sz="2400" spc="-3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element</a:t>
                      </a:r>
                      <a:r>
                        <a:rPr sz="2400" spc="-2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2400" spc="-2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2400" spc="-1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structure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56BBE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400" spc="-1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Sorting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9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594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400" spc="-1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this,</a:t>
                      </a:r>
                      <a:r>
                        <a:rPr sz="2400" spc="-2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we can</a:t>
                      </a:r>
                      <a:r>
                        <a:rPr sz="2400" spc="-1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arrange</a:t>
                      </a:r>
                      <a:r>
                        <a:rPr sz="2400" spc="-2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elements</a:t>
                      </a:r>
                      <a:r>
                        <a:rPr sz="2400" spc="-2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spc="-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2400" spc="-2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structure</a:t>
                      </a:r>
                      <a:r>
                        <a:rPr sz="2400" spc="-4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400" spc="-1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ascending</a:t>
                      </a:r>
                      <a:r>
                        <a:rPr sz="2400" spc="-2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or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descending</a:t>
                      </a:r>
                      <a:r>
                        <a:rPr sz="2400" spc="-2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order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56BBE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38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400" spc="-1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Merging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9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400" spc="-1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this,</a:t>
                      </a:r>
                      <a:r>
                        <a:rPr sz="2400" spc="-3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2400" spc="-1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2400" spc="-2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join</a:t>
                      </a:r>
                      <a:r>
                        <a:rPr sz="2400" spc="-4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400" spc="-1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merge</a:t>
                      </a:r>
                      <a:r>
                        <a:rPr sz="2400" spc="-1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spc="-1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400" spc="-1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sz="2400" spc="-1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2400" spc="-35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solidFill>
                            <a:srgbClr val="FCF7E0"/>
                          </a:solidFill>
                          <a:latin typeface="Times New Roman"/>
                          <a:cs typeface="Times New Roman"/>
                        </a:rPr>
                        <a:t>structures.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49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56BBE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29E612C3-7330-A674-600E-5729717EFA9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635"/>
              </a:lnSpc>
            </a:pPr>
            <a:r>
              <a:rPr lang="en-US"/>
              <a:t>Prepared By: Prof. Vibha Wali</a:t>
            </a:r>
            <a:endParaRPr lang="en-US" spc="-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769" y="898652"/>
            <a:ext cx="1296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C000"/>
                </a:solidFill>
              </a:rPr>
              <a:t>Stack: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72769" y="1730756"/>
            <a:ext cx="10728960" cy="4324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A</a:t>
            </a:r>
            <a:r>
              <a:rPr sz="2300" spc="-1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Stack is a</a:t>
            </a:r>
            <a:r>
              <a:rPr sz="2300" spc="-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linear</a:t>
            </a:r>
            <a:r>
              <a:rPr sz="2300" spc="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data</a:t>
            </a:r>
            <a:r>
              <a:rPr sz="23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structure</a:t>
            </a:r>
            <a:r>
              <a:rPr sz="2300" spc="-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that</a:t>
            </a:r>
            <a:r>
              <a:rPr sz="2300" spc="-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follows</a:t>
            </a:r>
            <a:r>
              <a:rPr sz="2300" spc="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2300" spc="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LIFO</a:t>
            </a:r>
            <a:r>
              <a:rPr sz="23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8E9D9"/>
                </a:solidFill>
                <a:latin typeface="Times New Roman"/>
                <a:cs typeface="Times New Roman"/>
              </a:rPr>
              <a:t>(Last-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In-</a:t>
            </a:r>
            <a:r>
              <a:rPr sz="2300" spc="-10" dirty="0">
                <a:solidFill>
                  <a:srgbClr val="F8E9D9"/>
                </a:solidFill>
                <a:latin typeface="Times New Roman"/>
                <a:cs typeface="Times New Roman"/>
              </a:rPr>
              <a:t>First-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Out)</a:t>
            </a:r>
            <a:r>
              <a:rPr sz="2300" spc="-5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8E9D9"/>
                </a:solidFill>
                <a:latin typeface="Times New Roman"/>
                <a:cs typeface="Times New Roman"/>
              </a:rPr>
              <a:t>principle.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It</a:t>
            </a:r>
            <a:r>
              <a:rPr sz="23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contains</a:t>
            </a:r>
            <a:r>
              <a:rPr sz="23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only</a:t>
            </a:r>
            <a:r>
              <a:rPr sz="23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one</a:t>
            </a:r>
            <a:r>
              <a:rPr sz="23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pointer</a:t>
            </a:r>
            <a:r>
              <a:rPr sz="2300" spc="-6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F0000"/>
                </a:solidFill>
                <a:latin typeface="Times New Roman"/>
                <a:cs typeface="Times New Roman"/>
              </a:rPr>
              <a:t>TOP</a:t>
            </a:r>
            <a:r>
              <a:rPr sz="230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pointing</a:t>
            </a:r>
            <a:r>
              <a:rPr sz="23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to</a:t>
            </a:r>
            <a:r>
              <a:rPr sz="23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23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topmost element of</a:t>
            </a:r>
            <a:r>
              <a:rPr sz="23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2300" spc="-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8E9D9"/>
                </a:solidFill>
                <a:latin typeface="Times New Roman"/>
                <a:cs typeface="Times New Roman"/>
              </a:rPr>
              <a:t>stack.</a:t>
            </a:r>
            <a:endParaRPr sz="2300">
              <a:latin typeface="Times New Roman"/>
              <a:cs typeface="Times New Roman"/>
            </a:endParaRPr>
          </a:p>
          <a:p>
            <a:pPr marL="12700" marR="6350">
              <a:lnSpc>
                <a:spcPct val="100000"/>
              </a:lnSpc>
              <a:spcBef>
                <a:spcPts val="1800"/>
              </a:spcBef>
            </a:pP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Whenever</a:t>
            </a:r>
            <a:r>
              <a:rPr sz="2300" spc="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an</a:t>
            </a:r>
            <a:r>
              <a:rPr sz="2300" spc="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element</a:t>
            </a:r>
            <a:r>
              <a:rPr sz="2300" spc="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is</a:t>
            </a:r>
            <a:r>
              <a:rPr sz="2300" spc="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added</a:t>
            </a:r>
            <a:r>
              <a:rPr sz="2300" spc="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in</a:t>
            </a:r>
            <a:r>
              <a:rPr sz="2300" spc="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2300" spc="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stack,</a:t>
            </a:r>
            <a:r>
              <a:rPr sz="2300" spc="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it</a:t>
            </a:r>
            <a:r>
              <a:rPr sz="2300" spc="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is</a:t>
            </a:r>
            <a:r>
              <a:rPr sz="2300" spc="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added</a:t>
            </a:r>
            <a:r>
              <a:rPr sz="2300" spc="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on</a:t>
            </a:r>
            <a:r>
              <a:rPr sz="2300" spc="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2300" spc="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top</a:t>
            </a:r>
            <a:r>
              <a:rPr sz="2300" spc="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2300" spc="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2300" spc="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stack,</a:t>
            </a:r>
            <a:r>
              <a:rPr sz="2300" spc="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and</a:t>
            </a:r>
            <a:r>
              <a:rPr sz="2300" spc="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only</a:t>
            </a:r>
            <a:r>
              <a:rPr sz="2300" spc="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spc="-25" dirty="0">
                <a:solidFill>
                  <a:srgbClr val="F8E9D9"/>
                </a:solidFill>
                <a:latin typeface="Times New Roman"/>
                <a:cs typeface="Times New Roman"/>
              </a:rPr>
              <a:t>the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top</a:t>
            </a:r>
            <a:r>
              <a:rPr sz="23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element</a:t>
            </a:r>
            <a:r>
              <a:rPr sz="2300" spc="-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can</a:t>
            </a:r>
            <a:r>
              <a:rPr sz="2300" spc="-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be</a:t>
            </a:r>
            <a:r>
              <a:rPr sz="23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deleted</a:t>
            </a:r>
            <a:r>
              <a:rPr sz="23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from</a:t>
            </a:r>
            <a:r>
              <a:rPr sz="2300" spc="-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23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8E9D9"/>
                </a:solidFill>
                <a:latin typeface="Times New Roman"/>
                <a:cs typeface="Times New Roman"/>
              </a:rPr>
              <a:t>stack.</a:t>
            </a:r>
            <a:endParaRPr sz="2300"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  <a:spcBef>
                <a:spcPts val="1800"/>
              </a:spcBef>
              <a:tabLst>
                <a:tab pos="1185545" algn="l"/>
                <a:tab pos="1562100" algn="l"/>
                <a:tab pos="2183765" algn="l"/>
                <a:tab pos="3243580" algn="l"/>
                <a:tab pos="3831590" algn="l"/>
                <a:tab pos="4566285" algn="l"/>
                <a:tab pos="4897120" algn="l"/>
                <a:tab pos="5729605" algn="l"/>
                <a:tab pos="6108700" algn="l"/>
                <a:tab pos="6991350" algn="l"/>
                <a:tab pos="8300720" algn="l"/>
                <a:tab pos="9393555" algn="l"/>
                <a:tab pos="10467975" algn="l"/>
              </a:tabLst>
            </a:pPr>
            <a:r>
              <a:rPr sz="2300" spc="-10" dirty="0">
                <a:solidFill>
                  <a:srgbClr val="F8E9D9"/>
                </a:solidFill>
                <a:latin typeface="Times New Roman"/>
                <a:cs typeface="Times New Roman"/>
              </a:rPr>
              <a:t>Insertion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300" spc="-25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300" spc="-25" dirty="0">
                <a:solidFill>
                  <a:srgbClr val="F8E9D9"/>
                </a:solidFill>
                <a:latin typeface="Times New Roman"/>
                <a:cs typeface="Times New Roman"/>
              </a:rPr>
              <a:t>new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300" spc="-10" dirty="0">
                <a:solidFill>
                  <a:srgbClr val="F8E9D9"/>
                </a:solidFill>
                <a:latin typeface="Times New Roman"/>
                <a:cs typeface="Times New Roman"/>
              </a:rPr>
              <a:t>element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300" spc="-20" dirty="0">
                <a:solidFill>
                  <a:srgbClr val="F8E9D9"/>
                </a:solidFill>
                <a:latin typeface="Times New Roman"/>
                <a:cs typeface="Times New Roman"/>
              </a:rPr>
              <a:t>into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300" spc="-10" dirty="0">
                <a:solidFill>
                  <a:srgbClr val="F8E9D9"/>
                </a:solidFill>
                <a:latin typeface="Times New Roman"/>
                <a:cs typeface="Times New Roman"/>
              </a:rPr>
              <a:t>stack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300" spc="-25" dirty="0">
                <a:solidFill>
                  <a:srgbClr val="F8E9D9"/>
                </a:solidFill>
                <a:latin typeface="Times New Roman"/>
                <a:cs typeface="Times New Roman"/>
              </a:rPr>
              <a:t>is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300" spc="-10" dirty="0">
                <a:solidFill>
                  <a:srgbClr val="F8E9D9"/>
                </a:solidFill>
                <a:latin typeface="Times New Roman"/>
                <a:cs typeface="Times New Roman"/>
              </a:rPr>
              <a:t>called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300" spc="-25" dirty="0">
                <a:solidFill>
                  <a:srgbClr val="F8E9D9"/>
                </a:solidFill>
                <a:latin typeface="Times New Roman"/>
                <a:cs typeface="Times New Roman"/>
              </a:rPr>
              <a:t>as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300" spc="-20" dirty="0">
                <a:solidFill>
                  <a:srgbClr val="FF0000"/>
                </a:solidFill>
                <a:latin typeface="Times New Roman"/>
                <a:cs typeface="Times New Roman"/>
              </a:rPr>
              <a:t>PUSH</a:t>
            </a: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300" spc="-10" dirty="0">
                <a:solidFill>
                  <a:srgbClr val="F8E9D9"/>
                </a:solidFill>
                <a:latin typeface="Times New Roman"/>
                <a:cs typeface="Times New Roman"/>
              </a:rPr>
              <a:t>operation,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300" spc="-10" dirty="0">
                <a:solidFill>
                  <a:srgbClr val="F8E9D9"/>
                </a:solidFill>
                <a:latin typeface="Times New Roman"/>
                <a:cs typeface="Times New Roman"/>
              </a:rPr>
              <a:t>whereas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300" spc="-10" dirty="0">
                <a:solidFill>
                  <a:srgbClr val="F8E9D9"/>
                </a:solidFill>
                <a:latin typeface="Times New Roman"/>
                <a:cs typeface="Times New Roman"/>
              </a:rPr>
              <a:t>deletion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300" spc="-25" dirty="0">
                <a:solidFill>
                  <a:srgbClr val="F8E9D9"/>
                </a:solidFill>
                <a:latin typeface="Times New Roman"/>
                <a:cs typeface="Times New Roman"/>
              </a:rPr>
              <a:t>of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existing</a:t>
            </a:r>
            <a:r>
              <a:rPr sz="23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element</a:t>
            </a:r>
            <a:r>
              <a:rPr sz="23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from</a:t>
            </a:r>
            <a:r>
              <a:rPr sz="2300" spc="-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stack</a:t>
            </a:r>
            <a:r>
              <a:rPr sz="23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is</a:t>
            </a:r>
            <a:r>
              <a:rPr sz="23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called</a:t>
            </a:r>
            <a:r>
              <a:rPr sz="23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as</a:t>
            </a:r>
            <a:r>
              <a:rPr sz="23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POP</a:t>
            </a:r>
            <a:r>
              <a:rPr sz="23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8E9D9"/>
                </a:solidFill>
                <a:latin typeface="Times New Roman"/>
                <a:cs typeface="Times New Roman"/>
              </a:rPr>
              <a:t>operation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PEEK</a:t>
            </a:r>
            <a:r>
              <a:rPr sz="23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operation</a:t>
            </a:r>
            <a:r>
              <a:rPr sz="23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represents</a:t>
            </a:r>
            <a:r>
              <a:rPr sz="23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retrieving</a:t>
            </a:r>
            <a:r>
              <a:rPr sz="23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topmost</a:t>
            </a:r>
            <a:r>
              <a:rPr sz="23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element</a:t>
            </a:r>
            <a:r>
              <a:rPr sz="2300" spc="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from</a:t>
            </a:r>
            <a:r>
              <a:rPr sz="2300" spc="-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8E9D9"/>
                </a:solidFill>
                <a:latin typeface="Times New Roman"/>
                <a:cs typeface="Times New Roman"/>
              </a:rPr>
              <a:t>stack</a:t>
            </a:r>
            <a:endParaRPr sz="23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805"/>
              </a:spcBef>
            </a:pP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While</a:t>
            </a:r>
            <a:r>
              <a:rPr sz="2300" spc="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pushing</a:t>
            </a:r>
            <a:r>
              <a:rPr sz="2300" spc="5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element</a:t>
            </a:r>
            <a:r>
              <a:rPr sz="2300" spc="5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into</a:t>
            </a:r>
            <a:r>
              <a:rPr sz="2300" spc="5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stack</a:t>
            </a:r>
            <a:r>
              <a:rPr sz="2300" spc="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we</a:t>
            </a:r>
            <a:r>
              <a:rPr sz="2300" spc="6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need</a:t>
            </a:r>
            <a:r>
              <a:rPr sz="2300" spc="5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to</a:t>
            </a:r>
            <a:r>
              <a:rPr sz="2300" spc="5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check</a:t>
            </a:r>
            <a:r>
              <a:rPr sz="2300" spc="5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“Stack</a:t>
            </a:r>
            <a:r>
              <a:rPr sz="23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Overflow”</a:t>
            </a:r>
            <a:r>
              <a:rPr sz="23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condition</a:t>
            </a:r>
            <a:r>
              <a:rPr sz="2300" spc="5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and</a:t>
            </a:r>
            <a:r>
              <a:rPr sz="2300" spc="5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8E9D9"/>
                </a:solidFill>
                <a:latin typeface="Times New Roman"/>
                <a:cs typeface="Times New Roman"/>
              </a:rPr>
              <a:t>while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popping</a:t>
            </a:r>
            <a:r>
              <a:rPr sz="2300" spc="-4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element</a:t>
            </a:r>
            <a:r>
              <a:rPr sz="23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from</a:t>
            </a:r>
            <a:r>
              <a:rPr sz="2300" spc="-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stack</a:t>
            </a:r>
            <a:r>
              <a:rPr sz="23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we</a:t>
            </a:r>
            <a:r>
              <a:rPr sz="23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need</a:t>
            </a:r>
            <a:r>
              <a:rPr sz="23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to</a:t>
            </a:r>
            <a:r>
              <a:rPr sz="23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check</a:t>
            </a:r>
            <a:r>
              <a:rPr sz="23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“Stack</a:t>
            </a:r>
            <a:r>
              <a:rPr sz="23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0000"/>
                </a:solidFill>
                <a:latin typeface="Times New Roman"/>
                <a:cs typeface="Times New Roman"/>
              </a:rPr>
              <a:t>Underflow</a:t>
            </a:r>
            <a:r>
              <a:rPr sz="2300" dirty="0">
                <a:solidFill>
                  <a:srgbClr val="F8E9D9"/>
                </a:solidFill>
                <a:latin typeface="Times New Roman"/>
                <a:cs typeface="Times New Roman"/>
              </a:rPr>
              <a:t>”</a:t>
            </a:r>
            <a:r>
              <a:rPr sz="2300" spc="-4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8E9D9"/>
                </a:solidFill>
                <a:latin typeface="Times New Roman"/>
                <a:cs typeface="Times New Roman"/>
              </a:rPr>
              <a:t>condition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769" y="726694"/>
            <a:ext cx="5035550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dirty="0">
                <a:solidFill>
                  <a:srgbClr val="00AFEF"/>
                </a:solidFill>
              </a:rPr>
              <a:t>Example:</a:t>
            </a:r>
            <a:r>
              <a:rPr sz="4100" spc="-250" dirty="0">
                <a:solidFill>
                  <a:srgbClr val="00AFEF"/>
                </a:solidFill>
              </a:rPr>
              <a:t> </a:t>
            </a:r>
            <a:r>
              <a:rPr sz="4100" dirty="0">
                <a:solidFill>
                  <a:srgbClr val="00AFEF"/>
                </a:solidFill>
              </a:rPr>
              <a:t>ADT</a:t>
            </a:r>
            <a:r>
              <a:rPr sz="4100" spc="-90" dirty="0">
                <a:solidFill>
                  <a:srgbClr val="00AFEF"/>
                </a:solidFill>
              </a:rPr>
              <a:t> </a:t>
            </a:r>
            <a:r>
              <a:rPr sz="4100" dirty="0">
                <a:solidFill>
                  <a:srgbClr val="00AFEF"/>
                </a:solidFill>
              </a:rPr>
              <a:t>of</a:t>
            </a:r>
            <a:r>
              <a:rPr sz="4100" spc="5" dirty="0">
                <a:solidFill>
                  <a:srgbClr val="00AFEF"/>
                </a:solidFill>
              </a:rPr>
              <a:t> </a:t>
            </a:r>
            <a:r>
              <a:rPr sz="4100" spc="-10" dirty="0">
                <a:solidFill>
                  <a:srgbClr val="00AFEF"/>
                </a:solidFill>
              </a:rPr>
              <a:t>Stack</a:t>
            </a:r>
            <a:endParaRPr sz="41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72769" y="1355387"/>
            <a:ext cx="10574020" cy="484632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3300" dirty="0">
                <a:solidFill>
                  <a:srgbClr val="92D050"/>
                </a:solidFill>
                <a:latin typeface="Times New Roman"/>
                <a:cs typeface="Times New Roman"/>
              </a:rPr>
              <a:t>PUSH</a:t>
            </a:r>
            <a:r>
              <a:rPr sz="3300" spc="-8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92D050"/>
                </a:solidFill>
                <a:latin typeface="Times New Roman"/>
                <a:cs typeface="Times New Roman"/>
              </a:rPr>
              <a:t>Operation</a:t>
            </a:r>
            <a:endParaRPr sz="3300">
              <a:latin typeface="Times New Roman"/>
              <a:cs typeface="Times New Roman"/>
            </a:endParaRPr>
          </a:p>
          <a:p>
            <a:pPr marL="12700" marR="5080">
              <a:lnSpc>
                <a:spcPct val="80000"/>
              </a:lnSpc>
              <a:spcBef>
                <a:spcPts val="1805"/>
              </a:spcBef>
            </a:pP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Let</a:t>
            </a:r>
            <a:r>
              <a:rPr sz="3300" spc="-20" dirty="0">
                <a:solidFill>
                  <a:srgbClr val="FCF7E0"/>
                </a:solidFill>
                <a:latin typeface="Times New Roman"/>
                <a:cs typeface="Times New Roman"/>
              </a:rPr>
              <a:t> ‘s’</a:t>
            </a:r>
            <a:r>
              <a:rPr sz="3300" spc="-2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is the stack with</a:t>
            </a:r>
            <a:r>
              <a:rPr sz="3300" spc="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size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spc="-25" dirty="0">
                <a:solidFill>
                  <a:srgbClr val="FCF7E0"/>
                </a:solidFill>
                <a:latin typeface="Times New Roman"/>
                <a:cs typeface="Times New Roman"/>
              </a:rPr>
              <a:t>‘N’</a:t>
            </a:r>
            <a:r>
              <a:rPr sz="3300" spc="-2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and</a:t>
            </a:r>
            <a:r>
              <a:rPr sz="33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spc="-20" dirty="0">
                <a:solidFill>
                  <a:srgbClr val="FCF7E0"/>
                </a:solidFill>
                <a:latin typeface="Times New Roman"/>
                <a:cs typeface="Times New Roman"/>
              </a:rPr>
              <a:t>‘x’</a:t>
            </a:r>
            <a:r>
              <a:rPr sz="3300" spc="-254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be the</a:t>
            </a:r>
            <a:r>
              <a:rPr sz="3300" spc="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element</a:t>
            </a:r>
            <a:r>
              <a:rPr sz="33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inserted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in a </a:t>
            </a:r>
            <a:r>
              <a:rPr sz="3300" spc="-20" dirty="0">
                <a:solidFill>
                  <a:srgbClr val="FCF7E0"/>
                </a:solidFill>
                <a:latin typeface="Times New Roman"/>
                <a:cs typeface="Times New Roman"/>
              </a:rPr>
              <a:t>stack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if(top==N-</a:t>
            </a:r>
            <a:r>
              <a:rPr sz="3300" spc="-25" dirty="0">
                <a:solidFill>
                  <a:srgbClr val="FCF7E0"/>
                </a:solidFill>
                <a:latin typeface="Times New Roman"/>
                <a:cs typeface="Times New Roman"/>
              </a:rPr>
              <a:t>1)</a:t>
            </a:r>
            <a:endParaRPr sz="33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010"/>
              </a:spcBef>
            </a:pP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print</a:t>
            </a:r>
            <a:r>
              <a:rPr sz="33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“Stack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 Overflow”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3300" spc="-20" dirty="0">
                <a:solidFill>
                  <a:srgbClr val="FCF7E0"/>
                </a:solidFill>
                <a:latin typeface="Times New Roman"/>
                <a:cs typeface="Times New Roman"/>
              </a:rPr>
              <a:t>else</a:t>
            </a:r>
            <a:endParaRPr sz="3300">
              <a:latin typeface="Times New Roman"/>
              <a:cs typeface="Times New Roman"/>
            </a:endParaRPr>
          </a:p>
          <a:p>
            <a:pPr marL="927100" marR="7883525">
              <a:lnSpc>
                <a:spcPct val="125400"/>
              </a:lnSpc>
              <a:spcBef>
                <a:spcPts val="5"/>
              </a:spcBef>
            </a:pP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top=top+1 s[top]=x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769" y="697541"/>
            <a:ext cx="6042660" cy="536702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3600" dirty="0">
                <a:solidFill>
                  <a:srgbClr val="92D050"/>
                </a:solidFill>
                <a:latin typeface="Times New Roman"/>
                <a:cs typeface="Times New Roman"/>
              </a:rPr>
              <a:t>POP</a:t>
            </a:r>
            <a:r>
              <a:rPr sz="3600" spc="-14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92D050"/>
                </a:solidFill>
                <a:latin typeface="Times New Roman"/>
                <a:cs typeface="Times New Roman"/>
              </a:rPr>
              <a:t>Operation</a:t>
            </a:r>
            <a:endParaRPr sz="3600">
              <a:latin typeface="Times New Roman"/>
              <a:cs typeface="Times New Roman"/>
            </a:endParaRPr>
          </a:p>
          <a:p>
            <a:pPr marL="12700" marR="201930">
              <a:lnSpc>
                <a:spcPct val="121700"/>
              </a:lnSpc>
            </a:pPr>
            <a:r>
              <a:rPr sz="3600" dirty="0">
                <a:solidFill>
                  <a:srgbClr val="FCF7E0"/>
                </a:solidFill>
                <a:latin typeface="Times New Roman"/>
                <a:cs typeface="Times New Roman"/>
              </a:rPr>
              <a:t>Let</a:t>
            </a:r>
            <a:r>
              <a:rPr sz="3600" spc="-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FCF7E0"/>
                </a:solidFill>
                <a:latin typeface="Times New Roman"/>
                <a:cs typeface="Times New Roman"/>
              </a:rPr>
              <a:t>‘s’</a:t>
            </a:r>
            <a:r>
              <a:rPr sz="3600" spc="-27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36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36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CF7E0"/>
                </a:solidFill>
                <a:latin typeface="Times New Roman"/>
                <a:cs typeface="Times New Roman"/>
              </a:rPr>
              <a:t>stack</a:t>
            </a:r>
            <a:r>
              <a:rPr sz="36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CF7E0"/>
                </a:solidFill>
                <a:latin typeface="Times New Roman"/>
                <a:cs typeface="Times New Roman"/>
              </a:rPr>
              <a:t>with</a:t>
            </a:r>
            <a:r>
              <a:rPr sz="36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CF7E0"/>
                </a:solidFill>
                <a:latin typeface="Times New Roman"/>
                <a:cs typeface="Times New Roman"/>
              </a:rPr>
              <a:t>size</a:t>
            </a:r>
            <a:r>
              <a:rPr sz="36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FCF7E0"/>
                </a:solidFill>
                <a:latin typeface="Times New Roman"/>
                <a:cs typeface="Times New Roman"/>
              </a:rPr>
              <a:t>‘N’ </a:t>
            </a:r>
            <a:r>
              <a:rPr sz="3600" dirty="0">
                <a:solidFill>
                  <a:srgbClr val="FCF7E0"/>
                </a:solidFill>
                <a:latin typeface="Times New Roman"/>
                <a:cs typeface="Times New Roman"/>
              </a:rPr>
              <a:t>if(top==</a:t>
            </a:r>
            <a:r>
              <a:rPr sz="36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FCF7E0"/>
                </a:solidFill>
                <a:latin typeface="Times New Roman"/>
                <a:cs typeface="Times New Roman"/>
              </a:rPr>
              <a:t>-</a:t>
            </a:r>
            <a:r>
              <a:rPr sz="3600" spc="-25" dirty="0">
                <a:solidFill>
                  <a:srgbClr val="FCF7E0"/>
                </a:solidFill>
                <a:latin typeface="Times New Roman"/>
                <a:cs typeface="Times New Roman"/>
              </a:rPr>
              <a:t>1)</a:t>
            </a:r>
            <a:endParaRPr sz="3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940"/>
              </a:spcBef>
            </a:pPr>
            <a:r>
              <a:rPr sz="3600" dirty="0">
                <a:solidFill>
                  <a:srgbClr val="FCF7E0"/>
                </a:solidFill>
                <a:latin typeface="Times New Roman"/>
                <a:cs typeface="Times New Roman"/>
              </a:rPr>
              <a:t>print</a:t>
            </a:r>
            <a:r>
              <a:rPr sz="3600" spc="-8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CF7E0"/>
                </a:solidFill>
                <a:latin typeface="Times New Roman"/>
                <a:cs typeface="Times New Roman"/>
              </a:rPr>
              <a:t>“Stack</a:t>
            </a:r>
            <a:r>
              <a:rPr sz="3600" spc="-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CF7E0"/>
                </a:solidFill>
                <a:latin typeface="Times New Roman"/>
                <a:cs typeface="Times New Roman"/>
              </a:rPr>
              <a:t>Underflow”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3600" spc="-20" dirty="0">
                <a:solidFill>
                  <a:srgbClr val="FCF7E0"/>
                </a:solidFill>
                <a:latin typeface="Times New Roman"/>
                <a:cs typeface="Times New Roman"/>
              </a:rPr>
              <a:t>else</a:t>
            </a:r>
            <a:endParaRPr sz="3600">
              <a:latin typeface="Times New Roman"/>
              <a:cs typeface="Times New Roman"/>
            </a:endParaRPr>
          </a:p>
          <a:p>
            <a:pPr marL="927100" marR="3300729">
              <a:lnSpc>
                <a:spcPts val="5260"/>
              </a:lnSpc>
              <a:spcBef>
                <a:spcPts val="330"/>
              </a:spcBef>
            </a:pPr>
            <a:r>
              <a:rPr sz="3600" spc="-10" dirty="0">
                <a:solidFill>
                  <a:srgbClr val="FCF7E0"/>
                </a:solidFill>
                <a:latin typeface="Times New Roman"/>
                <a:cs typeface="Times New Roman"/>
              </a:rPr>
              <a:t>x=s[top] top=top-</a:t>
            </a:r>
            <a:r>
              <a:rPr sz="3600" spc="-50" dirty="0">
                <a:solidFill>
                  <a:srgbClr val="FCF7E0"/>
                </a:solidFill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3600" dirty="0">
                <a:solidFill>
                  <a:srgbClr val="FCF7E0"/>
                </a:solidFill>
                <a:latin typeface="Times New Roman"/>
                <a:cs typeface="Times New Roman"/>
              </a:rPr>
              <a:t>print</a:t>
            </a:r>
            <a:r>
              <a:rPr sz="36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CF7E0"/>
                </a:solidFill>
                <a:latin typeface="Times New Roman"/>
                <a:cs typeface="Times New Roman"/>
              </a:rPr>
              <a:t>“x</a:t>
            </a:r>
            <a:r>
              <a:rPr sz="36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CF7E0"/>
                </a:solidFill>
                <a:latin typeface="Times New Roman"/>
                <a:cs typeface="Times New Roman"/>
              </a:rPr>
              <a:t>as</a:t>
            </a:r>
            <a:r>
              <a:rPr sz="36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CF7E0"/>
                </a:solidFill>
                <a:latin typeface="Times New Roman"/>
                <a:cs typeface="Times New Roman"/>
              </a:rPr>
              <a:t>deleted</a:t>
            </a:r>
            <a:r>
              <a:rPr sz="3600" spc="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CF7E0"/>
                </a:solidFill>
                <a:latin typeface="Times New Roman"/>
                <a:cs typeface="Times New Roman"/>
              </a:rPr>
              <a:t>element”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/>
              <a:t>Prepared By: Prof. Vibha Wali</a:t>
            </a:r>
            <a:endParaRPr spc="-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769" y="1728597"/>
            <a:ext cx="1916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ED9F9F"/>
                </a:solidFill>
              </a:rPr>
              <a:t>Program: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72769" y="2521076"/>
            <a:ext cx="10727690" cy="36233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  <a:tabLst>
                <a:tab pos="1144905" algn="l"/>
                <a:tab pos="1548765" algn="l"/>
                <a:tab pos="3147695" algn="l"/>
                <a:tab pos="3686810" algn="l"/>
                <a:tab pos="5648960" algn="l"/>
                <a:tab pos="6706234" algn="l"/>
                <a:tab pos="7811770" algn="l"/>
                <a:tab pos="8867775" algn="l"/>
                <a:tab pos="9406890" algn="l"/>
              </a:tabLst>
            </a:pP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Write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50" dirty="0">
                <a:solidFill>
                  <a:srgbClr val="F8E9D9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program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to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implement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stack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using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array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to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perform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following</a:t>
            </a:r>
            <a:r>
              <a:rPr sz="3200" spc="-4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operations</a:t>
            </a:r>
            <a:r>
              <a:rPr sz="3200" spc="-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on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 stack</a:t>
            </a:r>
            <a:endParaRPr sz="32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365"/>
              </a:spcBef>
              <a:buAutoNum type="arabicPeriod"/>
              <a:tabLst>
                <a:tab pos="527685" algn="l"/>
              </a:tabLst>
            </a:pP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Push</a:t>
            </a:r>
            <a:r>
              <a:rPr sz="32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new</a:t>
            </a:r>
            <a:r>
              <a:rPr sz="32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element</a:t>
            </a:r>
            <a:r>
              <a:rPr sz="32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into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 stack</a:t>
            </a:r>
            <a:endParaRPr sz="32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415"/>
              </a:spcBef>
              <a:buAutoNum type="arabicPeriod"/>
              <a:tabLst>
                <a:tab pos="527685" algn="l"/>
              </a:tabLst>
            </a:pP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Pop</a:t>
            </a:r>
            <a:r>
              <a:rPr sz="32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existing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element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from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 stack</a:t>
            </a:r>
            <a:endParaRPr sz="32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415"/>
              </a:spcBef>
              <a:buAutoNum type="arabicPeriod"/>
              <a:tabLst>
                <a:tab pos="527685" algn="l"/>
              </a:tabLst>
            </a:pP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Peek</a:t>
            </a:r>
            <a:r>
              <a:rPr sz="32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topmost</a:t>
            </a:r>
            <a:r>
              <a:rPr sz="32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element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from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stack</a:t>
            </a:r>
            <a:endParaRPr sz="32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527685" algn="l"/>
              </a:tabLst>
            </a:pP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Display</a:t>
            </a:r>
            <a:r>
              <a:rPr sz="32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contents</a:t>
            </a:r>
            <a:r>
              <a:rPr sz="3200" spc="-4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32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stack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726800-E730-ED33-8415-533B22A6667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635"/>
              </a:lnSpc>
            </a:pPr>
            <a:r>
              <a:rPr lang="en-US"/>
              <a:t>Prepared By: Prof. Vibha Wali</a:t>
            </a:r>
            <a:endParaRPr lang="en-US" spc="-1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D50723-5447-2B80-6E91-37949439225C}"/>
              </a:ext>
            </a:extLst>
          </p:cNvPr>
          <p:cNvSpPr txBox="1"/>
          <p:nvPr/>
        </p:nvSpPr>
        <p:spPr>
          <a:xfrm>
            <a:off x="1836546" y="1752600"/>
            <a:ext cx="9822054" cy="4219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600" dirty="0">
                <a:solidFill>
                  <a:schemeClr val="bg2"/>
                </a:solidFill>
              </a:rPr>
              <a:t>Reversing a list </a:t>
            </a:r>
          </a:p>
          <a:p>
            <a:pPr>
              <a:lnSpc>
                <a:spcPct val="150000"/>
              </a:lnSpc>
            </a:pPr>
            <a:r>
              <a:rPr lang="en-IN" sz="2600" dirty="0">
                <a:solidFill>
                  <a:schemeClr val="bg2"/>
                </a:solidFill>
              </a:rPr>
              <a:t>Parentheses checker </a:t>
            </a:r>
          </a:p>
          <a:p>
            <a:pPr>
              <a:lnSpc>
                <a:spcPct val="150000"/>
              </a:lnSpc>
            </a:pPr>
            <a:r>
              <a:rPr lang="en-IN" sz="2600" dirty="0">
                <a:solidFill>
                  <a:schemeClr val="bg2"/>
                </a:solidFill>
              </a:rPr>
              <a:t>Conversion of an infix expression into a postfix expression </a:t>
            </a:r>
          </a:p>
          <a:p>
            <a:pPr>
              <a:lnSpc>
                <a:spcPct val="150000"/>
              </a:lnSpc>
            </a:pPr>
            <a:r>
              <a:rPr lang="en-IN" sz="2600" dirty="0">
                <a:solidFill>
                  <a:schemeClr val="bg2"/>
                </a:solidFill>
              </a:rPr>
              <a:t>Evaluation of a postfix expression </a:t>
            </a:r>
          </a:p>
          <a:p>
            <a:pPr>
              <a:lnSpc>
                <a:spcPct val="150000"/>
              </a:lnSpc>
            </a:pPr>
            <a:r>
              <a:rPr lang="en-IN" sz="2600" dirty="0">
                <a:solidFill>
                  <a:schemeClr val="bg2"/>
                </a:solidFill>
              </a:rPr>
              <a:t>Conversion of an infix expression into a prefix expression Evaluation of a prefix expression </a:t>
            </a:r>
          </a:p>
          <a:p>
            <a:pPr>
              <a:lnSpc>
                <a:spcPct val="150000"/>
              </a:lnSpc>
            </a:pPr>
            <a:r>
              <a:rPr lang="en-IN" sz="2600" dirty="0">
                <a:solidFill>
                  <a:schemeClr val="bg2"/>
                </a:solidFill>
              </a:rPr>
              <a:t>Recursion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182A5-8FEF-9D49-7AD5-7BADA1D84F2E}"/>
              </a:ext>
            </a:extLst>
          </p:cNvPr>
          <p:cNvSpPr txBox="1"/>
          <p:nvPr/>
        </p:nvSpPr>
        <p:spPr>
          <a:xfrm>
            <a:off x="1295400" y="601560"/>
            <a:ext cx="5399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bg2"/>
                </a:solidFill>
              </a:rPr>
              <a:t>Applications of Stack</a:t>
            </a:r>
          </a:p>
        </p:txBody>
      </p:sp>
    </p:spTree>
    <p:extLst>
      <p:ext uri="{BB962C8B-B14F-4D97-AF65-F5344CB8AC3E}">
        <p14:creationId xmlns:p14="http://schemas.microsoft.com/office/powerpoint/2010/main" val="241712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769" y="364693"/>
            <a:ext cx="339344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dirty="0">
                <a:solidFill>
                  <a:srgbClr val="FFC000"/>
                </a:solidFill>
              </a:rPr>
              <a:t>Application</a:t>
            </a:r>
            <a:r>
              <a:rPr sz="3100" spc="-95" dirty="0">
                <a:solidFill>
                  <a:srgbClr val="FFC000"/>
                </a:solidFill>
              </a:rPr>
              <a:t> </a:t>
            </a:r>
            <a:r>
              <a:rPr sz="3100" dirty="0">
                <a:solidFill>
                  <a:srgbClr val="FFC000"/>
                </a:solidFill>
              </a:rPr>
              <a:t>of</a:t>
            </a:r>
            <a:r>
              <a:rPr sz="3100" spc="-75" dirty="0">
                <a:solidFill>
                  <a:srgbClr val="FFC000"/>
                </a:solidFill>
              </a:rPr>
              <a:t> </a:t>
            </a:r>
            <a:r>
              <a:rPr sz="3100" spc="-10" dirty="0">
                <a:solidFill>
                  <a:srgbClr val="FFC000"/>
                </a:solidFill>
              </a:rPr>
              <a:t>Stack:</a:t>
            </a:r>
            <a:endParaRPr sz="31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72769" y="1058672"/>
            <a:ext cx="10728325" cy="4979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00AFEF"/>
                </a:solidFill>
                <a:latin typeface="Times New Roman"/>
                <a:cs typeface="Times New Roman"/>
              </a:rPr>
              <a:t>Reversing</a:t>
            </a:r>
            <a:r>
              <a:rPr sz="2500" spc="-3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00AFEF"/>
                </a:solidFill>
                <a:latin typeface="Times New Roman"/>
                <a:cs typeface="Times New Roman"/>
              </a:rPr>
              <a:t>a</a:t>
            </a:r>
            <a:r>
              <a:rPr sz="2500" spc="-5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00AFEF"/>
                </a:solidFill>
                <a:latin typeface="Times New Roman"/>
                <a:cs typeface="Times New Roman"/>
              </a:rPr>
              <a:t>String:</a:t>
            </a:r>
            <a:endParaRPr sz="25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800"/>
              </a:spcBef>
            </a:pP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While</a:t>
            </a:r>
            <a:r>
              <a:rPr sz="2500" spc="19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reversing</a:t>
            </a:r>
            <a:r>
              <a:rPr sz="2500" spc="18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2500" spc="1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string,</a:t>
            </a:r>
            <a:r>
              <a:rPr sz="2500" spc="18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we</a:t>
            </a:r>
            <a:r>
              <a:rPr sz="2500" spc="17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can</a:t>
            </a:r>
            <a:r>
              <a:rPr sz="2500" spc="1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push</a:t>
            </a:r>
            <a:r>
              <a:rPr sz="2500" spc="18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different</a:t>
            </a:r>
            <a:r>
              <a:rPr sz="2500" spc="19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characters</a:t>
            </a:r>
            <a:r>
              <a:rPr sz="2500" spc="19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2500" spc="17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string</a:t>
            </a:r>
            <a:r>
              <a:rPr sz="2500" spc="19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into</a:t>
            </a:r>
            <a:r>
              <a:rPr sz="2500" spc="1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stack</a:t>
            </a:r>
            <a:r>
              <a:rPr sz="2500" spc="18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spc="-25" dirty="0">
                <a:solidFill>
                  <a:srgbClr val="FCF7E0"/>
                </a:solidFill>
                <a:latin typeface="Times New Roman"/>
                <a:cs typeface="Times New Roman"/>
              </a:rPr>
              <a:t>and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after</a:t>
            </a:r>
            <a:r>
              <a:rPr sz="2500" spc="3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pushing</a:t>
            </a:r>
            <a:r>
              <a:rPr sz="2500" spc="3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all</a:t>
            </a:r>
            <a:r>
              <a:rPr sz="2500" spc="3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characters,</a:t>
            </a:r>
            <a:r>
              <a:rPr sz="2500" spc="3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we</a:t>
            </a:r>
            <a:r>
              <a:rPr sz="2500" spc="3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start</a:t>
            </a:r>
            <a:r>
              <a:rPr sz="2500" spc="3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popping</a:t>
            </a:r>
            <a:r>
              <a:rPr sz="2500" spc="3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every</a:t>
            </a:r>
            <a:r>
              <a:rPr sz="2500" spc="3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character</a:t>
            </a:r>
            <a:r>
              <a:rPr sz="2500" spc="3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from</a:t>
            </a:r>
            <a:r>
              <a:rPr sz="2500" spc="3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stack</a:t>
            </a:r>
            <a:r>
              <a:rPr sz="2500" spc="3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one</a:t>
            </a:r>
            <a:r>
              <a:rPr sz="2500" spc="3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spc="-25" dirty="0">
                <a:solidFill>
                  <a:srgbClr val="FCF7E0"/>
                </a:solidFill>
                <a:latin typeface="Times New Roman"/>
                <a:cs typeface="Times New Roman"/>
              </a:rPr>
              <a:t>by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one,</a:t>
            </a:r>
            <a:r>
              <a:rPr sz="25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25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get</a:t>
            </a:r>
            <a:r>
              <a:rPr sz="25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reverse</a:t>
            </a:r>
            <a:r>
              <a:rPr sz="25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25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string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500" spc="-10" dirty="0">
                <a:solidFill>
                  <a:srgbClr val="92D050"/>
                </a:solidFill>
                <a:latin typeface="Times New Roman"/>
                <a:cs typeface="Times New Roman"/>
              </a:rPr>
              <a:t>Example: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500" dirty="0">
                <a:solidFill>
                  <a:srgbClr val="00AFEF"/>
                </a:solidFill>
                <a:latin typeface="Times New Roman"/>
                <a:cs typeface="Times New Roman"/>
              </a:rPr>
              <a:t>Number</a:t>
            </a:r>
            <a:r>
              <a:rPr sz="2500" spc="-8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00AFEF"/>
                </a:solidFill>
                <a:latin typeface="Times New Roman"/>
                <a:cs typeface="Times New Roman"/>
              </a:rPr>
              <a:t>Conversion:</a:t>
            </a:r>
            <a:endParaRPr sz="25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805"/>
              </a:spcBef>
            </a:pP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Stack</a:t>
            </a:r>
            <a:r>
              <a:rPr sz="2500" spc="9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2500" spc="10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also</a:t>
            </a:r>
            <a:r>
              <a:rPr sz="2500" spc="9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used</a:t>
            </a:r>
            <a:r>
              <a:rPr sz="2500" spc="10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2500" spc="9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convert</a:t>
            </a:r>
            <a:r>
              <a:rPr sz="2500" spc="9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decimal</a:t>
            </a:r>
            <a:r>
              <a:rPr sz="2500" spc="114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number</a:t>
            </a:r>
            <a:r>
              <a:rPr sz="2500" spc="9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2500" spc="9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binary</a:t>
            </a:r>
            <a:r>
              <a:rPr sz="2500" spc="9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or</a:t>
            </a:r>
            <a:r>
              <a:rPr sz="2500" spc="8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octal</a:t>
            </a:r>
            <a:r>
              <a:rPr sz="2500" spc="8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or</a:t>
            </a:r>
            <a:r>
              <a:rPr sz="2500" spc="8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hexadecimal.</a:t>
            </a:r>
            <a:r>
              <a:rPr sz="2500" spc="10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spc="-25" dirty="0">
                <a:solidFill>
                  <a:srgbClr val="FCF7E0"/>
                </a:solidFill>
                <a:latin typeface="Times New Roman"/>
                <a:cs typeface="Times New Roman"/>
              </a:rPr>
              <a:t>In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that</a:t>
            </a:r>
            <a:r>
              <a:rPr sz="2500" spc="7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case</a:t>
            </a:r>
            <a:r>
              <a:rPr sz="2500" spc="7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we</a:t>
            </a:r>
            <a:r>
              <a:rPr sz="2500" spc="7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need</a:t>
            </a:r>
            <a:r>
              <a:rPr sz="2500" spc="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2500" spc="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store</a:t>
            </a:r>
            <a:r>
              <a:rPr sz="2500" spc="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all</a:t>
            </a:r>
            <a:r>
              <a:rPr sz="2500" spc="9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reminders</a:t>
            </a:r>
            <a:r>
              <a:rPr sz="2500" spc="9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into</a:t>
            </a:r>
            <a:r>
              <a:rPr sz="2500" spc="8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stack</a:t>
            </a:r>
            <a:r>
              <a:rPr sz="2500" spc="8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and</a:t>
            </a:r>
            <a:r>
              <a:rPr sz="2500" spc="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at</a:t>
            </a:r>
            <a:r>
              <a:rPr sz="2500" spc="10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2500" spc="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end</a:t>
            </a:r>
            <a:r>
              <a:rPr sz="2500" spc="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pop</a:t>
            </a:r>
            <a:r>
              <a:rPr sz="2500" spc="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all</a:t>
            </a:r>
            <a:r>
              <a:rPr sz="2500" spc="9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reminders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from</a:t>
            </a:r>
            <a:r>
              <a:rPr sz="2500" spc="-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stack</a:t>
            </a:r>
            <a:r>
              <a:rPr sz="25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2500" spc="-7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get</a:t>
            </a:r>
            <a:r>
              <a:rPr sz="2500" spc="-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appropriate</a:t>
            </a:r>
            <a:r>
              <a:rPr sz="25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converted</a:t>
            </a:r>
            <a:r>
              <a:rPr sz="25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value</a:t>
            </a:r>
            <a:r>
              <a:rPr sz="2500" spc="-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2500" spc="-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decimal</a:t>
            </a:r>
            <a:r>
              <a:rPr sz="25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number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500" spc="-10" dirty="0">
                <a:solidFill>
                  <a:srgbClr val="92D050"/>
                </a:solidFill>
                <a:latin typeface="Times New Roman"/>
                <a:cs typeface="Times New Roman"/>
              </a:rPr>
              <a:t>Example:</a:t>
            </a: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487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AFEF"/>
                </a:solidFill>
              </a:rPr>
              <a:t>Recursion: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065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CF7E0"/>
                </a:solidFill>
              </a:rPr>
              <a:t>When</a:t>
            </a:r>
            <a:r>
              <a:rPr sz="2400" spc="5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a</a:t>
            </a:r>
            <a:r>
              <a:rPr sz="2400" spc="-10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function</a:t>
            </a:r>
            <a:r>
              <a:rPr sz="2400" spc="-30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calls</a:t>
            </a:r>
            <a:r>
              <a:rPr sz="2400" spc="-20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itself</a:t>
            </a:r>
            <a:r>
              <a:rPr sz="2400" spc="-40" dirty="0">
                <a:solidFill>
                  <a:srgbClr val="FCF7E0"/>
                </a:solidFill>
              </a:rPr>
              <a:t> </a:t>
            </a:r>
            <a:r>
              <a:rPr sz="2400" spc="-10" dirty="0">
                <a:solidFill>
                  <a:srgbClr val="FCF7E0"/>
                </a:solidFill>
              </a:rPr>
              <a:t>repeatedly,</a:t>
            </a:r>
            <a:r>
              <a:rPr sz="2400" spc="-35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it</a:t>
            </a:r>
            <a:r>
              <a:rPr sz="2400" spc="-15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is</a:t>
            </a:r>
            <a:r>
              <a:rPr sz="2400" spc="-20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called</a:t>
            </a:r>
            <a:r>
              <a:rPr sz="2400" spc="-30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as</a:t>
            </a:r>
            <a:r>
              <a:rPr sz="2400" spc="-10" dirty="0">
                <a:solidFill>
                  <a:srgbClr val="FCF7E0"/>
                </a:solidFill>
              </a:rPr>
              <a:t> “Recursion”.</a:t>
            </a:r>
            <a:endParaRPr sz="2400"/>
          </a:p>
          <a:p>
            <a:pPr marL="12700" marR="5080" algn="just">
              <a:lnSpc>
                <a:spcPct val="120000"/>
              </a:lnSpc>
              <a:spcBef>
                <a:spcPts val="1800"/>
              </a:spcBef>
            </a:pPr>
            <a:r>
              <a:rPr sz="2400" dirty="0">
                <a:solidFill>
                  <a:srgbClr val="FCF7E0"/>
                </a:solidFill>
              </a:rPr>
              <a:t>Recursive</a:t>
            </a:r>
            <a:r>
              <a:rPr sz="2400" spc="420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functions</a:t>
            </a:r>
            <a:r>
              <a:rPr sz="2400" spc="434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use</a:t>
            </a:r>
            <a:r>
              <a:rPr sz="2400" spc="430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something</a:t>
            </a:r>
            <a:r>
              <a:rPr sz="2400" spc="420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called</a:t>
            </a:r>
            <a:r>
              <a:rPr sz="2400" spc="420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“the</a:t>
            </a:r>
            <a:r>
              <a:rPr sz="2400" spc="420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call</a:t>
            </a:r>
            <a:r>
              <a:rPr sz="2400" spc="430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stack.”</a:t>
            </a:r>
            <a:r>
              <a:rPr sz="2400" spc="415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When</a:t>
            </a:r>
            <a:r>
              <a:rPr sz="2400" spc="430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a</a:t>
            </a:r>
            <a:r>
              <a:rPr sz="2400" spc="434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program</a:t>
            </a:r>
            <a:r>
              <a:rPr sz="2400" spc="409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calls</a:t>
            </a:r>
            <a:r>
              <a:rPr sz="2400" spc="430" dirty="0">
                <a:solidFill>
                  <a:srgbClr val="FCF7E0"/>
                </a:solidFill>
              </a:rPr>
              <a:t> </a:t>
            </a:r>
            <a:r>
              <a:rPr sz="2400" spc="-50" dirty="0">
                <a:solidFill>
                  <a:srgbClr val="FCF7E0"/>
                </a:solidFill>
              </a:rPr>
              <a:t>a </a:t>
            </a:r>
            <a:r>
              <a:rPr sz="2400" dirty="0">
                <a:solidFill>
                  <a:srgbClr val="FCF7E0"/>
                </a:solidFill>
              </a:rPr>
              <a:t>function,</a:t>
            </a:r>
            <a:r>
              <a:rPr sz="2400" spc="105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that</a:t>
            </a:r>
            <a:r>
              <a:rPr sz="2400" spc="114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function</a:t>
            </a:r>
            <a:r>
              <a:rPr sz="2400" spc="120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goes</a:t>
            </a:r>
            <a:r>
              <a:rPr sz="2400" spc="120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on</a:t>
            </a:r>
            <a:r>
              <a:rPr sz="2400" spc="110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top</a:t>
            </a:r>
            <a:r>
              <a:rPr sz="2400" spc="114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of</a:t>
            </a:r>
            <a:r>
              <a:rPr sz="2400" spc="105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the</a:t>
            </a:r>
            <a:r>
              <a:rPr sz="2400" spc="120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call</a:t>
            </a:r>
            <a:r>
              <a:rPr sz="2400" spc="110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stack.</a:t>
            </a:r>
            <a:r>
              <a:rPr sz="2400" spc="114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Then,</a:t>
            </a:r>
            <a:r>
              <a:rPr sz="2400" spc="110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when</a:t>
            </a:r>
            <a:r>
              <a:rPr sz="2400" spc="114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termination</a:t>
            </a:r>
            <a:r>
              <a:rPr sz="2400" spc="114" dirty="0">
                <a:solidFill>
                  <a:srgbClr val="FCF7E0"/>
                </a:solidFill>
              </a:rPr>
              <a:t> </a:t>
            </a:r>
            <a:r>
              <a:rPr sz="2400" spc="-10" dirty="0">
                <a:solidFill>
                  <a:srgbClr val="FCF7E0"/>
                </a:solidFill>
              </a:rPr>
              <a:t>condition </a:t>
            </a:r>
            <a:r>
              <a:rPr sz="2400" dirty="0">
                <a:solidFill>
                  <a:srgbClr val="FCF7E0"/>
                </a:solidFill>
              </a:rPr>
              <a:t>meets</a:t>
            </a:r>
            <a:r>
              <a:rPr sz="2400" spc="-15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the</a:t>
            </a:r>
            <a:r>
              <a:rPr sz="2400" spc="-35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values</a:t>
            </a:r>
            <a:r>
              <a:rPr sz="2400" spc="-30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take</a:t>
            </a:r>
            <a:r>
              <a:rPr sz="2400" spc="-30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off</a:t>
            </a:r>
            <a:r>
              <a:rPr sz="2400" spc="-5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from</a:t>
            </a:r>
            <a:r>
              <a:rPr sz="2400" spc="-25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top</a:t>
            </a:r>
            <a:r>
              <a:rPr sz="2400" spc="-10" dirty="0">
                <a:solidFill>
                  <a:srgbClr val="FCF7E0"/>
                </a:solidFill>
              </a:rPr>
              <a:t> </a:t>
            </a:r>
            <a:r>
              <a:rPr sz="2400" dirty="0">
                <a:solidFill>
                  <a:srgbClr val="FCF7E0"/>
                </a:solidFill>
              </a:rPr>
              <a:t>of</a:t>
            </a:r>
            <a:r>
              <a:rPr sz="2400" spc="-30" dirty="0">
                <a:solidFill>
                  <a:srgbClr val="FCF7E0"/>
                </a:solidFill>
              </a:rPr>
              <a:t> </a:t>
            </a:r>
            <a:r>
              <a:rPr sz="2400" spc="-10" dirty="0">
                <a:solidFill>
                  <a:srgbClr val="FCF7E0"/>
                </a:solidFill>
              </a:rPr>
              <a:t>stack.</a:t>
            </a:r>
            <a:endParaRPr sz="2400"/>
          </a:p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2400" spc="-10" dirty="0">
                <a:solidFill>
                  <a:srgbClr val="92D050"/>
                </a:solidFill>
              </a:rPr>
              <a:t>Example: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769" y="931291"/>
            <a:ext cx="10727055" cy="5070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00AFEF"/>
                </a:solidFill>
                <a:latin typeface="Times New Roman"/>
                <a:cs typeface="Times New Roman"/>
              </a:rPr>
              <a:t>Checking</a:t>
            </a:r>
            <a:r>
              <a:rPr sz="2500" spc="-6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00AFEF"/>
                </a:solidFill>
                <a:latin typeface="Times New Roman"/>
                <a:cs typeface="Times New Roman"/>
              </a:rPr>
              <a:t>Correctness</a:t>
            </a:r>
            <a:r>
              <a:rPr sz="2500" spc="-2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00AFEF"/>
                </a:solidFill>
                <a:latin typeface="Times New Roman"/>
                <a:cs typeface="Times New Roman"/>
              </a:rPr>
              <a:t>of</a:t>
            </a:r>
            <a:r>
              <a:rPr sz="2500" spc="-7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00AFEF"/>
                </a:solidFill>
                <a:latin typeface="Times New Roman"/>
                <a:cs typeface="Times New Roman"/>
              </a:rPr>
              <a:t>Parenthesis:</a:t>
            </a:r>
            <a:endParaRPr sz="2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800"/>
              </a:spcBef>
            </a:pP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2500" spc="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stack</a:t>
            </a:r>
            <a:r>
              <a:rPr sz="2500" spc="18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2500" spc="20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2500" spc="19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very</a:t>
            </a:r>
            <a:r>
              <a:rPr sz="2500" spc="20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effective</a:t>
            </a:r>
            <a:r>
              <a:rPr sz="2500" spc="1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data</a:t>
            </a:r>
            <a:r>
              <a:rPr sz="2500" spc="20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structure</a:t>
            </a:r>
            <a:r>
              <a:rPr sz="2500" spc="204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for</a:t>
            </a:r>
            <a:r>
              <a:rPr sz="2500" spc="19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evaluating</a:t>
            </a:r>
            <a:r>
              <a:rPr sz="2500" spc="2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arithmetic</a:t>
            </a:r>
            <a:r>
              <a:rPr sz="2500" spc="2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expressions</a:t>
            </a:r>
            <a:r>
              <a:rPr sz="2500" spc="204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spc="-25" dirty="0">
                <a:solidFill>
                  <a:srgbClr val="FCF7E0"/>
                </a:solidFill>
                <a:latin typeface="Times New Roman"/>
                <a:cs typeface="Times New Roman"/>
              </a:rPr>
              <a:t>for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checking</a:t>
            </a:r>
            <a:r>
              <a:rPr sz="2500" spc="-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correctness</a:t>
            </a:r>
            <a:r>
              <a:rPr sz="25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2500" spc="-7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parenthesis</a:t>
            </a:r>
            <a:r>
              <a:rPr sz="25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in</a:t>
            </a:r>
            <a:r>
              <a:rPr sz="2500" spc="-9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programming</a:t>
            </a:r>
            <a:r>
              <a:rPr sz="25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languages.</a:t>
            </a:r>
            <a:endParaRPr sz="2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800"/>
              </a:spcBef>
            </a:pP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In</a:t>
            </a:r>
            <a:r>
              <a:rPr sz="2500" spc="204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addition</a:t>
            </a:r>
            <a:r>
              <a:rPr sz="2500" spc="229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2500" spc="204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operands</a:t>
            </a:r>
            <a:r>
              <a:rPr sz="2500" spc="2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and</a:t>
            </a:r>
            <a:r>
              <a:rPr sz="2500" spc="204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operators,</a:t>
            </a:r>
            <a:r>
              <a:rPr sz="2500" spc="2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2500" spc="2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arithmetic</a:t>
            </a:r>
            <a:r>
              <a:rPr sz="2500" spc="2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expression</a:t>
            </a:r>
            <a:r>
              <a:rPr sz="2500" spc="229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may</a:t>
            </a:r>
            <a:r>
              <a:rPr sz="2500" spc="2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also</a:t>
            </a:r>
            <a:r>
              <a:rPr sz="2500" spc="204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include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parenthesis</a:t>
            </a:r>
            <a:r>
              <a:rPr sz="2500" spc="40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like</a:t>
            </a:r>
            <a:r>
              <a:rPr sz="2500" spc="39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"left</a:t>
            </a:r>
            <a:r>
              <a:rPr sz="2500" spc="40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parenthesis"</a:t>
            </a:r>
            <a:r>
              <a:rPr sz="2500" spc="39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and</a:t>
            </a:r>
            <a:r>
              <a:rPr sz="2500" spc="40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"right</a:t>
            </a:r>
            <a:r>
              <a:rPr sz="2500" spc="39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parenthesis".</a:t>
            </a:r>
            <a:r>
              <a:rPr sz="2500" spc="40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When</a:t>
            </a:r>
            <a:r>
              <a:rPr sz="2500" spc="39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left</a:t>
            </a:r>
            <a:r>
              <a:rPr sz="2500" spc="39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parenthesis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occurs,</a:t>
            </a: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we can</a:t>
            </a:r>
            <a:r>
              <a:rPr sz="25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push</a:t>
            </a: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it</a:t>
            </a:r>
            <a:r>
              <a:rPr sz="25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into</a:t>
            </a:r>
            <a:r>
              <a:rPr sz="25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stack and</a:t>
            </a: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when</a:t>
            </a: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right parenthesis occurs,</a:t>
            </a:r>
            <a:r>
              <a:rPr sz="25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we</a:t>
            </a: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can</a:t>
            </a: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pop</a:t>
            </a: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spc="-20" dirty="0">
                <a:solidFill>
                  <a:srgbClr val="FCF7E0"/>
                </a:solidFill>
                <a:latin typeface="Times New Roman"/>
                <a:cs typeface="Times New Roman"/>
              </a:rPr>
              <a:t>left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parenthesis</a:t>
            </a:r>
            <a:r>
              <a:rPr sz="25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2500" spc="-7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check</a:t>
            </a:r>
            <a:r>
              <a:rPr sz="25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correctness.</a:t>
            </a:r>
            <a:endParaRPr sz="2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805"/>
              </a:spcBef>
            </a:pPr>
            <a:r>
              <a:rPr sz="2500" spc="-10" dirty="0">
                <a:solidFill>
                  <a:srgbClr val="92D050"/>
                </a:solidFill>
                <a:latin typeface="Times New Roman"/>
                <a:cs typeface="Times New Roman"/>
              </a:rPr>
              <a:t>Example:</a:t>
            </a:r>
            <a:r>
              <a:rPr sz="2500" spc="-11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2500" spc="-1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+</a:t>
            </a:r>
            <a:r>
              <a:rPr sz="25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(B</a:t>
            </a:r>
            <a:r>
              <a:rPr sz="25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-</a:t>
            </a:r>
            <a:r>
              <a:rPr sz="25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spc="-25" dirty="0">
                <a:solidFill>
                  <a:srgbClr val="FCF7E0"/>
                </a:solidFill>
                <a:latin typeface="Times New Roman"/>
                <a:cs typeface="Times New Roman"/>
              </a:rPr>
              <a:t>C)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3100" spc="-10" dirty="0">
                <a:solidFill>
                  <a:srgbClr val="ED9F9F"/>
                </a:solidFill>
                <a:latin typeface="Times New Roman"/>
                <a:cs typeface="Times New Roman"/>
              </a:rPr>
              <a:t>Program:</a:t>
            </a:r>
            <a:endParaRPr sz="3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825"/>
              </a:spcBef>
            </a:pP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Write</a:t>
            </a:r>
            <a:r>
              <a:rPr sz="2500" spc="-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a</a:t>
            </a:r>
            <a:r>
              <a:rPr sz="2500" spc="-6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program</a:t>
            </a:r>
            <a:r>
              <a:rPr sz="2500" spc="-4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to</a:t>
            </a:r>
            <a:r>
              <a:rPr sz="2500" spc="-6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check</a:t>
            </a:r>
            <a:r>
              <a:rPr sz="2500" spc="-6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correctness</a:t>
            </a:r>
            <a:r>
              <a:rPr sz="25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2500" spc="-6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parenthesis</a:t>
            </a:r>
            <a:r>
              <a:rPr sz="25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2500" spc="-5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input</a:t>
            </a:r>
            <a:r>
              <a:rPr sz="2500" spc="-5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expression</a:t>
            </a:r>
            <a:r>
              <a:rPr sz="25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using</a:t>
            </a:r>
            <a:r>
              <a:rPr sz="2500" spc="-6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8E9D9"/>
                </a:solidFill>
                <a:latin typeface="Times New Roman"/>
                <a:cs typeface="Times New Roman"/>
              </a:rPr>
              <a:t>stack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/>
              <a:t>Prepared By: Prof. Vibha Wali</a:t>
            </a:r>
            <a:endParaRPr spc="-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72BAFD-2B46-3529-8ACD-6BD80849BB0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lang="en-US" spc="-1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F325E-C695-C1D6-1131-DD69CEDCB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112" y="453132"/>
            <a:ext cx="4785775" cy="595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9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C000"/>
                </a:solidFill>
              </a:rPr>
              <a:t>What</a:t>
            </a:r>
            <a:r>
              <a:rPr sz="4400" spc="-25" dirty="0">
                <a:solidFill>
                  <a:srgbClr val="FFC000"/>
                </a:solidFill>
              </a:rPr>
              <a:t> </a:t>
            </a:r>
            <a:r>
              <a:rPr sz="4400" dirty="0">
                <a:solidFill>
                  <a:srgbClr val="FFC000"/>
                </a:solidFill>
              </a:rPr>
              <a:t>is Data</a:t>
            </a:r>
            <a:r>
              <a:rPr sz="4400" spc="-15" dirty="0">
                <a:solidFill>
                  <a:srgbClr val="FFC000"/>
                </a:solidFill>
              </a:rPr>
              <a:t> </a:t>
            </a:r>
            <a:r>
              <a:rPr sz="4400" spc="-10" dirty="0">
                <a:solidFill>
                  <a:srgbClr val="FFC000"/>
                </a:solidFill>
              </a:rPr>
              <a:t>Structure: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72769" y="2354707"/>
            <a:ext cx="10728325" cy="318779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530"/>
              </a:spcBef>
            </a:pPr>
            <a:r>
              <a:rPr lang="en-IN" sz="3600" dirty="0">
                <a:solidFill>
                  <a:srgbClr val="FCF7E0"/>
                </a:solidFill>
                <a:latin typeface="Times New Roman"/>
                <a:cs typeface="Times New Roman"/>
              </a:rPr>
              <a:t>It can be define as arrangement of collection of data items so that they can be utilized efficiently</a:t>
            </a:r>
          </a:p>
          <a:p>
            <a:pPr marL="12700" marR="5080" algn="just">
              <a:lnSpc>
                <a:spcPct val="90000"/>
              </a:lnSpc>
              <a:spcBef>
                <a:spcPts val="530"/>
              </a:spcBef>
            </a:pPr>
            <a:endParaRPr lang="en-IN" sz="3600" b="1" dirty="0">
              <a:solidFill>
                <a:srgbClr val="FCF7E0"/>
              </a:solidFill>
              <a:latin typeface="Times New Roman"/>
              <a:cs typeface="Times New Roman"/>
            </a:endParaRPr>
          </a:p>
          <a:p>
            <a:pPr marL="12700" marR="5080" algn="just">
              <a:lnSpc>
                <a:spcPct val="90000"/>
              </a:lnSpc>
              <a:spcBef>
                <a:spcPts val="530"/>
              </a:spcBef>
            </a:pP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3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Structure</a:t>
            </a:r>
            <a:r>
              <a:rPr lang="en-IN" sz="3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3600" spc="-10" dirty="0">
                <a:solidFill>
                  <a:schemeClr val="bg2"/>
                </a:solidFill>
                <a:latin typeface="Times New Roman"/>
                <a:cs typeface="Times New Roman"/>
              </a:rPr>
              <a:t>is about knowing and understanding of how data will be stored and accessed during the execution of program inside the main memory.</a:t>
            </a:r>
            <a:endParaRPr sz="3600" dirty="0">
              <a:solidFill>
                <a:schemeClr val="bg2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769" y="698357"/>
            <a:ext cx="10351135" cy="5635625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5"/>
              </a:spcBef>
            </a:pPr>
            <a:r>
              <a:rPr sz="3100" dirty="0">
                <a:solidFill>
                  <a:srgbClr val="00AFEF"/>
                </a:solidFill>
                <a:latin typeface="Times New Roman"/>
                <a:cs typeface="Times New Roman"/>
              </a:rPr>
              <a:t>Polish</a:t>
            </a:r>
            <a:r>
              <a:rPr sz="3100" spc="-7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3100" spc="-10" dirty="0">
                <a:solidFill>
                  <a:srgbClr val="00AFEF"/>
                </a:solidFill>
                <a:latin typeface="Times New Roman"/>
                <a:cs typeface="Times New Roman"/>
              </a:rPr>
              <a:t>Notation:</a:t>
            </a:r>
            <a:endParaRPr sz="3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100" dirty="0">
                <a:solidFill>
                  <a:srgbClr val="FCF7E0"/>
                </a:solidFill>
                <a:latin typeface="Times New Roman"/>
                <a:cs typeface="Times New Roman"/>
              </a:rPr>
              <a:t>Stack</a:t>
            </a:r>
            <a:r>
              <a:rPr sz="3100" spc="-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3100" spc="-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CF7E0"/>
                </a:solidFill>
                <a:latin typeface="Times New Roman"/>
                <a:cs typeface="Times New Roman"/>
              </a:rPr>
              <a:t>used</a:t>
            </a:r>
            <a:r>
              <a:rPr sz="31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3100" spc="-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CF7E0"/>
                </a:solidFill>
                <a:latin typeface="Times New Roman"/>
                <a:cs typeface="Times New Roman"/>
              </a:rPr>
              <a:t>convert</a:t>
            </a:r>
            <a:r>
              <a:rPr sz="31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CF7E0"/>
                </a:solidFill>
                <a:latin typeface="Times New Roman"/>
                <a:cs typeface="Times New Roman"/>
              </a:rPr>
              <a:t>and</a:t>
            </a:r>
            <a:r>
              <a:rPr sz="3100" spc="-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CF7E0"/>
                </a:solidFill>
                <a:latin typeface="Times New Roman"/>
                <a:cs typeface="Times New Roman"/>
              </a:rPr>
              <a:t>evaluate</a:t>
            </a:r>
            <a:r>
              <a:rPr sz="3100" spc="-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CF7E0"/>
                </a:solidFill>
                <a:latin typeface="Times New Roman"/>
                <a:cs typeface="Times New Roman"/>
              </a:rPr>
              <a:t>following</a:t>
            </a:r>
            <a:r>
              <a:rPr sz="31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CF7E0"/>
                </a:solidFill>
                <a:latin typeface="Times New Roman"/>
                <a:cs typeface="Times New Roman"/>
              </a:rPr>
              <a:t>3</a:t>
            </a:r>
            <a:r>
              <a:rPr sz="3100" spc="-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CF7E0"/>
                </a:solidFill>
                <a:latin typeface="Times New Roman"/>
                <a:cs typeface="Times New Roman"/>
              </a:rPr>
              <a:t>types</a:t>
            </a:r>
            <a:r>
              <a:rPr sz="3100" spc="-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spc="-10" dirty="0">
                <a:solidFill>
                  <a:srgbClr val="FCF7E0"/>
                </a:solidFill>
                <a:latin typeface="Times New Roman"/>
                <a:cs typeface="Times New Roman"/>
              </a:rPr>
              <a:t>notations:</a:t>
            </a:r>
            <a:endParaRPr sz="3100" dirty="0">
              <a:latin typeface="Times New Roman"/>
              <a:cs typeface="Times New Roman"/>
            </a:endParaRPr>
          </a:p>
          <a:p>
            <a:pPr marL="12700" marR="461009" indent="392430">
              <a:lnSpc>
                <a:spcPts val="5520"/>
              </a:lnSpc>
              <a:spcBef>
                <a:spcPts val="484"/>
              </a:spcBef>
              <a:buAutoNum type="arabicPeriod"/>
              <a:tabLst>
                <a:tab pos="405130" algn="l"/>
              </a:tabLst>
            </a:pPr>
            <a:r>
              <a:rPr sz="3100" dirty="0">
                <a:solidFill>
                  <a:srgbClr val="92D050"/>
                </a:solidFill>
                <a:latin typeface="Times New Roman"/>
                <a:cs typeface="Times New Roman"/>
              </a:rPr>
              <a:t>Infix</a:t>
            </a:r>
            <a:r>
              <a:rPr sz="3100" spc="-4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92D050"/>
                </a:solidFill>
                <a:latin typeface="Times New Roman"/>
                <a:cs typeface="Times New Roman"/>
              </a:rPr>
              <a:t>Notation:</a:t>
            </a:r>
            <a:r>
              <a:rPr sz="3100" spc="-5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CF7E0"/>
                </a:solidFill>
                <a:latin typeface="Times New Roman"/>
                <a:cs typeface="Times New Roman"/>
              </a:rPr>
              <a:t>In</a:t>
            </a:r>
            <a:r>
              <a:rPr sz="3100" spc="-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CF7E0"/>
                </a:solidFill>
                <a:latin typeface="Times New Roman"/>
                <a:cs typeface="Times New Roman"/>
              </a:rPr>
              <a:t>this,</a:t>
            </a:r>
            <a:r>
              <a:rPr sz="3100" spc="-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CF7E0"/>
                </a:solidFill>
                <a:latin typeface="Times New Roman"/>
                <a:cs typeface="Times New Roman"/>
              </a:rPr>
              <a:t>operator</a:t>
            </a:r>
            <a:r>
              <a:rPr sz="31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3100" spc="-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CF7E0"/>
                </a:solidFill>
                <a:latin typeface="Times New Roman"/>
                <a:cs typeface="Times New Roman"/>
              </a:rPr>
              <a:t>used</a:t>
            </a:r>
            <a:r>
              <a:rPr sz="3100" spc="-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CF7E0"/>
                </a:solidFill>
                <a:latin typeface="Times New Roman"/>
                <a:cs typeface="Times New Roman"/>
              </a:rPr>
              <a:t>in</a:t>
            </a:r>
            <a:r>
              <a:rPr sz="3100" spc="-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CF7E0"/>
                </a:solidFill>
                <a:latin typeface="Times New Roman"/>
                <a:cs typeface="Times New Roman"/>
              </a:rPr>
              <a:t>between</a:t>
            </a:r>
            <a:r>
              <a:rPr sz="3100" spc="-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spc="-10" dirty="0">
                <a:solidFill>
                  <a:srgbClr val="FCF7E0"/>
                </a:solidFill>
                <a:latin typeface="Times New Roman"/>
                <a:cs typeface="Times New Roman"/>
              </a:rPr>
              <a:t>operands Example:</a:t>
            </a:r>
            <a:r>
              <a:rPr sz="3100" spc="-1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spc="-25" dirty="0">
                <a:solidFill>
                  <a:srgbClr val="FCF7E0"/>
                </a:solidFill>
                <a:latin typeface="Times New Roman"/>
                <a:cs typeface="Times New Roman"/>
              </a:rPr>
              <a:t>A+B</a:t>
            </a:r>
            <a:endParaRPr sz="3100" dirty="0">
              <a:latin typeface="Times New Roman"/>
              <a:cs typeface="Times New Roman"/>
            </a:endParaRPr>
          </a:p>
          <a:p>
            <a:pPr marL="12700" marR="974725" indent="392430">
              <a:lnSpc>
                <a:spcPts val="5520"/>
              </a:lnSpc>
              <a:spcBef>
                <a:spcPts val="5"/>
              </a:spcBef>
              <a:buAutoNum type="arabicPeriod"/>
              <a:tabLst>
                <a:tab pos="405130" algn="l"/>
              </a:tabLst>
            </a:pPr>
            <a:r>
              <a:rPr sz="3100" dirty="0">
                <a:solidFill>
                  <a:srgbClr val="92D050"/>
                </a:solidFill>
                <a:latin typeface="Times New Roman"/>
                <a:cs typeface="Times New Roman"/>
              </a:rPr>
              <a:t>Prefix</a:t>
            </a:r>
            <a:r>
              <a:rPr sz="3100" spc="-5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92D050"/>
                </a:solidFill>
                <a:latin typeface="Times New Roman"/>
                <a:cs typeface="Times New Roman"/>
              </a:rPr>
              <a:t>Notation:</a:t>
            </a:r>
            <a:r>
              <a:rPr sz="3100" spc="-5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CF7E0"/>
                </a:solidFill>
                <a:latin typeface="Times New Roman"/>
                <a:cs typeface="Times New Roman"/>
              </a:rPr>
              <a:t>In</a:t>
            </a:r>
            <a:r>
              <a:rPr sz="3100" spc="-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CF7E0"/>
                </a:solidFill>
                <a:latin typeface="Times New Roman"/>
                <a:cs typeface="Times New Roman"/>
              </a:rPr>
              <a:t>this,</a:t>
            </a:r>
            <a:r>
              <a:rPr sz="3100" spc="-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CF7E0"/>
                </a:solidFill>
                <a:latin typeface="Times New Roman"/>
                <a:cs typeface="Times New Roman"/>
              </a:rPr>
              <a:t>operator</a:t>
            </a:r>
            <a:r>
              <a:rPr sz="3100" spc="-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3100" spc="-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CF7E0"/>
                </a:solidFill>
                <a:latin typeface="Times New Roman"/>
                <a:cs typeface="Times New Roman"/>
              </a:rPr>
              <a:t>used</a:t>
            </a:r>
            <a:r>
              <a:rPr sz="3100" spc="-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CF7E0"/>
                </a:solidFill>
                <a:latin typeface="Times New Roman"/>
                <a:cs typeface="Times New Roman"/>
              </a:rPr>
              <a:t>before</a:t>
            </a:r>
            <a:r>
              <a:rPr sz="31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spc="-10" dirty="0">
                <a:solidFill>
                  <a:srgbClr val="FCF7E0"/>
                </a:solidFill>
                <a:latin typeface="Times New Roman"/>
                <a:cs typeface="Times New Roman"/>
              </a:rPr>
              <a:t>operands </a:t>
            </a:r>
            <a:r>
              <a:rPr sz="3100" dirty="0">
                <a:solidFill>
                  <a:srgbClr val="FCF7E0"/>
                </a:solidFill>
                <a:latin typeface="Times New Roman"/>
                <a:cs typeface="Times New Roman"/>
              </a:rPr>
              <a:t>Example:</a:t>
            </a:r>
            <a:r>
              <a:rPr sz="3100" spc="-7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spc="-25" dirty="0">
                <a:solidFill>
                  <a:srgbClr val="FCF7E0"/>
                </a:solidFill>
                <a:latin typeface="Times New Roman"/>
                <a:cs typeface="Times New Roman"/>
              </a:rPr>
              <a:t>+AB</a:t>
            </a:r>
            <a:endParaRPr sz="3100" dirty="0">
              <a:latin typeface="Times New Roman"/>
              <a:cs typeface="Times New Roman"/>
            </a:endParaRPr>
          </a:p>
          <a:p>
            <a:pPr marL="12700" marR="1104265" indent="392430">
              <a:lnSpc>
                <a:spcPts val="5520"/>
              </a:lnSpc>
              <a:buAutoNum type="arabicPeriod"/>
              <a:tabLst>
                <a:tab pos="405130" algn="l"/>
              </a:tabLst>
            </a:pPr>
            <a:r>
              <a:rPr sz="3100" dirty="0">
                <a:solidFill>
                  <a:srgbClr val="92D050"/>
                </a:solidFill>
                <a:latin typeface="Times New Roman"/>
                <a:cs typeface="Times New Roman"/>
              </a:rPr>
              <a:t>Postfix</a:t>
            </a:r>
            <a:r>
              <a:rPr sz="3100" spc="-3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92D050"/>
                </a:solidFill>
                <a:latin typeface="Times New Roman"/>
                <a:cs typeface="Times New Roman"/>
              </a:rPr>
              <a:t>Notation:</a:t>
            </a:r>
            <a:r>
              <a:rPr sz="3100" spc="-5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CF7E0"/>
                </a:solidFill>
                <a:latin typeface="Times New Roman"/>
                <a:cs typeface="Times New Roman"/>
              </a:rPr>
              <a:t>In</a:t>
            </a:r>
            <a:r>
              <a:rPr sz="3100" spc="-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CF7E0"/>
                </a:solidFill>
                <a:latin typeface="Times New Roman"/>
                <a:cs typeface="Times New Roman"/>
              </a:rPr>
              <a:t>this,</a:t>
            </a:r>
            <a:r>
              <a:rPr sz="3100" spc="-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CF7E0"/>
                </a:solidFill>
                <a:latin typeface="Times New Roman"/>
                <a:cs typeface="Times New Roman"/>
              </a:rPr>
              <a:t>operator</a:t>
            </a:r>
            <a:r>
              <a:rPr sz="3100" spc="-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3100" spc="-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CF7E0"/>
                </a:solidFill>
                <a:latin typeface="Times New Roman"/>
                <a:cs typeface="Times New Roman"/>
              </a:rPr>
              <a:t>used</a:t>
            </a:r>
            <a:r>
              <a:rPr sz="3100" spc="-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CF7E0"/>
                </a:solidFill>
                <a:latin typeface="Times New Roman"/>
                <a:cs typeface="Times New Roman"/>
              </a:rPr>
              <a:t>after</a:t>
            </a:r>
            <a:r>
              <a:rPr sz="3100" spc="-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spc="-10" dirty="0">
                <a:solidFill>
                  <a:srgbClr val="FCF7E0"/>
                </a:solidFill>
                <a:latin typeface="Times New Roman"/>
                <a:cs typeface="Times New Roman"/>
              </a:rPr>
              <a:t>operands </a:t>
            </a:r>
            <a:r>
              <a:rPr sz="3100" spc="-20" dirty="0">
                <a:solidFill>
                  <a:srgbClr val="FCF7E0"/>
                </a:solidFill>
                <a:latin typeface="Times New Roman"/>
                <a:cs typeface="Times New Roman"/>
              </a:rPr>
              <a:t>Example:</a:t>
            </a:r>
            <a:r>
              <a:rPr sz="3100" spc="-1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100" spc="-25" dirty="0">
                <a:solidFill>
                  <a:srgbClr val="FCF7E0"/>
                </a:solidFill>
                <a:latin typeface="Times New Roman"/>
                <a:cs typeface="Times New Roman"/>
              </a:rPr>
              <a:t>AB+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Infix</a:t>
            </a:r>
            <a:r>
              <a:rPr sz="4400" spc="-15" dirty="0"/>
              <a:t> </a:t>
            </a:r>
            <a:r>
              <a:rPr sz="4400" dirty="0"/>
              <a:t>to Postfix </a:t>
            </a:r>
            <a:r>
              <a:rPr sz="4400" spc="-10" dirty="0"/>
              <a:t>Conversion: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72769" y="1937130"/>
            <a:ext cx="4737100" cy="3622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290" dirty="0">
                <a:solidFill>
                  <a:srgbClr val="F8E9D9"/>
                </a:solidFill>
                <a:latin typeface="Cambria"/>
                <a:cs typeface="Cambria"/>
              </a:rPr>
              <a:t>A</a:t>
            </a:r>
            <a:r>
              <a:rPr sz="2800" b="1" spc="204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F8E9D9"/>
                </a:solidFill>
                <a:latin typeface="Cambria"/>
                <a:cs typeface="Cambria"/>
              </a:rPr>
              <a:t>+</a:t>
            </a:r>
            <a:r>
              <a:rPr sz="2800" b="1" spc="210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spc="345" dirty="0">
                <a:solidFill>
                  <a:srgbClr val="F8E9D9"/>
                </a:solidFill>
                <a:latin typeface="Cambria"/>
                <a:cs typeface="Cambria"/>
              </a:rPr>
              <a:t>B</a:t>
            </a:r>
            <a:r>
              <a:rPr sz="2800" b="1" spc="210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spc="125" dirty="0">
                <a:solidFill>
                  <a:srgbClr val="F8E9D9"/>
                </a:solidFill>
                <a:latin typeface="Cambria"/>
                <a:cs typeface="Cambria"/>
              </a:rPr>
              <a:t>*</a:t>
            </a:r>
            <a:r>
              <a:rPr sz="2800" b="1" spc="210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spc="509" dirty="0">
                <a:solidFill>
                  <a:srgbClr val="F8E9D9"/>
                </a:solidFill>
                <a:latin typeface="Cambria"/>
                <a:cs typeface="Cambria"/>
              </a:rPr>
              <a:t>C</a:t>
            </a:r>
            <a:endParaRPr sz="2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670"/>
              </a:spcBef>
            </a:pPr>
            <a:endParaRPr sz="2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355" dirty="0">
                <a:solidFill>
                  <a:srgbClr val="F8E9D9"/>
                </a:solidFill>
                <a:latin typeface="Cambria"/>
                <a:cs typeface="Cambria"/>
              </a:rPr>
              <a:t>M</a:t>
            </a:r>
            <a:r>
              <a:rPr sz="2800" b="1" spc="200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spc="125" dirty="0">
                <a:solidFill>
                  <a:srgbClr val="F8E9D9"/>
                </a:solidFill>
                <a:latin typeface="Cambria"/>
                <a:cs typeface="Cambria"/>
              </a:rPr>
              <a:t>*</a:t>
            </a:r>
            <a:r>
              <a:rPr sz="2800" b="1" spc="200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spc="415" dirty="0">
                <a:solidFill>
                  <a:srgbClr val="F8E9D9"/>
                </a:solidFill>
                <a:latin typeface="Cambria"/>
                <a:cs typeface="Cambria"/>
              </a:rPr>
              <a:t>N</a:t>
            </a:r>
            <a:r>
              <a:rPr sz="2800" b="1" spc="220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F8E9D9"/>
                </a:solidFill>
                <a:latin typeface="Cambria"/>
                <a:cs typeface="Cambria"/>
              </a:rPr>
              <a:t>–</a:t>
            </a:r>
            <a:r>
              <a:rPr sz="2800" b="1" spc="204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spc="855" dirty="0">
                <a:solidFill>
                  <a:srgbClr val="F8E9D9"/>
                </a:solidFill>
                <a:latin typeface="Cambria"/>
                <a:cs typeface="Cambria"/>
              </a:rPr>
              <a:t>J</a:t>
            </a:r>
            <a:r>
              <a:rPr sz="2800" b="1" spc="195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F8E9D9"/>
                </a:solidFill>
                <a:latin typeface="Cambria"/>
                <a:cs typeface="Cambria"/>
              </a:rPr>
              <a:t>+</a:t>
            </a:r>
            <a:r>
              <a:rPr sz="2800" b="1" spc="204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spc="310" dirty="0">
                <a:solidFill>
                  <a:srgbClr val="F8E9D9"/>
                </a:solidFill>
                <a:latin typeface="Cambria"/>
                <a:cs typeface="Cambria"/>
              </a:rPr>
              <a:t>K</a:t>
            </a:r>
            <a:endParaRPr sz="2800" dirty="0">
              <a:latin typeface="Cambria"/>
              <a:cs typeface="Cambria"/>
            </a:endParaRPr>
          </a:p>
          <a:p>
            <a:pPr marL="12700" marR="5080">
              <a:lnSpc>
                <a:spcPts val="8330"/>
              </a:lnSpc>
              <a:spcBef>
                <a:spcPts val="890"/>
              </a:spcBef>
            </a:pPr>
            <a:r>
              <a:rPr sz="2800" b="1" spc="370" dirty="0">
                <a:solidFill>
                  <a:srgbClr val="F8E9D9"/>
                </a:solidFill>
                <a:latin typeface="Cambria"/>
                <a:cs typeface="Cambria"/>
              </a:rPr>
              <a:t>Q</a:t>
            </a:r>
            <a:r>
              <a:rPr sz="2800" b="1" spc="204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F8E9D9"/>
                </a:solidFill>
                <a:latin typeface="Cambria"/>
                <a:cs typeface="Cambria"/>
              </a:rPr>
              <a:t>–</a:t>
            </a:r>
            <a:r>
              <a:rPr sz="2800" b="1" spc="204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spc="855" dirty="0">
                <a:solidFill>
                  <a:srgbClr val="F8E9D9"/>
                </a:solidFill>
                <a:latin typeface="Cambria"/>
                <a:cs typeface="Cambria"/>
              </a:rPr>
              <a:t>J</a:t>
            </a:r>
            <a:r>
              <a:rPr sz="2800" b="1" spc="195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spc="125" dirty="0">
                <a:solidFill>
                  <a:srgbClr val="F8E9D9"/>
                </a:solidFill>
                <a:latin typeface="Cambria"/>
                <a:cs typeface="Cambria"/>
              </a:rPr>
              <a:t>*</a:t>
            </a:r>
            <a:r>
              <a:rPr sz="2800" b="1" spc="204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spc="290" dirty="0">
                <a:solidFill>
                  <a:srgbClr val="F8E9D9"/>
                </a:solidFill>
                <a:latin typeface="Cambria"/>
                <a:cs typeface="Cambria"/>
              </a:rPr>
              <a:t>A</a:t>
            </a:r>
            <a:r>
              <a:rPr sz="2800" b="1" spc="210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F8E9D9"/>
                </a:solidFill>
                <a:latin typeface="Cambria"/>
                <a:cs typeface="Cambria"/>
              </a:rPr>
              <a:t>+</a:t>
            </a:r>
            <a:r>
              <a:rPr sz="2800" b="1" spc="204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spc="335" dirty="0">
                <a:solidFill>
                  <a:srgbClr val="F8E9D9"/>
                </a:solidFill>
                <a:latin typeface="Cambria"/>
                <a:cs typeface="Cambria"/>
              </a:rPr>
              <a:t>D</a:t>
            </a:r>
            <a:r>
              <a:rPr sz="2800" b="1" spc="210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spc="-650" dirty="0">
                <a:solidFill>
                  <a:srgbClr val="F8E9D9"/>
                </a:solidFill>
                <a:latin typeface="Cambria"/>
                <a:cs typeface="Cambria"/>
              </a:rPr>
              <a:t>/</a:t>
            </a:r>
            <a:r>
              <a:rPr sz="2800" b="1" spc="200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spc="475" dirty="0">
                <a:solidFill>
                  <a:srgbClr val="F8E9D9"/>
                </a:solidFill>
                <a:latin typeface="Cambria"/>
                <a:cs typeface="Cambria"/>
              </a:rPr>
              <a:t>F</a:t>
            </a:r>
            <a:r>
              <a:rPr sz="2800" b="1" spc="204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F8E9D9"/>
                </a:solidFill>
                <a:latin typeface="Cambria"/>
                <a:cs typeface="Cambria"/>
              </a:rPr>
              <a:t>–</a:t>
            </a:r>
            <a:r>
              <a:rPr sz="2800" b="1" spc="204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spc="355" dirty="0">
                <a:solidFill>
                  <a:srgbClr val="F8E9D9"/>
                </a:solidFill>
                <a:latin typeface="Cambria"/>
                <a:cs typeface="Cambria"/>
              </a:rPr>
              <a:t>M</a:t>
            </a:r>
            <a:r>
              <a:rPr sz="2800" b="1" spc="215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spc="125" dirty="0">
                <a:solidFill>
                  <a:srgbClr val="F8E9D9"/>
                </a:solidFill>
                <a:latin typeface="Cambria"/>
                <a:cs typeface="Cambria"/>
              </a:rPr>
              <a:t>*</a:t>
            </a:r>
            <a:r>
              <a:rPr sz="2800" b="1" spc="204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spc="375" dirty="0">
                <a:solidFill>
                  <a:srgbClr val="F8E9D9"/>
                </a:solidFill>
                <a:latin typeface="Cambria"/>
                <a:cs typeface="Cambria"/>
              </a:rPr>
              <a:t>R</a:t>
            </a:r>
            <a:r>
              <a:rPr sz="2800" b="1" spc="700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spc="355" dirty="0">
                <a:solidFill>
                  <a:srgbClr val="F8E9D9"/>
                </a:solidFill>
                <a:latin typeface="Cambria"/>
                <a:cs typeface="Cambria"/>
              </a:rPr>
              <a:t>M</a:t>
            </a:r>
            <a:r>
              <a:rPr sz="2800" b="1" spc="195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spc="125" dirty="0">
                <a:solidFill>
                  <a:srgbClr val="F8E9D9"/>
                </a:solidFill>
                <a:latin typeface="Cambria"/>
                <a:cs typeface="Cambria"/>
              </a:rPr>
              <a:t>*</a:t>
            </a:r>
            <a:r>
              <a:rPr sz="2800" b="1" spc="204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spc="855" dirty="0">
                <a:solidFill>
                  <a:srgbClr val="F8E9D9"/>
                </a:solidFill>
                <a:latin typeface="Cambria"/>
                <a:cs typeface="Cambria"/>
              </a:rPr>
              <a:t>J</a:t>
            </a:r>
            <a:r>
              <a:rPr sz="2800" b="1" spc="204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F8E9D9"/>
                </a:solidFill>
                <a:latin typeface="Cambria"/>
                <a:cs typeface="Cambria"/>
              </a:rPr>
              <a:t>–</a:t>
            </a:r>
            <a:r>
              <a:rPr sz="2800" b="1" spc="204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spc="185" dirty="0">
                <a:solidFill>
                  <a:srgbClr val="F8E9D9"/>
                </a:solidFill>
                <a:latin typeface="Cambria"/>
                <a:cs typeface="Cambria"/>
              </a:rPr>
              <a:t>(N</a:t>
            </a:r>
            <a:r>
              <a:rPr sz="2800" b="1" spc="195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F8E9D9"/>
                </a:solidFill>
                <a:latin typeface="Cambria"/>
                <a:cs typeface="Cambria"/>
              </a:rPr>
              <a:t>+</a:t>
            </a:r>
            <a:r>
              <a:rPr sz="2800" b="1" spc="204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spc="335" dirty="0">
                <a:solidFill>
                  <a:srgbClr val="F8E9D9"/>
                </a:solidFill>
                <a:latin typeface="Cambria"/>
                <a:cs typeface="Cambria"/>
              </a:rPr>
              <a:t>D</a:t>
            </a:r>
            <a:r>
              <a:rPr sz="2800" b="1" spc="215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F8E9D9"/>
                </a:solidFill>
                <a:latin typeface="Cambria"/>
                <a:cs typeface="Cambria"/>
              </a:rPr>
              <a:t>)</a:t>
            </a:r>
            <a:r>
              <a:rPr sz="2800" b="1" spc="200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spc="-650" dirty="0">
                <a:solidFill>
                  <a:srgbClr val="F8E9D9"/>
                </a:solidFill>
                <a:latin typeface="Cambria"/>
                <a:cs typeface="Cambria"/>
              </a:rPr>
              <a:t>/</a:t>
            </a:r>
            <a:r>
              <a:rPr sz="2800" b="1" spc="190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spc="475" dirty="0">
                <a:solidFill>
                  <a:srgbClr val="F8E9D9"/>
                </a:solidFill>
                <a:latin typeface="Cambria"/>
                <a:cs typeface="Cambria"/>
              </a:rPr>
              <a:t>F</a:t>
            </a:r>
            <a:r>
              <a:rPr sz="2800" b="1" spc="220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spc="125" dirty="0">
                <a:solidFill>
                  <a:srgbClr val="F8E9D9"/>
                </a:solidFill>
                <a:latin typeface="Cambria"/>
                <a:cs typeface="Cambria"/>
              </a:rPr>
              <a:t>*</a:t>
            </a:r>
            <a:r>
              <a:rPr sz="2800" b="1" spc="200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spc="50" dirty="0">
                <a:solidFill>
                  <a:srgbClr val="F8E9D9"/>
                </a:solidFill>
                <a:latin typeface="Cambria"/>
                <a:cs typeface="Cambria"/>
              </a:rPr>
              <a:t>W</a:t>
            </a:r>
            <a:r>
              <a:rPr sz="2800" b="1" spc="200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F8E9D9"/>
                </a:solidFill>
                <a:latin typeface="Cambria"/>
                <a:cs typeface="Cambria"/>
              </a:rPr>
              <a:t>+</a:t>
            </a:r>
            <a:r>
              <a:rPr sz="2800" b="1" spc="204" dirty="0">
                <a:solidFill>
                  <a:srgbClr val="F8E9D9"/>
                </a:solidFill>
                <a:latin typeface="Cambria"/>
                <a:cs typeface="Cambria"/>
              </a:rPr>
              <a:t> </a:t>
            </a:r>
            <a:r>
              <a:rPr sz="2800" b="1" spc="215" dirty="0">
                <a:solidFill>
                  <a:srgbClr val="F8E9D9"/>
                </a:solidFill>
                <a:latin typeface="Cambria"/>
                <a:cs typeface="Cambria"/>
              </a:rPr>
              <a:t>Z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769" y="784352"/>
            <a:ext cx="18903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/>
              <a:t>Algorithm:</a:t>
            </a:r>
            <a:endParaRPr sz="33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72769" y="1289151"/>
            <a:ext cx="10727690" cy="473583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900"/>
              </a:spcBef>
              <a:buAutoNum type="arabicPeriod"/>
              <a:tabLst>
                <a:tab pos="469265" algn="l"/>
              </a:tabLst>
            </a:pP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Scan</a:t>
            </a:r>
            <a:r>
              <a:rPr sz="26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26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expression</a:t>
            </a:r>
            <a:r>
              <a:rPr sz="26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from</a:t>
            </a:r>
            <a:r>
              <a:rPr sz="26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left</a:t>
            </a:r>
            <a:r>
              <a:rPr sz="26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2600" spc="-10" dirty="0">
                <a:solidFill>
                  <a:srgbClr val="FCF7E0"/>
                </a:solidFill>
                <a:latin typeface="Times New Roman"/>
                <a:cs typeface="Times New Roman"/>
              </a:rPr>
              <a:t> right</a:t>
            </a:r>
            <a:endParaRPr sz="2600" dirty="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469265" algn="l"/>
              </a:tabLst>
            </a:pP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If</a:t>
            </a:r>
            <a:r>
              <a:rPr sz="26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operand</a:t>
            </a:r>
            <a:r>
              <a:rPr sz="26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26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encountered,</a:t>
            </a:r>
            <a:r>
              <a:rPr sz="2600" spc="-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then</a:t>
            </a:r>
            <a:r>
              <a:rPr sz="26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add</a:t>
            </a:r>
            <a:r>
              <a:rPr sz="26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it to</a:t>
            </a:r>
            <a:r>
              <a:rPr sz="26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26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postfix</a:t>
            </a:r>
            <a:r>
              <a:rPr sz="26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CF7E0"/>
                </a:solidFill>
                <a:latin typeface="Times New Roman"/>
                <a:cs typeface="Times New Roman"/>
              </a:rPr>
              <a:t>expression</a:t>
            </a:r>
            <a:endParaRPr sz="2600" dirty="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469265" algn="l"/>
              </a:tabLst>
            </a:pP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If</a:t>
            </a:r>
            <a:r>
              <a:rPr sz="26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left</a:t>
            </a:r>
            <a:r>
              <a:rPr sz="2600" spc="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parenthesis</a:t>
            </a:r>
            <a:r>
              <a:rPr sz="26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CF7E0"/>
                </a:solidFill>
                <a:latin typeface="Times New Roman"/>
                <a:cs typeface="Times New Roman"/>
              </a:rPr>
              <a:t>‘(’</a:t>
            </a:r>
            <a:r>
              <a:rPr sz="2600" spc="-2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encountered,</a:t>
            </a:r>
            <a:r>
              <a:rPr sz="26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then</a:t>
            </a:r>
            <a:r>
              <a:rPr sz="26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push</a:t>
            </a:r>
            <a:r>
              <a:rPr sz="26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it into</a:t>
            </a:r>
            <a:r>
              <a:rPr sz="26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26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CF7E0"/>
                </a:solidFill>
                <a:latin typeface="Times New Roman"/>
                <a:cs typeface="Times New Roman"/>
              </a:rPr>
              <a:t>stack</a:t>
            </a:r>
            <a:endParaRPr sz="260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469900" algn="l"/>
              </a:tabLst>
            </a:pP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If</a:t>
            </a:r>
            <a:r>
              <a:rPr sz="2600" spc="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operator</a:t>
            </a:r>
            <a:r>
              <a:rPr sz="2600" spc="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encountered</a:t>
            </a:r>
            <a:r>
              <a:rPr sz="2600" spc="7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then</a:t>
            </a:r>
            <a:r>
              <a:rPr sz="2600" spc="7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repeatedly</a:t>
            </a:r>
            <a:r>
              <a:rPr sz="2600" spc="7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pop</a:t>
            </a:r>
            <a:r>
              <a:rPr sz="2600" spc="7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element</a:t>
            </a:r>
            <a:r>
              <a:rPr sz="2600" spc="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from</a:t>
            </a:r>
            <a:r>
              <a:rPr sz="2600" spc="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stack</a:t>
            </a:r>
            <a:r>
              <a:rPr sz="2600" spc="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and</a:t>
            </a:r>
            <a:r>
              <a:rPr sz="2600" spc="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add</a:t>
            </a:r>
            <a:r>
              <a:rPr sz="2600" spc="7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it</a:t>
            </a:r>
            <a:r>
              <a:rPr sz="2600" spc="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CF7E0"/>
                </a:solidFill>
                <a:latin typeface="Times New Roman"/>
                <a:cs typeface="Times New Roman"/>
              </a:rPr>
              <a:t>to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postfix,</a:t>
            </a:r>
            <a:r>
              <a:rPr sz="2600" spc="3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if</a:t>
            </a:r>
            <a:r>
              <a:rPr sz="2600" spc="3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incoming</a:t>
            </a:r>
            <a:r>
              <a:rPr sz="2600" spc="3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operator</a:t>
            </a:r>
            <a:r>
              <a:rPr sz="2600" spc="3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has</a:t>
            </a:r>
            <a:r>
              <a:rPr sz="2600" spc="3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less</a:t>
            </a:r>
            <a:r>
              <a:rPr sz="2600" spc="3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than</a:t>
            </a:r>
            <a:r>
              <a:rPr sz="2600" spc="3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or</a:t>
            </a:r>
            <a:r>
              <a:rPr sz="2600" spc="3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equal</a:t>
            </a:r>
            <a:r>
              <a:rPr sz="2600" spc="3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priority</a:t>
            </a:r>
            <a:r>
              <a:rPr sz="2600" spc="3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than</a:t>
            </a:r>
            <a:r>
              <a:rPr sz="2600" spc="3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stack</a:t>
            </a:r>
            <a:r>
              <a:rPr sz="2600" spc="3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CF7E0"/>
                </a:solidFill>
                <a:latin typeface="Times New Roman"/>
                <a:cs typeface="Times New Roman"/>
              </a:rPr>
              <a:t>top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and</a:t>
            </a:r>
            <a:r>
              <a:rPr sz="26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add</a:t>
            </a:r>
            <a:r>
              <a:rPr sz="26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incoming</a:t>
            </a:r>
            <a:r>
              <a:rPr sz="26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operator</a:t>
            </a:r>
            <a:r>
              <a:rPr sz="26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26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CF7E0"/>
                </a:solidFill>
                <a:latin typeface="Times New Roman"/>
                <a:cs typeface="Times New Roman"/>
              </a:rPr>
              <a:t>stack</a:t>
            </a:r>
            <a:endParaRPr sz="260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805"/>
              </a:spcBef>
              <a:buAutoNum type="arabicPeriod"/>
              <a:tabLst>
                <a:tab pos="469900" algn="l"/>
              </a:tabLst>
            </a:pP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If</a:t>
            </a:r>
            <a:r>
              <a:rPr sz="2600" spc="19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right</a:t>
            </a:r>
            <a:r>
              <a:rPr sz="2600" spc="2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parenthesis</a:t>
            </a:r>
            <a:r>
              <a:rPr sz="2600" spc="204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‘)’</a:t>
            </a:r>
            <a:r>
              <a:rPr sz="2600" spc="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encountered,</a:t>
            </a:r>
            <a:r>
              <a:rPr sz="2600" spc="2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then</a:t>
            </a:r>
            <a:r>
              <a:rPr sz="2600" spc="2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repeatedly</a:t>
            </a:r>
            <a:r>
              <a:rPr sz="2600" spc="2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pop</a:t>
            </a:r>
            <a:r>
              <a:rPr sz="2600" spc="20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element</a:t>
            </a:r>
            <a:r>
              <a:rPr sz="2600" spc="2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from</a:t>
            </a:r>
            <a:r>
              <a:rPr sz="2600" spc="20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CF7E0"/>
                </a:solidFill>
                <a:latin typeface="Times New Roman"/>
                <a:cs typeface="Times New Roman"/>
              </a:rPr>
              <a:t>stack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and</a:t>
            </a:r>
            <a:r>
              <a:rPr sz="2600" spc="6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add</a:t>
            </a:r>
            <a:r>
              <a:rPr sz="2600" spc="6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it</a:t>
            </a:r>
            <a:r>
              <a:rPr sz="2600" spc="6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2600" spc="6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postfix</a:t>
            </a:r>
            <a:r>
              <a:rPr sz="2600" spc="6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till</a:t>
            </a:r>
            <a:r>
              <a:rPr sz="2600" spc="6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left</a:t>
            </a:r>
            <a:r>
              <a:rPr sz="2600" spc="6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parenthesis</a:t>
            </a:r>
            <a:r>
              <a:rPr sz="2600" spc="6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‘(’</a:t>
            </a:r>
            <a:r>
              <a:rPr sz="2600" spc="4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encounters</a:t>
            </a:r>
            <a:r>
              <a:rPr sz="2600" spc="6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and</a:t>
            </a:r>
            <a:r>
              <a:rPr sz="2600" spc="6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remove</a:t>
            </a:r>
            <a:r>
              <a:rPr sz="2600" spc="6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FCF7E0"/>
                </a:solidFill>
                <a:latin typeface="Times New Roman"/>
                <a:cs typeface="Times New Roman"/>
              </a:rPr>
              <a:t>left </a:t>
            </a:r>
            <a:r>
              <a:rPr sz="2600" spc="-10" dirty="0">
                <a:solidFill>
                  <a:srgbClr val="FCF7E0"/>
                </a:solidFill>
                <a:latin typeface="Times New Roman"/>
                <a:cs typeface="Times New Roman"/>
              </a:rPr>
              <a:t>parenthesis.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83151" y="147065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1D2B3"/>
                </a:solidFill>
                <a:latin typeface="Times New Roman"/>
                <a:cs typeface="Times New Roman"/>
              </a:rPr>
              <a:t>M</a:t>
            </a:r>
            <a:r>
              <a:rPr sz="2400" b="1" spc="-5" dirty="0">
                <a:solidFill>
                  <a:srgbClr val="F1D2B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1D2B3"/>
                </a:solidFill>
                <a:latin typeface="Times New Roman"/>
                <a:cs typeface="Times New Roman"/>
              </a:rPr>
              <a:t>*</a:t>
            </a:r>
            <a:r>
              <a:rPr sz="2400" b="1" spc="-5" dirty="0">
                <a:solidFill>
                  <a:srgbClr val="F1D2B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1D2B3"/>
                </a:solidFill>
                <a:latin typeface="Times New Roman"/>
                <a:cs typeface="Times New Roman"/>
              </a:rPr>
              <a:t>J</a:t>
            </a:r>
            <a:r>
              <a:rPr sz="2400" b="1" spc="-5" dirty="0">
                <a:solidFill>
                  <a:srgbClr val="F1D2B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1D2B3"/>
                </a:solidFill>
                <a:latin typeface="Times New Roman"/>
                <a:cs typeface="Times New Roman"/>
              </a:rPr>
              <a:t>-</a:t>
            </a:r>
            <a:r>
              <a:rPr sz="2400" b="1" spc="-15" dirty="0">
                <a:solidFill>
                  <a:srgbClr val="F1D2B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1D2B3"/>
                </a:solidFill>
                <a:latin typeface="Times New Roman"/>
                <a:cs typeface="Times New Roman"/>
              </a:rPr>
              <a:t>(</a:t>
            </a:r>
            <a:r>
              <a:rPr sz="2400" b="1" spc="-5" dirty="0">
                <a:solidFill>
                  <a:srgbClr val="F1D2B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1D2B3"/>
                </a:solidFill>
                <a:latin typeface="Times New Roman"/>
                <a:cs typeface="Times New Roman"/>
              </a:rPr>
              <a:t>N +</a:t>
            </a:r>
            <a:r>
              <a:rPr sz="2400" b="1" spc="-15" dirty="0">
                <a:solidFill>
                  <a:srgbClr val="F1D2B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1D2B3"/>
                </a:solidFill>
                <a:latin typeface="Times New Roman"/>
                <a:cs typeface="Times New Roman"/>
              </a:rPr>
              <a:t>D</a:t>
            </a:r>
            <a:r>
              <a:rPr sz="2400" b="1" spc="-5" dirty="0">
                <a:solidFill>
                  <a:srgbClr val="F1D2B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1D2B3"/>
                </a:solidFill>
                <a:latin typeface="Times New Roman"/>
                <a:cs typeface="Times New Roman"/>
              </a:rPr>
              <a:t>) /</a:t>
            </a:r>
            <a:r>
              <a:rPr sz="2400" b="1" spc="-15" dirty="0">
                <a:solidFill>
                  <a:srgbClr val="F1D2B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1D2B3"/>
                </a:solidFill>
                <a:latin typeface="Times New Roman"/>
                <a:cs typeface="Times New Roman"/>
              </a:rPr>
              <a:t>F</a:t>
            </a:r>
            <a:r>
              <a:rPr sz="2400" b="1" spc="-105" dirty="0">
                <a:solidFill>
                  <a:srgbClr val="F1D2B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1D2B3"/>
                </a:solidFill>
                <a:latin typeface="Times New Roman"/>
                <a:cs typeface="Times New Roman"/>
              </a:rPr>
              <a:t>*</a:t>
            </a:r>
            <a:r>
              <a:rPr sz="2400" b="1" spc="-45" dirty="0">
                <a:solidFill>
                  <a:srgbClr val="F1D2B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1D2B3"/>
                </a:solidFill>
                <a:latin typeface="Times New Roman"/>
                <a:cs typeface="Times New Roman"/>
              </a:rPr>
              <a:t>W</a:t>
            </a:r>
            <a:r>
              <a:rPr sz="2400" b="1" spc="-50" dirty="0">
                <a:solidFill>
                  <a:srgbClr val="F1D2B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1D2B3"/>
                </a:solidFill>
                <a:latin typeface="Times New Roman"/>
                <a:cs typeface="Times New Roman"/>
              </a:rPr>
              <a:t>+</a:t>
            </a:r>
            <a:r>
              <a:rPr sz="2400" b="1" spc="-5" dirty="0">
                <a:solidFill>
                  <a:srgbClr val="F1D2B3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solidFill>
                  <a:srgbClr val="F1D2B3"/>
                </a:solidFill>
                <a:latin typeface="Times New Roman"/>
                <a:cs typeface="Times New Roman"/>
              </a:rPr>
              <a:t>Z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8442" y="3570554"/>
            <a:ext cx="151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▪</a:t>
            </a:r>
            <a:endParaRPr sz="28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27630" y="623823"/>
          <a:ext cx="8178800" cy="584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2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R="37084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8E9D9"/>
                          </a:solidFill>
                          <a:latin typeface="Corbel"/>
                          <a:cs typeface="Corbel"/>
                        </a:rPr>
                        <a:t>Infix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8E9D9"/>
                          </a:solidFill>
                          <a:latin typeface="Corbel"/>
                          <a:cs typeface="Corbel"/>
                        </a:rPr>
                        <a:t>Stack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8E9D9"/>
                          </a:solidFill>
                          <a:latin typeface="Corbel"/>
                          <a:cs typeface="Corbel"/>
                        </a:rPr>
                        <a:t>Postfix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35306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>
                          <a:solidFill>
                            <a:srgbClr val="F8E9D9"/>
                          </a:solidFill>
                          <a:latin typeface="Corbel"/>
                          <a:cs typeface="Corbel"/>
                        </a:rPr>
                        <a:t>M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38608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0" dirty="0">
                          <a:solidFill>
                            <a:srgbClr val="F8E9D9"/>
                          </a:solidFill>
                          <a:latin typeface="Corbel"/>
                          <a:cs typeface="Corbel"/>
                        </a:rPr>
                        <a:t>*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40449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>
                          <a:solidFill>
                            <a:srgbClr val="F8E9D9"/>
                          </a:solidFill>
                          <a:latin typeface="Corbel"/>
                          <a:cs typeface="Corbel"/>
                        </a:rPr>
                        <a:t>J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38671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0" dirty="0">
                          <a:solidFill>
                            <a:srgbClr val="F8E9D9"/>
                          </a:solidFill>
                          <a:latin typeface="Corbel"/>
                          <a:cs typeface="Corbel"/>
                        </a:rPr>
                        <a:t>-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41275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0" dirty="0">
                          <a:solidFill>
                            <a:srgbClr val="F8E9D9"/>
                          </a:solidFill>
                          <a:latin typeface="Corbel"/>
                          <a:cs typeface="Corbel"/>
                        </a:rPr>
                        <a:t>(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36766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0" dirty="0">
                          <a:solidFill>
                            <a:srgbClr val="F8E9D9"/>
                          </a:solidFill>
                          <a:latin typeface="Corbel"/>
                          <a:cs typeface="Corbel"/>
                        </a:rPr>
                        <a:t>N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38862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solidFill>
                            <a:srgbClr val="F8E9D9"/>
                          </a:solidFill>
                          <a:latin typeface="Corbel"/>
                          <a:cs typeface="Corbel"/>
                        </a:rPr>
                        <a:t>+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37020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solidFill>
                            <a:srgbClr val="F8E9D9"/>
                          </a:solidFill>
                          <a:latin typeface="Corbel"/>
                          <a:cs typeface="Corbel"/>
                        </a:rPr>
                        <a:t>D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4127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solidFill>
                            <a:srgbClr val="F8E9D9"/>
                          </a:solidFill>
                          <a:latin typeface="Corbel"/>
                          <a:cs typeface="Corbel"/>
                        </a:rPr>
                        <a:t>)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41529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solidFill>
                            <a:srgbClr val="F8E9D9"/>
                          </a:solidFill>
                          <a:latin typeface="Corbel"/>
                          <a:cs typeface="Corbel"/>
                        </a:rPr>
                        <a:t>/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solidFill>
                            <a:srgbClr val="F8E9D9"/>
                          </a:solidFill>
                          <a:latin typeface="Corbel"/>
                          <a:cs typeface="Corbel"/>
                        </a:rPr>
                        <a:t>F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38608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solidFill>
                            <a:srgbClr val="F8E9D9"/>
                          </a:solidFill>
                          <a:latin typeface="Corbel"/>
                          <a:cs typeface="Corbel"/>
                        </a:rPr>
                        <a:t>*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34671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solidFill>
                            <a:srgbClr val="F8E9D9"/>
                          </a:solidFill>
                          <a:latin typeface="Corbel"/>
                          <a:cs typeface="Corbel"/>
                        </a:rPr>
                        <a:t>W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3879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solidFill>
                            <a:srgbClr val="F8E9D9"/>
                          </a:solidFill>
                          <a:latin typeface="Corbel"/>
                          <a:cs typeface="Corbel"/>
                        </a:rPr>
                        <a:t>+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38100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solidFill>
                            <a:srgbClr val="F8E9D9"/>
                          </a:solidFill>
                          <a:latin typeface="Corbel"/>
                          <a:cs typeface="Corbel"/>
                        </a:rPr>
                        <a:t>Z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64C06-A8B7-86D6-3757-FE45DEC7BC5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lang="en-US" spc="-1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3180240" y="335160"/>
              <a:ext cx="7825320" cy="60642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0880" y="325800"/>
                <a:ext cx="7844040" cy="6082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769" y="783082"/>
            <a:ext cx="7555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Evaluation</a:t>
            </a:r>
            <a:r>
              <a:rPr sz="4400" spc="-50" dirty="0"/>
              <a:t> </a:t>
            </a:r>
            <a:r>
              <a:rPr sz="4400" dirty="0"/>
              <a:t>of</a:t>
            </a:r>
            <a:r>
              <a:rPr sz="4400" spc="5" dirty="0"/>
              <a:t> </a:t>
            </a:r>
            <a:r>
              <a:rPr sz="4400" dirty="0"/>
              <a:t>Postfix</a:t>
            </a:r>
            <a:r>
              <a:rPr sz="4400" spc="-15" dirty="0"/>
              <a:t> </a:t>
            </a:r>
            <a:r>
              <a:rPr sz="4400" spc="-10" dirty="0"/>
              <a:t>Expression: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72769" y="1435468"/>
            <a:ext cx="9283065" cy="3806825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800" b="1" spc="-10" dirty="0">
                <a:solidFill>
                  <a:srgbClr val="FCF7E0"/>
                </a:solidFill>
                <a:latin typeface="Times New Roman"/>
                <a:cs typeface="Times New Roman"/>
              </a:rPr>
              <a:t>Algorithm:</a:t>
            </a:r>
            <a:endParaRPr sz="2800" dirty="0">
              <a:latin typeface="Times New Roman"/>
              <a:cs typeface="Times New Roman"/>
            </a:endParaRPr>
          </a:p>
          <a:p>
            <a:pPr marL="371475" indent="-358775">
              <a:lnSpc>
                <a:spcPct val="100000"/>
              </a:lnSpc>
              <a:spcBef>
                <a:spcPts val="1600"/>
              </a:spcBef>
              <a:buAutoNum type="arabicPeriod"/>
              <a:tabLst>
                <a:tab pos="371475" algn="l"/>
              </a:tabLst>
            </a:pP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Scan</a:t>
            </a:r>
            <a:r>
              <a:rPr sz="2800" spc="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expression</a:t>
            </a:r>
            <a:r>
              <a:rPr sz="2800" spc="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from</a:t>
            </a:r>
            <a:r>
              <a:rPr sz="2800" spc="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left</a:t>
            </a:r>
            <a:r>
              <a:rPr sz="2800" spc="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2800" spc="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CF7E0"/>
                </a:solidFill>
                <a:latin typeface="Times New Roman"/>
                <a:cs typeface="Times New Roman"/>
              </a:rPr>
              <a:t>right</a:t>
            </a:r>
            <a:endParaRPr sz="2800" dirty="0">
              <a:latin typeface="Times New Roman"/>
              <a:cs typeface="Times New Roman"/>
            </a:endParaRPr>
          </a:p>
          <a:p>
            <a:pPr marL="371475" indent="-358775">
              <a:lnSpc>
                <a:spcPct val="100000"/>
              </a:lnSpc>
              <a:spcBef>
                <a:spcPts val="1610"/>
              </a:spcBef>
              <a:buAutoNum type="arabicPeriod"/>
              <a:tabLst>
                <a:tab pos="371475" algn="l"/>
              </a:tabLst>
            </a:pP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If</a:t>
            </a:r>
            <a:r>
              <a:rPr sz="2800" spc="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operand</a:t>
            </a:r>
            <a:r>
              <a:rPr sz="2800" spc="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encounters,</a:t>
            </a:r>
            <a:r>
              <a:rPr sz="2800" spc="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add</a:t>
            </a:r>
            <a:r>
              <a:rPr sz="2800" spc="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it</a:t>
            </a:r>
            <a:r>
              <a:rPr sz="2800" spc="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2800" spc="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2800" spc="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CF7E0"/>
                </a:solidFill>
                <a:latin typeface="Times New Roman"/>
                <a:cs typeface="Times New Roman"/>
              </a:rPr>
              <a:t>stack</a:t>
            </a:r>
            <a:endParaRPr sz="2800" dirty="0">
              <a:latin typeface="Times New Roman"/>
              <a:cs typeface="Times New Roman"/>
            </a:endParaRPr>
          </a:p>
          <a:p>
            <a:pPr marL="371475" indent="-358775">
              <a:lnSpc>
                <a:spcPct val="100000"/>
              </a:lnSpc>
              <a:spcBef>
                <a:spcPts val="1595"/>
              </a:spcBef>
              <a:buAutoNum type="arabicPeriod"/>
              <a:tabLst>
                <a:tab pos="371475" algn="l"/>
              </a:tabLst>
            </a:pP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If</a:t>
            </a:r>
            <a:r>
              <a:rPr sz="2800" spc="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operator</a:t>
            </a:r>
            <a:r>
              <a:rPr sz="2800" spc="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encounters,</a:t>
            </a:r>
            <a:r>
              <a:rPr sz="2800" spc="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CF7E0"/>
                </a:solidFill>
                <a:latin typeface="Times New Roman"/>
                <a:cs typeface="Times New Roman"/>
              </a:rPr>
              <a:t>then:</a:t>
            </a:r>
            <a:endParaRPr sz="2800" dirty="0">
              <a:latin typeface="Times New Roman"/>
              <a:cs typeface="Times New Roman"/>
            </a:endParaRPr>
          </a:p>
          <a:p>
            <a:pPr marL="1264920" lvl="1" indent="-337820">
              <a:lnSpc>
                <a:spcPct val="100000"/>
              </a:lnSpc>
              <a:spcBef>
                <a:spcPts val="1600"/>
              </a:spcBef>
              <a:buAutoNum type="alphaLcPeriod"/>
              <a:tabLst>
                <a:tab pos="1264920" algn="l"/>
              </a:tabLst>
            </a:pP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Pop two</a:t>
            </a:r>
            <a:r>
              <a:rPr sz="2800" spc="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operands</a:t>
            </a:r>
            <a:r>
              <a:rPr sz="2800" spc="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from stack</a:t>
            </a:r>
            <a:r>
              <a:rPr sz="2800" spc="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and</a:t>
            </a:r>
            <a:r>
              <a:rPr sz="2800" spc="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perform the</a:t>
            </a:r>
            <a:r>
              <a:rPr sz="2800" spc="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CF7E0"/>
                </a:solidFill>
                <a:latin typeface="Times New Roman"/>
                <a:cs typeface="Times New Roman"/>
              </a:rPr>
              <a:t>operation</a:t>
            </a:r>
            <a:endParaRPr sz="2800" dirty="0">
              <a:latin typeface="Times New Roman"/>
              <a:cs typeface="Times New Roman"/>
            </a:endParaRPr>
          </a:p>
          <a:p>
            <a:pPr marL="1285875" lvl="1" indent="-358775">
              <a:lnSpc>
                <a:spcPct val="100000"/>
              </a:lnSpc>
              <a:spcBef>
                <a:spcPts val="1605"/>
              </a:spcBef>
              <a:buAutoNum type="alphaLcPeriod"/>
              <a:tabLst>
                <a:tab pos="1285875" algn="l"/>
              </a:tabLst>
            </a:pP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Push</a:t>
            </a:r>
            <a:r>
              <a:rPr sz="2800" spc="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2800" spc="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result into</a:t>
            </a:r>
            <a:r>
              <a:rPr sz="2800" spc="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2800" spc="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CF7E0"/>
                </a:solidFill>
                <a:latin typeface="Times New Roman"/>
                <a:cs typeface="Times New Roman"/>
              </a:rPr>
              <a:t>stack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5"/>
              </a:spcBef>
            </a:pPr>
            <a:r>
              <a:rPr sz="3500" spc="-10" dirty="0">
                <a:solidFill>
                  <a:srgbClr val="FFC000"/>
                </a:solidFill>
              </a:rPr>
              <a:t>Queue:</a:t>
            </a:r>
            <a:endParaRPr sz="35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928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/>
              <a:t>A</a:t>
            </a:r>
            <a:r>
              <a:rPr sz="2300" spc="-130" dirty="0"/>
              <a:t> </a:t>
            </a:r>
            <a:r>
              <a:rPr sz="2300" dirty="0"/>
              <a:t>Queue is</a:t>
            </a:r>
            <a:r>
              <a:rPr sz="2300" spc="5" dirty="0"/>
              <a:t> </a:t>
            </a:r>
            <a:r>
              <a:rPr sz="2300" dirty="0"/>
              <a:t>a</a:t>
            </a:r>
            <a:r>
              <a:rPr sz="2300" spc="-5" dirty="0"/>
              <a:t> </a:t>
            </a:r>
            <a:r>
              <a:rPr sz="2300" dirty="0"/>
              <a:t>linear</a:t>
            </a:r>
            <a:r>
              <a:rPr sz="2300" spc="10" dirty="0"/>
              <a:t> </a:t>
            </a:r>
            <a:r>
              <a:rPr sz="2300" dirty="0"/>
              <a:t>data</a:t>
            </a:r>
            <a:r>
              <a:rPr sz="2300" spc="-10" dirty="0"/>
              <a:t> </a:t>
            </a:r>
            <a:r>
              <a:rPr sz="2300" dirty="0"/>
              <a:t>structure</a:t>
            </a:r>
            <a:r>
              <a:rPr sz="2300" spc="-5" dirty="0"/>
              <a:t> </a:t>
            </a:r>
            <a:r>
              <a:rPr sz="2300" dirty="0"/>
              <a:t>that follows the</a:t>
            </a:r>
            <a:r>
              <a:rPr sz="2300" spc="10" dirty="0"/>
              <a:t> </a:t>
            </a:r>
            <a:r>
              <a:rPr sz="2300" dirty="0">
                <a:solidFill>
                  <a:srgbClr val="FF0000"/>
                </a:solidFill>
              </a:rPr>
              <a:t>FIFO</a:t>
            </a:r>
            <a:r>
              <a:rPr sz="2300" spc="-25" dirty="0">
                <a:solidFill>
                  <a:srgbClr val="FF0000"/>
                </a:solidFill>
              </a:rPr>
              <a:t> </a:t>
            </a:r>
            <a:r>
              <a:rPr sz="2300" spc="-10" dirty="0"/>
              <a:t>(First-</a:t>
            </a:r>
            <a:r>
              <a:rPr sz="2300" dirty="0"/>
              <a:t>In-</a:t>
            </a:r>
            <a:r>
              <a:rPr sz="2300" spc="-10" dirty="0"/>
              <a:t>First-</a:t>
            </a:r>
            <a:r>
              <a:rPr sz="2300" dirty="0"/>
              <a:t>Out)</a:t>
            </a:r>
            <a:r>
              <a:rPr sz="2300" spc="-40" dirty="0"/>
              <a:t> </a:t>
            </a:r>
            <a:r>
              <a:rPr sz="2300" spc="-10" dirty="0"/>
              <a:t>principle.</a:t>
            </a:r>
            <a:endParaRPr sz="2300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300" dirty="0"/>
              <a:t>It</a:t>
            </a:r>
            <a:r>
              <a:rPr sz="2300" spc="-20" dirty="0"/>
              <a:t> </a:t>
            </a:r>
            <a:r>
              <a:rPr sz="2300" dirty="0"/>
              <a:t>contains</a:t>
            </a:r>
            <a:r>
              <a:rPr sz="2300" spc="-15" dirty="0"/>
              <a:t> </a:t>
            </a:r>
            <a:r>
              <a:rPr sz="2300" dirty="0"/>
              <a:t>two</a:t>
            </a:r>
            <a:r>
              <a:rPr sz="2300" spc="-15" dirty="0"/>
              <a:t> </a:t>
            </a:r>
            <a:r>
              <a:rPr sz="2300" dirty="0"/>
              <a:t>pointers</a:t>
            </a:r>
            <a:r>
              <a:rPr sz="2300" spc="-25" dirty="0"/>
              <a:t> </a:t>
            </a:r>
            <a:r>
              <a:rPr sz="2300" dirty="0"/>
              <a:t>i.e.,</a:t>
            </a:r>
            <a:r>
              <a:rPr sz="2300" spc="-15" dirty="0"/>
              <a:t> </a:t>
            </a:r>
            <a:r>
              <a:rPr sz="2300" dirty="0">
                <a:solidFill>
                  <a:srgbClr val="FF0000"/>
                </a:solidFill>
              </a:rPr>
              <a:t>front</a:t>
            </a:r>
            <a:r>
              <a:rPr sz="2300" spc="-30" dirty="0">
                <a:solidFill>
                  <a:srgbClr val="FF0000"/>
                </a:solidFill>
              </a:rPr>
              <a:t> </a:t>
            </a:r>
            <a:r>
              <a:rPr sz="2300" dirty="0"/>
              <a:t>and</a:t>
            </a:r>
            <a:r>
              <a:rPr sz="2300" spc="-20" dirty="0"/>
              <a:t> </a:t>
            </a:r>
            <a:r>
              <a:rPr sz="2300" spc="-20" dirty="0">
                <a:solidFill>
                  <a:srgbClr val="FF0000"/>
                </a:solidFill>
              </a:rPr>
              <a:t>rear</a:t>
            </a:r>
            <a:endParaRPr sz="2300" dirty="0"/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300" dirty="0"/>
              <a:t>Whenever</a:t>
            </a:r>
            <a:r>
              <a:rPr sz="2300" spc="114" dirty="0"/>
              <a:t> </a:t>
            </a:r>
            <a:r>
              <a:rPr sz="2300" dirty="0"/>
              <a:t>an</a:t>
            </a:r>
            <a:r>
              <a:rPr sz="2300" spc="114" dirty="0"/>
              <a:t> </a:t>
            </a:r>
            <a:r>
              <a:rPr sz="2300" dirty="0"/>
              <a:t>element</a:t>
            </a:r>
            <a:r>
              <a:rPr sz="2300" spc="114" dirty="0"/>
              <a:t> </a:t>
            </a:r>
            <a:r>
              <a:rPr sz="2300" dirty="0"/>
              <a:t>is</a:t>
            </a:r>
            <a:r>
              <a:rPr sz="2300" spc="120" dirty="0"/>
              <a:t> </a:t>
            </a:r>
            <a:r>
              <a:rPr sz="2300" dirty="0"/>
              <a:t>added</a:t>
            </a:r>
            <a:r>
              <a:rPr sz="2300" spc="110" dirty="0"/>
              <a:t> </a:t>
            </a:r>
            <a:r>
              <a:rPr sz="2300" dirty="0"/>
              <a:t>in</a:t>
            </a:r>
            <a:r>
              <a:rPr sz="2300" spc="120" dirty="0"/>
              <a:t> </a:t>
            </a:r>
            <a:r>
              <a:rPr sz="2300" dirty="0"/>
              <a:t>the</a:t>
            </a:r>
            <a:r>
              <a:rPr sz="2300" spc="110" dirty="0"/>
              <a:t> </a:t>
            </a:r>
            <a:r>
              <a:rPr sz="2300" dirty="0"/>
              <a:t>queue,</a:t>
            </a:r>
            <a:r>
              <a:rPr sz="2300" spc="114" dirty="0"/>
              <a:t> </a:t>
            </a:r>
            <a:r>
              <a:rPr sz="2300" dirty="0"/>
              <a:t>it</a:t>
            </a:r>
            <a:r>
              <a:rPr sz="2300" spc="114" dirty="0"/>
              <a:t> </a:t>
            </a:r>
            <a:r>
              <a:rPr sz="2300" dirty="0"/>
              <a:t>is</a:t>
            </a:r>
            <a:r>
              <a:rPr sz="2300" spc="120" dirty="0"/>
              <a:t> </a:t>
            </a:r>
            <a:r>
              <a:rPr sz="2300" dirty="0"/>
              <a:t>added</a:t>
            </a:r>
            <a:r>
              <a:rPr sz="2300" spc="110" dirty="0"/>
              <a:t> </a:t>
            </a:r>
            <a:r>
              <a:rPr sz="2300" dirty="0"/>
              <a:t>from</a:t>
            </a:r>
            <a:r>
              <a:rPr sz="2300" spc="105" dirty="0"/>
              <a:t> </a:t>
            </a:r>
            <a:r>
              <a:rPr sz="2300" dirty="0"/>
              <a:t>rear</a:t>
            </a:r>
            <a:r>
              <a:rPr sz="2300" spc="114" dirty="0"/>
              <a:t> </a:t>
            </a:r>
            <a:r>
              <a:rPr sz="2300" dirty="0"/>
              <a:t>end</a:t>
            </a:r>
            <a:r>
              <a:rPr sz="2300" spc="120" dirty="0"/>
              <a:t> </a:t>
            </a:r>
            <a:r>
              <a:rPr sz="2300" dirty="0"/>
              <a:t>and</a:t>
            </a:r>
            <a:r>
              <a:rPr sz="2300" spc="114" dirty="0"/>
              <a:t> </a:t>
            </a:r>
            <a:r>
              <a:rPr sz="2300" dirty="0"/>
              <a:t>an</a:t>
            </a:r>
            <a:r>
              <a:rPr sz="2300" spc="114" dirty="0"/>
              <a:t> </a:t>
            </a:r>
            <a:r>
              <a:rPr sz="2300" dirty="0"/>
              <a:t>element</a:t>
            </a:r>
            <a:r>
              <a:rPr sz="2300" spc="114" dirty="0"/>
              <a:t> </a:t>
            </a:r>
            <a:r>
              <a:rPr sz="2300" spc="-25" dirty="0"/>
              <a:t>can </a:t>
            </a:r>
            <a:r>
              <a:rPr sz="2300" dirty="0"/>
              <a:t>be</a:t>
            </a:r>
            <a:r>
              <a:rPr sz="2300" spc="-25" dirty="0"/>
              <a:t> </a:t>
            </a:r>
            <a:r>
              <a:rPr sz="2300" dirty="0"/>
              <a:t>deleted</a:t>
            </a:r>
            <a:r>
              <a:rPr sz="2300" spc="-5" dirty="0"/>
              <a:t> </a:t>
            </a:r>
            <a:r>
              <a:rPr sz="2300" dirty="0"/>
              <a:t>from</a:t>
            </a:r>
            <a:r>
              <a:rPr sz="2300" spc="-35" dirty="0"/>
              <a:t> </a:t>
            </a:r>
            <a:r>
              <a:rPr sz="2300" dirty="0"/>
              <a:t>front</a:t>
            </a:r>
            <a:r>
              <a:rPr sz="2300" spc="-30" dirty="0"/>
              <a:t> </a:t>
            </a:r>
            <a:r>
              <a:rPr sz="2300" spc="-25" dirty="0"/>
              <a:t>end</a:t>
            </a:r>
            <a:endParaRPr sz="2300" dirty="0"/>
          </a:p>
          <a:p>
            <a:pPr marL="12700" marR="5080">
              <a:lnSpc>
                <a:spcPct val="100000"/>
              </a:lnSpc>
              <a:spcBef>
                <a:spcPts val="1805"/>
              </a:spcBef>
            </a:pPr>
            <a:r>
              <a:rPr sz="2300" dirty="0"/>
              <a:t>Insertion</a:t>
            </a:r>
            <a:r>
              <a:rPr sz="2300" spc="10" dirty="0"/>
              <a:t> </a:t>
            </a:r>
            <a:r>
              <a:rPr sz="2300" dirty="0"/>
              <a:t>of</a:t>
            </a:r>
            <a:r>
              <a:rPr sz="2300" spc="5" dirty="0"/>
              <a:t> </a:t>
            </a:r>
            <a:r>
              <a:rPr sz="2300" dirty="0"/>
              <a:t>new</a:t>
            </a:r>
            <a:r>
              <a:rPr sz="2300" spc="15" dirty="0"/>
              <a:t> </a:t>
            </a:r>
            <a:r>
              <a:rPr sz="2300" dirty="0"/>
              <a:t>element</a:t>
            </a:r>
            <a:r>
              <a:rPr sz="2300" spc="15" dirty="0"/>
              <a:t> </a:t>
            </a:r>
            <a:r>
              <a:rPr sz="2300" dirty="0"/>
              <a:t>into</a:t>
            </a:r>
            <a:r>
              <a:rPr sz="2300" spc="20" dirty="0"/>
              <a:t> </a:t>
            </a:r>
            <a:r>
              <a:rPr sz="2300" dirty="0"/>
              <a:t>queue</a:t>
            </a:r>
            <a:r>
              <a:rPr sz="2300" spc="20" dirty="0"/>
              <a:t> </a:t>
            </a:r>
            <a:r>
              <a:rPr sz="2300" dirty="0"/>
              <a:t>is</a:t>
            </a:r>
            <a:r>
              <a:rPr sz="2300" spc="30" dirty="0"/>
              <a:t> </a:t>
            </a:r>
            <a:r>
              <a:rPr sz="2300" dirty="0"/>
              <a:t>called</a:t>
            </a:r>
            <a:r>
              <a:rPr sz="2300" spc="30" dirty="0"/>
              <a:t> </a:t>
            </a:r>
            <a:r>
              <a:rPr sz="2300" dirty="0"/>
              <a:t>as</a:t>
            </a:r>
            <a:r>
              <a:rPr sz="2300" spc="30" dirty="0"/>
              <a:t> </a:t>
            </a:r>
            <a:r>
              <a:rPr sz="2300" dirty="0">
                <a:solidFill>
                  <a:srgbClr val="FF0000"/>
                </a:solidFill>
              </a:rPr>
              <a:t>ENQUEUE</a:t>
            </a:r>
            <a:r>
              <a:rPr sz="2300" spc="25" dirty="0">
                <a:solidFill>
                  <a:srgbClr val="FF0000"/>
                </a:solidFill>
              </a:rPr>
              <a:t> </a:t>
            </a:r>
            <a:r>
              <a:rPr sz="2300" dirty="0"/>
              <a:t>operation,</a:t>
            </a:r>
            <a:r>
              <a:rPr sz="2300" spc="25" dirty="0"/>
              <a:t> </a:t>
            </a:r>
            <a:r>
              <a:rPr sz="2300" dirty="0"/>
              <a:t>whereas</a:t>
            </a:r>
            <a:r>
              <a:rPr sz="2300" spc="35" dirty="0"/>
              <a:t> </a:t>
            </a:r>
            <a:r>
              <a:rPr sz="2300" dirty="0"/>
              <a:t>deletion</a:t>
            </a:r>
            <a:r>
              <a:rPr sz="2300" spc="30" dirty="0"/>
              <a:t> </a:t>
            </a:r>
            <a:r>
              <a:rPr sz="2300" spc="-25" dirty="0"/>
              <a:t>of </a:t>
            </a:r>
            <a:r>
              <a:rPr sz="2300" dirty="0"/>
              <a:t>existing</a:t>
            </a:r>
            <a:r>
              <a:rPr sz="2300" spc="-25" dirty="0"/>
              <a:t> </a:t>
            </a:r>
            <a:r>
              <a:rPr sz="2300" dirty="0"/>
              <a:t>element from</a:t>
            </a:r>
            <a:r>
              <a:rPr sz="2300" spc="-30" dirty="0"/>
              <a:t> </a:t>
            </a:r>
            <a:r>
              <a:rPr sz="2300" dirty="0"/>
              <a:t>queue</a:t>
            </a:r>
            <a:r>
              <a:rPr sz="2300" spc="-25" dirty="0"/>
              <a:t> </a:t>
            </a:r>
            <a:r>
              <a:rPr sz="2300" dirty="0"/>
              <a:t>is called as</a:t>
            </a:r>
            <a:r>
              <a:rPr sz="2300" spc="-20" dirty="0"/>
              <a:t> </a:t>
            </a:r>
            <a:r>
              <a:rPr sz="2300" dirty="0">
                <a:solidFill>
                  <a:srgbClr val="FF0000"/>
                </a:solidFill>
              </a:rPr>
              <a:t>DEQUEUE</a:t>
            </a:r>
            <a:r>
              <a:rPr sz="2300" spc="-50" dirty="0">
                <a:solidFill>
                  <a:srgbClr val="FF0000"/>
                </a:solidFill>
              </a:rPr>
              <a:t> </a:t>
            </a:r>
            <a:r>
              <a:rPr sz="2300" spc="-10" dirty="0"/>
              <a:t>operation</a:t>
            </a:r>
            <a:endParaRPr sz="2300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300" dirty="0"/>
              <a:t>While</a:t>
            </a:r>
            <a:r>
              <a:rPr sz="2300" spc="385" dirty="0"/>
              <a:t> </a:t>
            </a:r>
            <a:r>
              <a:rPr sz="2300" dirty="0"/>
              <a:t>pushing</a:t>
            </a:r>
            <a:r>
              <a:rPr sz="2300" spc="400" dirty="0"/>
              <a:t> </a:t>
            </a:r>
            <a:r>
              <a:rPr sz="2300" dirty="0"/>
              <a:t>element</a:t>
            </a:r>
            <a:r>
              <a:rPr sz="2300" spc="395" dirty="0"/>
              <a:t> </a:t>
            </a:r>
            <a:r>
              <a:rPr sz="2300" dirty="0"/>
              <a:t>into</a:t>
            </a:r>
            <a:r>
              <a:rPr sz="2300" spc="395" dirty="0"/>
              <a:t> </a:t>
            </a:r>
            <a:r>
              <a:rPr sz="2300" dirty="0"/>
              <a:t>queue</a:t>
            </a:r>
            <a:r>
              <a:rPr sz="2300" spc="395" dirty="0"/>
              <a:t> </a:t>
            </a:r>
            <a:r>
              <a:rPr sz="2300" dirty="0"/>
              <a:t>we</a:t>
            </a:r>
            <a:r>
              <a:rPr sz="2300" spc="395" dirty="0"/>
              <a:t> </a:t>
            </a:r>
            <a:r>
              <a:rPr sz="2300" dirty="0"/>
              <a:t>need</a:t>
            </a:r>
            <a:r>
              <a:rPr sz="2300" spc="390" dirty="0"/>
              <a:t> </a:t>
            </a:r>
            <a:r>
              <a:rPr sz="2300" dirty="0"/>
              <a:t>to</a:t>
            </a:r>
            <a:r>
              <a:rPr sz="2300" spc="400" dirty="0"/>
              <a:t> </a:t>
            </a:r>
            <a:r>
              <a:rPr sz="2300" dirty="0"/>
              <a:t>check</a:t>
            </a:r>
            <a:r>
              <a:rPr sz="2300" spc="400" dirty="0"/>
              <a:t> </a:t>
            </a:r>
            <a:r>
              <a:rPr sz="2300" dirty="0">
                <a:solidFill>
                  <a:srgbClr val="FF0000"/>
                </a:solidFill>
              </a:rPr>
              <a:t>“Queue</a:t>
            </a:r>
            <a:r>
              <a:rPr sz="2300" spc="395" dirty="0">
                <a:solidFill>
                  <a:srgbClr val="FF0000"/>
                </a:solidFill>
              </a:rPr>
              <a:t> </a:t>
            </a:r>
            <a:r>
              <a:rPr sz="2300" dirty="0">
                <a:solidFill>
                  <a:srgbClr val="FF0000"/>
                </a:solidFill>
              </a:rPr>
              <a:t>Overflow”</a:t>
            </a:r>
            <a:r>
              <a:rPr sz="2300" spc="390" dirty="0">
                <a:solidFill>
                  <a:srgbClr val="FF0000"/>
                </a:solidFill>
              </a:rPr>
              <a:t> </a:t>
            </a:r>
            <a:r>
              <a:rPr sz="2300" dirty="0"/>
              <a:t>condition</a:t>
            </a:r>
            <a:r>
              <a:rPr sz="2300" spc="400" dirty="0"/>
              <a:t> </a:t>
            </a:r>
            <a:r>
              <a:rPr sz="2300" spc="-25" dirty="0"/>
              <a:t>and</a:t>
            </a:r>
            <a:endParaRPr sz="2300" dirty="0"/>
          </a:p>
          <a:p>
            <a:pPr marL="12700">
              <a:lnSpc>
                <a:spcPct val="100000"/>
              </a:lnSpc>
            </a:pPr>
            <a:r>
              <a:rPr sz="2300" dirty="0"/>
              <a:t>while</a:t>
            </a:r>
            <a:r>
              <a:rPr sz="2300" spc="-20" dirty="0"/>
              <a:t> </a:t>
            </a:r>
            <a:r>
              <a:rPr sz="2300" dirty="0"/>
              <a:t>deleting</a:t>
            </a:r>
            <a:r>
              <a:rPr sz="2300" spc="-10" dirty="0"/>
              <a:t> </a:t>
            </a:r>
            <a:r>
              <a:rPr sz="2300" dirty="0"/>
              <a:t>element from</a:t>
            </a:r>
            <a:r>
              <a:rPr sz="2300" spc="-35" dirty="0"/>
              <a:t> </a:t>
            </a:r>
            <a:r>
              <a:rPr sz="2300" dirty="0"/>
              <a:t>queue</a:t>
            </a:r>
            <a:r>
              <a:rPr sz="2300" spc="-20" dirty="0"/>
              <a:t> </a:t>
            </a:r>
            <a:r>
              <a:rPr sz="2300" dirty="0"/>
              <a:t>we</a:t>
            </a:r>
            <a:r>
              <a:rPr sz="2300" spc="-20" dirty="0"/>
              <a:t> </a:t>
            </a:r>
            <a:r>
              <a:rPr sz="2300" dirty="0"/>
              <a:t>need</a:t>
            </a:r>
            <a:r>
              <a:rPr sz="2300" spc="-10" dirty="0"/>
              <a:t> </a:t>
            </a:r>
            <a:r>
              <a:rPr sz="2300" dirty="0"/>
              <a:t>to</a:t>
            </a:r>
            <a:r>
              <a:rPr sz="2300" spc="-15" dirty="0"/>
              <a:t> </a:t>
            </a:r>
            <a:r>
              <a:rPr sz="2300" dirty="0"/>
              <a:t>check</a:t>
            </a:r>
            <a:r>
              <a:rPr sz="2300" spc="-10" dirty="0"/>
              <a:t> </a:t>
            </a:r>
            <a:r>
              <a:rPr sz="2300" dirty="0">
                <a:solidFill>
                  <a:srgbClr val="FF0000"/>
                </a:solidFill>
              </a:rPr>
              <a:t>“Queue</a:t>
            </a:r>
            <a:r>
              <a:rPr sz="2300" spc="-35" dirty="0">
                <a:solidFill>
                  <a:srgbClr val="FF0000"/>
                </a:solidFill>
              </a:rPr>
              <a:t> </a:t>
            </a:r>
            <a:r>
              <a:rPr sz="2300" dirty="0">
                <a:solidFill>
                  <a:srgbClr val="FF0000"/>
                </a:solidFill>
              </a:rPr>
              <a:t>Underflow</a:t>
            </a:r>
            <a:r>
              <a:rPr sz="2300" dirty="0"/>
              <a:t>”</a:t>
            </a:r>
            <a:r>
              <a:rPr sz="2300" spc="-30" dirty="0"/>
              <a:t> </a:t>
            </a:r>
            <a:r>
              <a:rPr sz="2300" spc="-10" dirty="0"/>
              <a:t>condition</a:t>
            </a:r>
            <a:endParaRPr sz="23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769" y="726694"/>
            <a:ext cx="5238115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dirty="0">
                <a:solidFill>
                  <a:srgbClr val="00AFEF"/>
                </a:solidFill>
              </a:rPr>
              <a:t>Example:</a:t>
            </a:r>
            <a:r>
              <a:rPr sz="4100" spc="-250" dirty="0">
                <a:solidFill>
                  <a:srgbClr val="00AFEF"/>
                </a:solidFill>
              </a:rPr>
              <a:t> </a:t>
            </a:r>
            <a:r>
              <a:rPr sz="4100" dirty="0">
                <a:solidFill>
                  <a:srgbClr val="00AFEF"/>
                </a:solidFill>
              </a:rPr>
              <a:t>ADT</a:t>
            </a:r>
            <a:r>
              <a:rPr sz="4100" spc="-90" dirty="0">
                <a:solidFill>
                  <a:srgbClr val="00AFEF"/>
                </a:solidFill>
              </a:rPr>
              <a:t> </a:t>
            </a:r>
            <a:r>
              <a:rPr sz="4100" dirty="0">
                <a:solidFill>
                  <a:srgbClr val="00AFEF"/>
                </a:solidFill>
              </a:rPr>
              <a:t>of </a:t>
            </a:r>
            <a:r>
              <a:rPr sz="4100" spc="-10" dirty="0">
                <a:solidFill>
                  <a:srgbClr val="00AFEF"/>
                </a:solidFill>
              </a:rPr>
              <a:t>Queue</a:t>
            </a:r>
            <a:endParaRPr sz="41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72769" y="1355387"/>
            <a:ext cx="10727690" cy="484632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3300" dirty="0">
                <a:solidFill>
                  <a:srgbClr val="92D050"/>
                </a:solidFill>
                <a:latin typeface="Times New Roman"/>
                <a:cs typeface="Times New Roman"/>
              </a:rPr>
              <a:t>ENQUEUE</a:t>
            </a:r>
            <a:r>
              <a:rPr sz="3300" spc="-14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92D050"/>
                </a:solidFill>
                <a:latin typeface="Times New Roman"/>
                <a:cs typeface="Times New Roman"/>
              </a:rPr>
              <a:t>Operation</a:t>
            </a:r>
            <a:endParaRPr sz="3300" dirty="0">
              <a:latin typeface="Times New Roman"/>
              <a:cs typeface="Times New Roman"/>
            </a:endParaRPr>
          </a:p>
          <a:p>
            <a:pPr marL="12700" marR="5080">
              <a:lnSpc>
                <a:spcPct val="80000"/>
              </a:lnSpc>
              <a:spcBef>
                <a:spcPts val="1805"/>
              </a:spcBef>
              <a:tabLst>
                <a:tab pos="791210" algn="l"/>
                <a:tab pos="1469390" algn="l"/>
                <a:tab pos="1969135" algn="l"/>
                <a:tab pos="2702560" algn="l"/>
                <a:tab pos="3926204" algn="l"/>
                <a:tab pos="4890770" algn="l"/>
                <a:tab pos="5763260" algn="l"/>
                <a:tab pos="6537325" algn="l"/>
                <a:tab pos="7361555" algn="l"/>
                <a:tab pos="8041640" algn="l"/>
                <a:tab pos="8658860" algn="l"/>
                <a:tab pos="9390380" algn="l"/>
              </a:tabLst>
            </a:pPr>
            <a:r>
              <a:rPr sz="3300" spc="-25" dirty="0">
                <a:solidFill>
                  <a:srgbClr val="FCF7E0"/>
                </a:solidFill>
                <a:latin typeface="Times New Roman"/>
                <a:cs typeface="Times New Roman"/>
              </a:rPr>
              <a:t>Let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25" dirty="0">
                <a:solidFill>
                  <a:srgbClr val="FCF7E0"/>
                </a:solidFill>
                <a:latin typeface="Times New Roman"/>
                <a:cs typeface="Times New Roman"/>
              </a:rPr>
              <a:t>‘q’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25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25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queue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20" dirty="0">
                <a:solidFill>
                  <a:srgbClr val="FCF7E0"/>
                </a:solidFill>
                <a:latin typeface="Times New Roman"/>
                <a:cs typeface="Times New Roman"/>
              </a:rPr>
              <a:t>with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20" dirty="0">
                <a:solidFill>
                  <a:srgbClr val="FCF7E0"/>
                </a:solidFill>
                <a:latin typeface="Times New Roman"/>
                <a:cs typeface="Times New Roman"/>
              </a:rPr>
              <a:t>size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25" dirty="0">
                <a:solidFill>
                  <a:srgbClr val="FCF7E0"/>
                </a:solidFill>
                <a:latin typeface="Times New Roman"/>
                <a:cs typeface="Times New Roman"/>
              </a:rPr>
              <a:t>‘N’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25" dirty="0">
                <a:solidFill>
                  <a:srgbClr val="FCF7E0"/>
                </a:solidFill>
                <a:latin typeface="Times New Roman"/>
                <a:cs typeface="Times New Roman"/>
              </a:rPr>
              <a:t>and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25" dirty="0">
                <a:solidFill>
                  <a:srgbClr val="FCF7E0"/>
                </a:solidFill>
                <a:latin typeface="Times New Roman"/>
                <a:cs typeface="Times New Roman"/>
              </a:rPr>
              <a:t>‘x’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25" dirty="0">
                <a:solidFill>
                  <a:srgbClr val="FCF7E0"/>
                </a:solidFill>
                <a:latin typeface="Times New Roman"/>
                <a:cs typeface="Times New Roman"/>
              </a:rPr>
              <a:t>be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25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element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inserted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in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 queue</a:t>
            </a:r>
            <a:endParaRPr sz="3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if(rear==N-</a:t>
            </a:r>
            <a:r>
              <a:rPr sz="3300" spc="-25" dirty="0">
                <a:solidFill>
                  <a:srgbClr val="FCF7E0"/>
                </a:solidFill>
                <a:latin typeface="Times New Roman"/>
                <a:cs typeface="Times New Roman"/>
              </a:rPr>
              <a:t>1)</a:t>
            </a:r>
            <a:endParaRPr sz="33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010"/>
              </a:spcBef>
            </a:pP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print</a:t>
            </a:r>
            <a:r>
              <a:rPr sz="3300" spc="-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“Queue</a:t>
            </a:r>
            <a:r>
              <a:rPr sz="33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Overflow”</a:t>
            </a:r>
            <a:endParaRPr sz="3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3300" spc="-20" dirty="0">
                <a:solidFill>
                  <a:srgbClr val="FCF7E0"/>
                </a:solidFill>
                <a:latin typeface="Times New Roman"/>
                <a:cs typeface="Times New Roman"/>
              </a:rPr>
              <a:t>else</a:t>
            </a:r>
            <a:endParaRPr sz="3300" dirty="0">
              <a:latin typeface="Times New Roman"/>
              <a:cs typeface="Times New Roman"/>
            </a:endParaRPr>
          </a:p>
          <a:p>
            <a:pPr marL="927100" marR="7805420">
              <a:lnSpc>
                <a:spcPct val="125400"/>
              </a:lnSpc>
              <a:spcBef>
                <a:spcPts val="5"/>
              </a:spcBef>
            </a:pP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rear=rear+1 q[rear]=x</a:t>
            </a:r>
            <a:endParaRPr sz="3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769" y="697541"/>
            <a:ext cx="6048375" cy="536702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3600" dirty="0">
                <a:solidFill>
                  <a:srgbClr val="92D050"/>
                </a:solidFill>
                <a:latin typeface="Times New Roman"/>
                <a:cs typeface="Times New Roman"/>
              </a:rPr>
              <a:t>DEQUEUE</a:t>
            </a:r>
            <a:r>
              <a:rPr sz="3600" spc="-10" dirty="0">
                <a:solidFill>
                  <a:srgbClr val="92D050"/>
                </a:solidFill>
                <a:latin typeface="Times New Roman"/>
                <a:cs typeface="Times New Roman"/>
              </a:rPr>
              <a:t> Operation</a:t>
            </a:r>
            <a:endParaRPr sz="3600" dirty="0">
              <a:latin typeface="Times New Roman"/>
              <a:cs typeface="Times New Roman"/>
            </a:endParaRPr>
          </a:p>
          <a:p>
            <a:pPr marL="12700" marR="5080">
              <a:lnSpc>
                <a:spcPct val="121700"/>
              </a:lnSpc>
            </a:pPr>
            <a:r>
              <a:rPr sz="3600" dirty="0">
                <a:solidFill>
                  <a:srgbClr val="FCF7E0"/>
                </a:solidFill>
                <a:latin typeface="Times New Roman"/>
                <a:cs typeface="Times New Roman"/>
              </a:rPr>
              <a:t>Let</a:t>
            </a:r>
            <a:r>
              <a:rPr sz="3600" spc="-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FCF7E0"/>
                </a:solidFill>
                <a:latin typeface="Times New Roman"/>
                <a:cs typeface="Times New Roman"/>
              </a:rPr>
              <a:t>‘q’</a:t>
            </a:r>
            <a:r>
              <a:rPr sz="3600" spc="-2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36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36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CF7E0"/>
                </a:solidFill>
                <a:latin typeface="Times New Roman"/>
                <a:cs typeface="Times New Roman"/>
              </a:rPr>
              <a:t>queue</a:t>
            </a:r>
            <a:r>
              <a:rPr sz="36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CF7E0"/>
                </a:solidFill>
                <a:latin typeface="Times New Roman"/>
                <a:cs typeface="Times New Roman"/>
              </a:rPr>
              <a:t>with</a:t>
            </a:r>
            <a:r>
              <a:rPr sz="36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CF7E0"/>
                </a:solidFill>
                <a:latin typeface="Times New Roman"/>
                <a:cs typeface="Times New Roman"/>
              </a:rPr>
              <a:t>size</a:t>
            </a:r>
            <a:r>
              <a:rPr sz="36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FCF7E0"/>
                </a:solidFill>
                <a:latin typeface="Times New Roman"/>
                <a:cs typeface="Times New Roman"/>
              </a:rPr>
              <a:t>‘N’ </a:t>
            </a:r>
            <a:r>
              <a:rPr sz="3600" spc="-10" dirty="0">
                <a:solidFill>
                  <a:srgbClr val="FCF7E0"/>
                </a:solidFill>
                <a:latin typeface="Times New Roman"/>
                <a:cs typeface="Times New Roman"/>
              </a:rPr>
              <a:t>if(front==rear+1)</a:t>
            </a:r>
            <a:endParaRPr sz="36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940"/>
              </a:spcBef>
            </a:pPr>
            <a:r>
              <a:rPr sz="3600" dirty="0">
                <a:solidFill>
                  <a:srgbClr val="FCF7E0"/>
                </a:solidFill>
                <a:latin typeface="Times New Roman"/>
                <a:cs typeface="Times New Roman"/>
              </a:rPr>
              <a:t>print</a:t>
            </a:r>
            <a:r>
              <a:rPr sz="3600" spc="-9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CF7E0"/>
                </a:solidFill>
                <a:latin typeface="Times New Roman"/>
                <a:cs typeface="Times New Roman"/>
              </a:rPr>
              <a:t>“Queue</a:t>
            </a:r>
            <a:r>
              <a:rPr sz="3600" spc="-9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CF7E0"/>
                </a:solidFill>
                <a:latin typeface="Times New Roman"/>
                <a:cs typeface="Times New Roman"/>
              </a:rPr>
              <a:t>Underflow”</a:t>
            </a:r>
            <a:endParaRPr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3600" spc="-20" dirty="0">
                <a:solidFill>
                  <a:srgbClr val="FCF7E0"/>
                </a:solidFill>
                <a:latin typeface="Times New Roman"/>
                <a:cs typeface="Times New Roman"/>
              </a:rPr>
              <a:t>else</a:t>
            </a:r>
            <a:endParaRPr sz="3600" dirty="0">
              <a:latin typeface="Times New Roman"/>
              <a:cs typeface="Times New Roman"/>
            </a:endParaRPr>
          </a:p>
          <a:p>
            <a:pPr marL="927100" marR="2591435">
              <a:lnSpc>
                <a:spcPts val="5260"/>
              </a:lnSpc>
              <a:spcBef>
                <a:spcPts val="330"/>
              </a:spcBef>
            </a:pPr>
            <a:r>
              <a:rPr sz="3600" spc="-10" dirty="0">
                <a:solidFill>
                  <a:srgbClr val="FCF7E0"/>
                </a:solidFill>
                <a:latin typeface="Times New Roman"/>
                <a:cs typeface="Times New Roman"/>
              </a:rPr>
              <a:t>x=q[front] front=front+1</a:t>
            </a:r>
            <a:endParaRPr sz="36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3600" dirty="0">
                <a:solidFill>
                  <a:srgbClr val="FCF7E0"/>
                </a:solidFill>
                <a:latin typeface="Times New Roman"/>
                <a:cs typeface="Times New Roman"/>
              </a:rPr>
              <a:t>print</a:t>
            </a:r>
            <a:r>
              <a:rPr sz="36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CF7E0"/>
                </a:solidFill>
                <a:latin typeface="Times New Roman"/>
                <a:cs typeface="Times New Roman"/>
              </a:rPr>
              <a:t>“x</a:t>
            </a:r>
            <a:r>
              <a:rPr sz="36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CF7E0"/>
                </a:solidFill>
                <a:latin typeface="Times New Roman"/>
                <a:cs typeface="Times New Roman"/>
              </a:rPr>
              <a:t>as</a:t>
            </a:r>
            <a:r>
              <a:rPr sz="36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CF7E0"/>
                </a:solidFill>
                <a:latin typeface="Times New Roman"/>
                <a:cs typeface="Times New Roman"/>
              </a:rPr>
              <a:t>deleted</a:t>
            </a:r>
            <a:r>
              <a:rPr sz="3600" spc="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CF7E0"/>
                </a:solidFill>
                <a:latin typeface="Times New Roman"/>
                <a:cs typeface="Times New Roman"/>
              </a:rPr>
              <a:t>element”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769" y="1728597"/>
            <a:ext cx="1916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ED9F9F"/>
                </a:solidFill>
              </a:rPr>
              <a:t>Program: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72769" y="2521076"/>
            <a:ext cx="10729595" cy="29559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  <a:tabLst>
                <a:tab pos="1130935" algn="l"/>
                <a:tab pos="1518285" algn="l"/>
                <a:tab pos="3103245" algn="l"/>
                <a:tab pos="3627754" algn="l"/>
                <a:tab pos="5572760" algn="l"/>
                <a:tab pos="6751955" algn="l"/>
                <a:tab pos="7842250" algn="l"/>
                <a:tab pos="8884285" algn="l"/>
                <a:tab pos="9406890" algn="l"/>
              </a:tabLst>
            </a:pP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Write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50" dirty="0">
                <a:solidFill>
                  <a:srgbClr val="F8E9D9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program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to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implement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queue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using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array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to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perform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following</a:t>
            </a:r>
            <a:r>
              <a:rPr sz="3200" spc="-4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operations</a:t>
            </a:r>
            <a:r>
              <a:rPr sz="3200" spc="-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on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 queue</a:t>
            </a:r>
            <a:endParaRPr sz="32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365"/>
              </a:spcBef>
              <a:buAutoNum type="arabicPeriod"/>
              <a:tabLst>
                <a:tab pos="527685" algn="l"/>
              </a:tabLst>
            </a:pP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Insert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new</a:t>
            </a:r>
            <a:r>
              <a:rPr sz="32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element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into</a:t>
            </a:r>
            <a:r>
              <a:rPr sz="32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queue</a:t>
            </a:r>
            <a:endParaRPr sz="32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415"/>
              </a:spcBef>
              <a:buAutoNum type="arabicPeriod"/>
              <a:tabLst>
                <a:tab pos="527685" algn="l"/>
              </a:tabLst>
            </a:pP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Delete existing</a:t>
            </a:r>
            <a:r>
              <a:rPr sz="32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element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from</a:t>
            </a:r>
            <a:r>
              <a:rPr sz="3200" spc="-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queue</a:t>
            </a:r>
            <a:endParaRPr sz="32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415"/>
              </a:spcBef>
              <a:buAutoNum type="arabicPeriod"/>
              <a:tabLst>
                <a:tab pos="527685" algn="l"/>
              </a:tabLst>
            </a:pP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Display</a:t>
            </a:r>
            <a:r>
              <a:rPr sz="32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contents</a:t>
            </a:r>
            <a:r>
              <a:rPr sz="3200" spc="-4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32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queue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FFC000"/>
                </a:solidFill>
              </a:rPr>
              <a:t>Circular</a:t>
            </a:r>
            <a:r>
              <a:rPr sz="4500" spc="-30" dirty="0">
                <a:solidFill>
                  <a:srgbClr val="FFC000"/>
                </a:solidFill>
              </a:rPr>
              <a:t> </a:t>
            </a:r>
            <a:r>
              <a:rPr sz="4500" spc="-10" dirty="0">
                <a:solidFill>
                  <a:srgbClr val="FFC000"/>
                </a:solidFill>
              </a:rPr>
              <a:t>Queue:</a:t>
            </a:r>
            <a:endParaRPr sz="45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72769" y="1640204"/>
            <a:ext cx="10731500" cy="3988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There</a:t>
            </a:r>
            <a:r>
              <a:rPr sz="2500" spc="-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was</a:t>
            </a:r>
            <a:r>
              <a:rPr sz="2500" spc="-5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one</a:t>
            </a:r>
            <a:r>
              <a:rPr sz="2500" spc="-5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limitation in</a:t>
            </a:r>
            <a:r>
              <a:rPr sz="2500" spc="-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2500" spc="-5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array</a:t>
            </a:r>
            <a:r>
              <a:rPr sz="2500" spc="-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implementation</a:t>
            </a:r>
            <a:r>
              <a:rPr sz="2500" spc="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2500" spc="-5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8E9D9"/>
                </a:solidFill>
                <a:latin typeface="Times New Roman"/>
                <a:cs typeface="Times New Roman"/>
              </a:rPr>
              <a:t>Queue.</a:t>
            </a:r>
            <a:endParaRPr sz="2500" dirty="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0000"/>
              </a:lnSpc>
              <a:spcBef>
                <a:spcPts val="1800"/>
              </a:spcBef>
            </a:pP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If</a:t>
            </a:r>
            <a:r>
              <a:rPr sz="2500" spc="8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2500" spc="8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rear</a:t>
            </a:r>
            <a:r>
              <a:rPr sz="2500" spc="9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reaches</a:t>
            </a:r>
            <a:r>
              <a:rPr sz="2500" spc="8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to</a:t>
            </a:r>
            <a:r>
              <a:rPr sz="2500" spc="8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2500" spc="8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end</a:t>
            </a:r>
            <a:r>
              <a:rPr sz="2500" spc="8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position</a:t>
            </a:r>
            <a:r>
              <a:rPr sz="2500" spc="9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2500" spc="8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2500" spc="8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Queue,</a:t>
            </a:r>
            <a:r>
              <a:rPr sz="2500" spc="8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then</a:t>
            </a:r>
            <a:r>
              <a:rPr sz="2500" spc="8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there</a:t>
            </a:r>
            <a:r>
              <a:rPr sz="2500" spc="10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might</a:t>
            </a:r>
            <a:r>
              <a:rPr sz="2500" spc="10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be</a:t>
            </a:r>
            <a:r>
              <a:rPr sz="2500" spc="8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8E9D9"/>
                </a:solidFill>
                <a:latin typeface="Times New Roman"/>
                <a:cs typeface="Times New Roman"/>
              </a:rPr>
              <a:t>possibility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that</a:t>
            </a:r>
            <a:r>
              <a:rPr sz="2500" spc="-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some</a:t>
            </a:r>
            <a:r>
              <a:rPr sz="25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vacant</a:t>
            </a:r>
            <a:r>
              <a:rPr sz="25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spaces</a:t>
            </a:r>
            <a:r>
              <a:rPr sz="25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are</a:t>
            </a:r>
            <a:r>
              <a:rPr sz="2500" spc="-4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left</a:t>
            </a:r>
            <a:r>
              <a:rPr sz="25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in</a:t>
            </a:r>
            <a:r>
              <a:rPr sz="2500" spc="-5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25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beginning</a:t>
            </a:r>
            <a:r>
              <a:rPr sz="2500" spc="-4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which</a:t>
            </a:r>
            <a:r>
              <a:rPr sz="2500" spc="-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cannot</a:t>
            </a:r>
            <a:r>
              <a:rPr sz="25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be</a:t>
            </a:r>
            <a:r>
              <a:rPr sz="2500" spc="-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8E9D9"/>
                </a:solidFill>
                <a:latin typeface="Times New Roman"/>
                <a:cs typeface="Times New Roman"/>
              </a:rPr>
              <a:t>utilized.</a:t>
            </a:r>
            <a:endParaRPr sz="25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805"/>
              </a:spcBef>
            </a:pP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So,</a:t>
            </a:r>
            <a:r>
              <a:rPr sz="2500" spc="-6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to</a:t>
            </a:r>
            <a:r>
              <a:rPr sz="2500" spc="-5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overcome</a:t>
            </a:r>
            <a:r>
              <a:rPr sz="2500" spc="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such</a:t>
            </a:r>
            <a:r>
              <a:rPr sz="2500" spc="-5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limitations, the</a:t>
            </a:r>
            <a:r>
              <a:rPr sz="2500" spc="-5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concept</a:t>
            </a:r>
            <a:r>
              <a:rPr sz="25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2500" spc="-5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2500" spc="-4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circular</a:t>
            </a:r>
            <a:r>
              <a:rPr sz="25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queue</a:t>
            </a:r>
            <a:r>
              <a:rPr sz="2500" spc="-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was</a:t>
            </a:r>
            <a:r>
              <a:rPr sz="2500" spc="-5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8E9D9"/>
                </a:solidFill>
                <a:latin typeface="Times New Roman"/>
                <a:cs typeface="Times New Roman"/>
              </a:rPr>
              <a:t>introduced.</a:t>
            </a:r>
            <a:endParaRPr sz="25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800"/>
              </a:spcBef>
            </a:pP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A</a:t>
            </a:r>
            <a:r>
              <a:rPr sz="2500" spc="-114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circular</a:t>
            </a:r>
            <a:r>
              <a:rPr sz="2500" spc="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queue</a:t>
            </a:r>
            <a:r>
              <a:rPr sz="2500" spc="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is</a:t>
            </a:r>
            <a:r>
              <a:rPr sz="2500" spc="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similar</a:t>
            </a:r>
            <a:r>
              <a:rPr sz="2500" spc="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to</a:t>
            </a:r>
            <a:r>
              <a:rPr sz="2500" spc="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a</a:t>
            </a:r>
            <a:r>
              <a:rPr sz="2500" spc="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linear</a:t>
            </a:r>
            <a:r>
              <a:rPr sz="2500" spc="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queue</a:t>
            </a:r>
            <a:r>
              <a:rPr sz="2500" spc="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as</a:t>
            </a:r>
            <a:r>
              <a:rPr sz="2500" spc="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it</a:t>
            </a:r>
            <a:r>
              <a:rPr sz="2500" spc="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is</a:t>
            </a:r>
            <a:r>
              <a:rPr sz="2500" spc="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also</a:t>
            </a:r>
            <a:r>
              <a:rPr sz="2500" spc="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based</a:t>
            </a:r>
            <a:r>
              <a:rPr sz="2500" spc="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on</a:t>
            </a:r>
            <a:r>
              <a:rPr sz="2500" spc="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2500" spc="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FIFO</a:t>
            </a:r>
            <a:r>
              <a:rPr sz="2500" spc="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(First</a:t>
            </a:r>
            <a:r>
              <a:rPr sz="2500" spc="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spc="-25" dirty="0">
                <a:solidFill>
                  <a:srgbClr val="F8E9D9"/>
                </a:solidFill>
                <a:latin typeface="Times New Roman"/>
                <a:cs typeface="Times New Roman"/>
              </a:rPr>
              <a:t>In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First</a:t>
            </a:r>
            <a:r>
              <a:rPr sz="2500" spc="7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Out)</a:t>
            </a:r>
            <a:r>
              <a:rPr sz="2500" spc="7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principle</a:t>
            </a:r>
            <a:r>
              <a:rPr sz="2500" spc="8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except</a:t>
            </a:r>
            <a:r>
              <a:rPr sz="2500" spc="7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that</a:t>
            </a:r>
            <a:r>
              <a:rPr sz="2500" spc="7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2500" spc="7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last</a:t>
            </a:r>
            <a:r>
              <a:rPr sz="2500" spc="7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position</a:t>
            </a:r>
            <a:r>
              <a:rPr sz="2500" spc="7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is</a:t>
            </a:r>
            <a:r>
              <a:rPr sz="2500" spc="7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connected</a:t>
            </a:r>
            <a:r>
              <a:rPr sz="2500" spc="8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to</a:t>
            </a:r>
            <a:r>
              <a:rPr sz="2500" spc="7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2500" spc="8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first</a:t>
            </a:r>
            <a:r>
              <a:rPr sz="2500" spc="7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position</a:t>
            </a:r>
            <a:r>
              <a:rPr sz="2500" spc="8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spc="-25" dirty="0">
                <a:solidFill>
                  <a:srgbClr val="F8E9D9"/>
                </a:solidFill>
                <a:latin typeface="Times New Roman"/>
                <a:cs typeface="Times New Roman"/>
              </a:rPr>
              <a:t>in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a</a:t>
            </a:r>
            <a:r>
              <a:rPr sz="2500" spc="-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circular</a:t>
            </a:r>
            <a:r>
              <a:rPr sz="25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queue</a:t>
            </a:r>
            <a:r>
              <a:rPr sz="2500" spc="-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that</a:t>
            </a:r>
            <a:r>
              <a:rPr sz="25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forms</a:t>
            </a:r>
            <a:r>
              <a:rPr sz="2500" spc="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a</a:t>
            </a:r>
            <a:r>
              <a:rPr sz="2500" spc="-5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8E9D9"/>
                </a:solidFill>
                <a:latin typeface="Times New Roman"/>
                <a:cs typeface="Times New Roman"/>
              </a:rPr>
              <a:t>circle.</a:t>
            </a:r>
            <a:endParaRPr sz="25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800"/>
              </a:spcBef>
            </a:pP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It</a:t>
            </a:r>
            <a:r>
              <a:rPr sz="25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is</a:t>
            </a:r>
            <a:r>
              <a:rPr sz="25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also</a:t>
            </a:r>
            <a:r>
              <a:rPr sz="25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known</a:t>
            </a:r>
            <a:r>
              <a:rPr sz="25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as</a:t>
            </a:r>
            <a:r>
              <a:rPr sz="25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8E9D9"/>
                </a:solidFill>
                <a:latin typeface="Times New Roman"/>
                <a:cs typeface="Times New Roman"/>
              </a:rPr>
              <a:t>a</a:t>
            </a:r>
            <a:r>
              <a:rPr sz="25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F0000"/>
                </a:solidFill>
                <a:latin typeface="Times New Roman"/>
                <a:cs typeface="Times New Roman"/>
              </a:rPr>
              <a:t>Ring</a:t>
            </a:r>
            <a:r>
              <a:rPr sz="25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Times New Roman"/>
                <a:cs typeface="Times New Roman"/>
              </a:rPr>
              <a:t>Buffer</a:t>
            </a:r>
            <a:r>
              <a:rPr sz="2500" spc="-10" dirty="0">
                <a:solidFill>
                  <a:srgbClr val="F8E9D9"/>
                </a:solidFill>
                <a:latin typeface="Times New Roman"/>
                <a:cs typeface="Times New Roman"/>
              </a:rPr>
              <a:t>.</a:t>
            </a: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652D-4D83-908B-E82D-7593751B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54" y="760856"/>
            <a:ext cx="10813491" cy="677108"/>
          </a:xfrm>
        </p:spPr>
        <p:txBody>
          <a:bodyPr/>
          <a:lstStyle/>
          <a:p>
            <a:r>
              <a:rPr lang="en-IN" sz="4400" dirty="0">
                <a:solidFill>
                  <a:srgbClr val="FFC000"/>
                </a:solidFill>
              </a:rPr>
              <a:t>What</a:t>
            </a:r>
            <a:r>
              <a:rPr lang="en-IN" sz="4400" spc="-25" dirty="0">
                <a:solidFill>
                  <a:srgbClr val="FFC000"/>
                </a:solidFill>
              </a:rPr>
              <a:t> </a:t>
            </a:r>
            <a:r>
              <a:rPr lang="en-IN" sz="4400" dirty="0">
                <a:solidFill>
                  <a:srgbClr val="FFC000"/>
                </a:solidFill>
              </a:rPr>
              <a:t>is Data</a:t>
            </a:r>
            <a:r>
              <a:rPr lang="en-IN" sz="4400" spc="-15" dirty="0">
                <a:solidFill>
                  <a:srgbClr val="FFC000"/>
                </a:solidFill>
              </a:rPr>
              <a:t> </a:t>
            </a:r>
            <a:r>
              <a:rPr lang="en-IN" sz="4400" spc="-10" dirty="0">
                <a:solidFill>
                  <a:srgbClr val="FFC000"/>
                </a:solidFill>
              </a:rPr>
              <a:t>Structure &amp; Algorithm</a:t>
            </a:r>
            <a:endParaRPr lang="en-IN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C3F3F-AF22-F90C-5521-590F21BF3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202" y="2179078"/>
            <a:ext cx="10729595" cy="1846659"/>
          </a:xfrm>
        </p:spPr>
        <p:txBody>
          <a:bodyPr/>
          <a:lstStyle/>
          <a:p>
            <a:pPr algn="just"/>
            <a:r>
              <a:rPr lang="en-IN" sz="4000" dirty="0"/>
              <a:t>The term </a:t>
            </a:r>
            <a:r>
              <a:rPr lang="en-IN" sz="4000" b="1" dirty="0">
                <a:solidFill>
                  <a:srgbClr val="FF0000"/>
                </a:solidFill>
              </a:rPr>
              <a:t>Data structure </a:t>
            </a:r>
            <a:r>
              <a:rPr lang="en-IN" sz="4000" dirty="0"/>
              <a:t>is used to describe the way data is stored and the term </a:t>
            </a:r>
            <a:r>
              <a:rPr lang="en-IN" sz="4000" b="1" dirty="0">
                <a:solidFill>
                  <a:srgbClr val="FF0000"/>
                </a:solidFill>
              </a:rPr>
              <a:t>Algorithm</a:t>
            </a:r>
            <a:r>
              <a:rPr lang="en-IN" sz="4000" dirty="0"/>
              <a:t> is used to describe the way data is processed.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C4023-502E-7D04-B4F2-BC3C4F2E91A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635"/>
              </a:lnSpc>
            </a:pPr>
            <a:r>
              <a:rPr lang="en-US"/>
              <a:t>Prepared By: Prof. Vibha Wali</a:t>
            </a:r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2342211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769" y="1728597"/>
            <a:ext cx="1916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ED9F9F"/>
                </a:solidFill>
              </a:rPr>
              <a:t>Program: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294369" y="2521076"/>
            <a:ext cx="32080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77620" algn="l"/>
                <a:tab pos="1885314" algn="l"/>
              </a:tabLst>
            </a:pP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queue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to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perform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2769" y="2521076"/>
            <a:ext cx="7254240" cy="29559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  <a:tabLst>
                <a:tab pos="1216025" algn="l"/>
                <a:tab pos="1690370" algn="l"/>
                <a:tab pos="3359150" algn="l"/>
                <a:tab pos="3968750" algn="l"/>
                <a:tab pos="6000750" algn="l"/>
              </a:tabLst>
            </a:pP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Write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50" dirty="0">
                <a:solidFill>
                  <a:srgbClr val="F8E9D9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program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to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implement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circular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following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operations:</a:t>
            </a:r>
            <a:endParaRPr sz="32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365"/>
              </a:spcBef>
              <a:buAutoNum type="arabicPeriod"/>
              <a:tabLst>
                <a:tab pos="527685" algn="l"/>
              </a:tabLst>
            </a:pP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Insert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new</a:t>
            </a:r>
            <a:r>
              <a:rPr sz="32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element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into</a:t>
            </a:r>
            <a:r>
              <a:rPr sz="32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queue</a:t>
            </a:r>
            <a:endParaRPr sz="32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415"/>
              </a:spcBef>
              <a:buAutoNum type="arabicPeriod"/>
              <a:tabLst>
                <a:tab pos="527685" algn="l"/>
              </a:tabLst>
            </a:pP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Delete existing</a:t>
            </a:r>
            <a:r>
              <a:rPr sz="32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element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from</a:t>
            </a:r>
            <a:r>
              <a:rPr sz="3200" spc="-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queue</a:t>
            </a:r>
            <a:endParaRPr sz="32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415"/>
              </a:spcBef>
              <a:buAutoNum type="arabicPeriod"/>
              <a:tabLst>
                <a:tab pos="527685" algn="l"/>
              </a:tabLst>
            </a:pP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Display</a:t>
            </a:r>
            <a:r>
              <a:rPr sz="32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contents</a:t>
            </a:r>
            <a:r>
              <a:rPr sz="3200" spc="-4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32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queue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191" y="985774"/>
            <a:ext cx="278257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solidFill>
                  <a:srgbClr val="FFC000"/>
                </a:solidFill>
              </a:rPr>
              <a:t>Priority</a:t>
            </a:r>
            <a:r>
              <a:rPr sz="3500" spc="-50" dirty="0">
                <a:solidFill>
                  <a:srgbClr val="FFC000"/>
                </a:solidFill>
              </a:rPr>
              <a:t> </a:t>
            </a:r>
            <a:r>
              <a:rPr sz="3500" spc="-10" dirty="0">
                <a:solidFill>
                  <a:srgbClr val="FFC000"/>
                </a:solidFill>
              </a:rPr>
              <a:t>Queue:</a:t>
            </a:r>
            <a:endParaRPr sz="35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93191" y="1513458"/>
            <a:ext cx="10730230" cy="4140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9380">
              <a:lnSpc>
                <a:spcPct val="120800"/>
              </a:lnSpc>
              <a:spcBef>
                <a:spcPts val="95"/>
              </a:spcBef>
            </a:pP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It</a:t>
            </a:r>
            <a:r>
              <a:rPr sz="24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is</a:t>
            </a:r>
            <a:r>
              <a:rPr sz="24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special</a:t>
            </a:r>
            <a:r>
              <a:rPr sz="24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type</a:t>
            </a:r>
            <a:r>
              <a:rPr sz="24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queue</a:t>
            </a:r>
            <a:r>
              <a:rPr sz="24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which</a:t>
            </a:r>
            <a:r>
              <a:rPr sz="24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elements</a:t>
            </a:r>
            <a:r>
              <a:rPr sz="2400" spc="-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will</a:t>
            </a:r>
            <a:r>
              <a:rPr sz="24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be</a:t>
            </a:r>
            <a:r>
              <a:rPr sz="2400" spc="-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processed</a:t>
            </a:r>
            <a:r>
              <a:rPr sz="24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based</a:t>
            </a:r>
            <a:r>
              <a:rPr sz="2400" spc="-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on</a:t>
            </a:r>
            <a:r>
              <a:rPr sz="2400" spc="-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their</a:t>
            </a:r>
            <a:r>
              <a:rPr sz="24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8E9D9"/>
                </a:solidFill>
                <a:latin typeface="Times New Roman"/>
                <a:cs typeface="Times New Roman"/>
              </a:rPr>
              <a:t>priority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It</a:t>
            </a:r>
            <a:r>
              <a:rPr sz="24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has 2</a:t>
            </a:r>
            <a:r>
              <a:rPr sz="2400" spc="-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8E9D9"/>
                </a:solidFill>
                <a:latin typeface="Times New Roman"/>
                <a:cs typeface="Times New Roman"/>
              </a:rPr>
              <a:t>types:</a:t>
            </a:r>
            <a:endParaRPr sz="2400" dirty="0">
              <a:latin typeface="Times New Roman"/>
              <a:cs typeface="Times New Roman"/>
            </a:endParaRPr>
          </a:p>
          <a:p>
            <a:pPr marL="12700" marR="6350" indent="33782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350520" algn="l"/>
              </a:tabLst>
            </a:pPr>
            <a:r>
              <a:rPr sz="2400" dirty="0">
                <a:solidFill>
                  <a:srgbClr val="00AFEF"/>
                </a:solidFill>
                <a:latin typeface="Times New Roman"/>
                <a:cs typeface="Times New Roman"/>
              </a:rPr>
              <a:t>Ascending</a:t>
            </a:r>
            <a:r>
              <a:rPr sz="2400" spc="25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EF"/>
                </a:solidFill>
                <a:latin typeface="Times New Roman"/>
                <a:cs typeface="Times New Roman"/>
              </a:rPr>
              <a:t>priority</a:t>
            </a:r>
            <a:r>
              <a:rPr sz="2400" spc="26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EF"/>
                </a:solidFill>
                <a:latin typeface="Times New Roman"/>
                <a:cs typeface="Times New Roman"/>
              </a:rPr>
              <a:t>queue:</a:t>
            </a:r>
            <a:r>
              <a:rPr sz="2400" spc="254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In</a:t>
            </a:r>
            <a:r>
              <a:rPr sz="2400" spc="25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this</a:t>
            </a:r>
            <a:r>
              <a:rPr sz="2400" spc="25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processing</a:t>
            </a:r>
            <a:r>
              <a:rPr sz="2400" spc="25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2400" spc="2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elements</a:t>
            </a:r>
            <a:r>
              <a:rPr sz="2400" spc="27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2400" spc="2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queue</a:t>
            </a:r>
            <a:r>
              <a:rPr sz="2400" spc="27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will</a:t>
            </a:r>
            <a:r>
              <a:rPr sz="2400" spc="26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be</a:t>
            </a:r>
            <a:r>
              <a:rPr sz="2400" spc="254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done</a:t>
            </a:r>
            <a:r>
              <a:rPr sz="2400" spc="26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8E9D9"/>
                </a:solidFill>
                <a:latin typeface="Times New Roman"/>
                <a:cs typeface="Times New Roman"/>
              </a:rPr>
              <a:t>in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lower</a:t>
            </a:r>
            <a:r>
              <a:rPr sz="2400" spc="-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higher </a:t>
            </a:r>
            <a:r>
              <a:rPr sz="2400" spc="-10" dirty="0">
                <a:solidFill>
                  <a:srgbClr val="F8E9D9"/>
                </a:solidFill>
                <a:latin typeface="Times New Roman"/>
                <a:cs typeface="Times New Roman"/>
              </a:rPr>
              <a:t>priority</a:t>
            </a:r>
            <a:endParaRPr sz="2400" dirty="0">
              <a:latin typeface="Times New Roman"/>
              <a:cs typeface="Times New Roman"/>
            </a:endParaRPr>
          </a:p>
          <a:p>
            <a:pPr marL="12700" marR="5080" indent="32893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41630" algn="l"/>
              </a:tabLst>
            </a:pPr>
            <a:r>
              <a:rPr sz="2400" dirty="0">
                <a:solidFill>
                  <a:srgbClr val="00AFEF"/>
                </a:solidFill>
                <a:latin typeface="Times New Roman"/>
                <a:cs typeface="Times New Roman"/>
              </a:rPr>
              <a:t>Descending</a:t>
            </a:r>
            <a:r>
              <a:rPr sz="2400" spc="16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EF"/>
                </a:solidFill>
                <a:latin typeface="Times New Roman"/>
                <a:cs typeface="Times New Roman"/>
              </a:rPr>
              <a:t>priority</a:t>
            </a:r>
            <a:r>
              <a:rPr sz="2400" spc="17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EF"/>
                </a:solidFill>
                <a:latin typeface="Times New Roman"/>
                <a:cs typeface="Times New Roman"/>
              </a:rPr>
              <a:t>queue:</a:t>
            </a:r>
            <a:r>
              <a:rPr sz="2400" spc="18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In</a:t>
            </a:r>
            <a:r>
              <a:rPr sz="2400" spc="17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this</a:t>
            </a:r>
            <a:r>
              <a:rPr sz="2400" spc="18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processing</a:t>
            </a:r>
            <a:r>
              <a:rPr sz="2400" spc="18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2400" spc="17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elements</a:t>
            </a:r>
            <a:r>
              <a:rPr sz="2400" spc="19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2400" spc="17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queue</a:t>
            </a:r>
            <a:r>
              <a:rPr sz="2400" spc="17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will</a:t>
            </a:r>
            <a:r>
              <a:rPr sz="2400" spc="18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be</a:t>
            </a:r>
            <a:r>
              <a:rPr sz="2400" spc="18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done</a:t>
            </a:r>
            <a:r>
              <a:rPr sz="2400" spc="17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8E9D9"/>
                </a:solidFill>
                <a:latin typeface="Times New Roman"/>
                <a:cs typeface="Times New Roman"/>
              </a:rPr>
              <a:t>in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higher</a:t>
            </a:r>
            <a:r>
              <a:rPr sz="24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to lower</a:t>
            </a:r>
            <a:r>
              <a:rPr sz="2400" spc="-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8E9D9"/>
                </a:solidFill>
                <a:latin typeface="Times New Roman"/>
                <a:cs typeface="Times New Roman"/>
              </a:rPr>
              <a:t>priority</a:t>
            </a:r>
            <a:endParaRPr sz="2400" dirty="0">
              <a:latin typeface="Times New Roman"/>
              <a:cs typeface="Times New Roman"/>
            </a:endParaRPr>
          </a:p>
          <a:p>
            <a:pPr marL="12700" marR="635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Normally</a:t>
            </a:r>
            <a:r>
              <a:rPr sz="2400" spc="7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we</a:t>
            </a:r>
            <a:r>
              <a:rPr sz="2400" spc="7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use</a:t>
            </a:r>
            <a:r>
              <a:rPr sz="2400" spc="6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Descending</a:t>
            </a:r>
            <a:r>
              <a:rPr sz="24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priority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queue</a:t>
            </a:r>
            <a:r>
              <a:rPr sz="24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in</a:t>
            </a:r>
            <a:r>
              <a:rPr sz="2400" spc="5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which</a:t>
            </a:r>
            <a:r>
              <a:rPr sz="2400" spc="7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element</a:t>
            </a:r>
            <a:r>
              <a:rPr sz="2400" spc="6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with</a:t>
            </a:r>
            <a:r>
              <a:rPr sz="2400" spc="7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higher</a:t>
            </a:r>
            <a:r>
              <a:rPr sz="2400" spc="7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priority</a:t>
            </a:r>
            <a:r>
              <a:rPr sz="2400" spc="6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8E9D9"/>
                </a:solidFill>
                <a:latin typeface="Times New Roman"/>
                <a:cs typeface="Times New Roman"/>
              </a:rPr>
              <a:t>will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be</a:t>
            </a:r>
            <a:r>
              <a:rPr sz="24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processed</a:t>
            </a:r>
            <a:r>
              <a:rPr sz="2400" spc="-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before</a:t>
            </a:r>
            <a:r>
              <a:rPr sz="24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element</a:t>
            </a:r>
            <a:r>
              <a:rPr sz="24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with</a:t>
            </a:r>
            <a:r>
              <a:rPr sz="24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lower</a:t>
            </a:r>
            <a:r>
              <a:rPr sz="24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8E9D9"/>
                </a:solidFill>
                <a:latin typeface="Times New Roman"/>
                <a:cs typeface="Times New Roman"/>
              </a:rPr>
              <a:t>priority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If</a:t>
            </a:r>
            <a:r>
              <a:rPr sz="2400" spc="1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2</a:t>
            </a:r>
            <a:r>
              <a:rPr sz="2400" spc="14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or</a:t>
            </a:r>
            <a:r>
              <a:rPr sz="2400" spc="16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more</a:t>
            </a:r>
            <a:r>
              <a:rPr sz="2400" spc="15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elements</a:t>
            </a:r>
            <a:r>
              <a:rPr sz="2400" spc="15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have</a:t>
            </a:r>
            <a:r>
              <a:rPr sz="2400" spc="1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same</a:t>
            </a:r>
            <a:r>
              <a:rPr sz="2400" spc="15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priority</a:t>
            </a:r>
            <a:r>
              <a:rPr sz="2400" spc="1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then</a:t>
            </a:r>
            <a:r>
              <a:rPr sz="2400" spc="1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they</a:t>
            </a:r>
            <a:r>
              <a:rPr sz="2400" spc="1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will</a:t>
            </a:r>
            <a:r>
              <a:rPr sz="2400" spc="15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be</a:t>
            </a:r>
            <a:r>
              <a:rPr sz="2400" spc="1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processed</a:t>
            </a:r>
            <a:r>
              <a:rPr sz="2400" spc="1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in</a:t>
            </a:r>
            <a:r>
              <a:rPr sz="2400" spc="1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FIFO</a:t>
            </a:r>
            <a:r>
              <a:rPr sz="2400" spc="15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8E9D9"/>
                </a:solidFill>
                <a:latin typeface="Times New Roman"/>
                <a:cs typeface="Times New Roman"/>
              </a:rPr>
              <a:t>manner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if</a:t>
            </a:r>
            <a:r>
              <a:rPr sz="24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priority</a:t>
            </a:r>
            <a:r>
              <a:rPr sz="24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is not</a:t>
            </a:r>
            <a:r>
              <a:rPr sz="24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mentioned</a:t>
            </a:r>
            <a:r>
              <a:rPr sz="24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then,</a:t>
            </a:r>
            <a:r>
              <a:rPr sz="24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value</a:t>
            </a:r>
            <a:r>
              <a:rPr sz="2400" spc="-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element</a:t>
            </a:r>
            <a:r>
              <a:rPr sz="24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will</a:t>
            </a:r>
            <a:r>
              <a:rPr sz="24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be considered</a:t>
            </a:r>
            <a:r>
              <a:rPr sz="2400" spc="-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as</a:t>
            </a:r>
            <a:r>
              <a:rPr sz="2400" spc="-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its</a:t>
            </a:r>
            <a:r>
              <a:rPr sz="24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8E9D9"/>
                </a:solidFill>
                <a:latin typeface="Times New Roman"/>
                <a:cs typeface="Times New Roman"/>
              </a:rPr>
              <a:t>priority.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769" y="925195"/>
            <a:ext cx="63944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FFC000"/>
                </a:solidFill>
              </a:rPr>
              <a:t>Double</a:t>
            </a:r>
            <a:r>
              <a:rPr sz="3800" spc="-25" dirty="0">
                <a:solidFill>
                  <a:srgbClr val="FFC000"/>
                </a:solidFill>
              </a:rPr>
              <a:t> </a:t>
            </a:r>
            <a:r>
              <a:rPr sz="3800" dirty="0">
                <a:solidFill>
                  <a:srgbClr val="FFC000"/>
                </a:solidFill>
              </a:rPr>
              <a:t>Ended</a:t>
            </a:r>
            <a:r>
              <a:rPr sz="3800" spc="-5" dirty="0">
                <a:solidFill>
                  <a:srgbClr val="FFC000"/>
                </a:solidFill>
              </a:rPr>
              <a:t> </a:t>
            </a:r>
            <a:r>
              <a:rPr sz="3800" dirty="0">
                <a:solidFill>
                  <a:srgbClr val="FFC000"/>
                </a:solidFill>
              </a:rPr>
              <a:t>Queue</a:t>
            </a:r>
            <a:r>
              <a:rPr sz="3800" spc="-15" dirty="0">
                <a:solidFill>
                  <a:srgbClr val="FFC000"/>
                </a:solidFill>
              </a:rPr>
              <a:t> </a:t>
            </a:r>
            <a:r>
              <a:rPr sz="3800" spc="-10" dirty="0">
                <a:solidFill>
                  <a:srgbClr val="FFC000"/>
                </a:solidFill>
              </a:rPr>
              <a:t>(DEQUE):</a:t>
            </a:r>
            <a:endParaRPr sz="38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72769" y="1495171"/>
            <a:ext cx="10728960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>
              <a:lnSpc>
                <a:spcPct val="100000"/>
              </a:lnSpc>
              <a:spcBef>
                <a:spcPts val="100"/>
              </a:spcBef>
              <a:tabLst>
                <a:tab pos="1316990" algn="l"/>
                <a:tab pos="1804670" algn="l"/>
                <a:tab pos="2200910" algn="l"/>
                <a:tab pos="3363595" algn="l"/>
                <a:tab pos="4269105" algn="l"/>
                <a:tab pos="5944235" algn="l"/>
                <a:tab pos="6480810" algn="l"/>
                <a:tab pos="7713980" algn="l"/>
                <a:tab pos="8434705" algn="l"/>
                <a:tab pos="10109835" algn="l"/>
              </a:tabLst>
            </a:pPr>
            <a:r>
              <a:rPr sz="3300" spc="-10" dirty="0">
                <a:solidFill>
                  <a:srgbClr val="F8E9D9"/>
                </a:solidFill>
                <a:latin typeface="Times New Roman"/>
                <a:cs typeface="Times New Roman"/>
              </a:rPr>
              <a:t>Deque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300" spc="-25" dirty="0">
                <a:solidFill>
                  <a:srgbClr val="F8E9D9"/>
                </a:solidFill>
                <a:latin typeface="Times New Roman"/>
                <a:cs typeface="Times New Roman"/>
              </a:rPr>
              <a:t>is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300" spc="-60" dirty="0">
                <a:solidFill>
                  <a:srgbClr val="F8E9D9"/>
                </a:solidFill>
                <a:latin typeface="Times New Roman"/>
                <a:cs typeface="Times New Roman"/>
              </a:rPr>
              <a:t>a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300" spc="-10" dirty="0">
                <a:solidFill>
                  <a:srgbClr val="F8E9D9"/>
                </a:solidFill>
                <a:latin typeface="Times New Roman"/>
                <a:cs typeface="Times New Roman"/>
              </a:rPr>
              <a:t>linear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300" spc="-20" dirty="0">
                <a:solidFill>
                  <a:srgbClr val="F8E9D9"/>
                </a:solidFill>
                <a:latin typeface="Times New Roman"/>
                <a:cs typeface="Times New Roman"/>
              </a:rPr>
              <a:t>data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300" spc="-10" dirty="0">
                <a:solidFill>
                  <a:srgbClr val="F8E9D9"/>
                </a:solidFill>
                <a:latin typeface="Times New Roman"/>
                <a:cs typeface="Times New Roman"/>
              </a:rPr>
              <a:t>structure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300" spc="-25" dirty="0">
                <a:solidFill>
                  <a:srgbClr val="F8E9D9"/>
                </a:solidFill>
                <a:latin typeface="Times New Roman"/>
                <a:cs typeface="Times New Roman"/>
              </a:rPr>
              <a:t>in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300" spc="-10" dirty="0">
                <a:solidFill>
                  <a:srgbClr val="F8E9D9"/>
                </a:solidFill>
                <a:latin typeface="Times New Roman"/>
                <a:cs typeface="Times New Roman"/>
              </a:rPr>
              <a:t>which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300" spc="-25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300" spc="-10" dirty="0">
                <a:solidFill>
                  <a:srgbClr val="F8E9D9"/>
                </a:solidFill>
                <a:latin typeface="Times New Roman"/>
                <a:cs typeface="Times New Roman"/>
              </a:rPr>
              <a:t>insertion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300" spc="-25" dirty="0">
                <a:solidFill>
                  <a:srgbClr val="F8E9D9"/>
                </a:solidFill>
                <a:latin typeface="Times New Roman"/>
                <a:cs typeface="Times New Roman"/>
              </a:rPr>
              <a:t>and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deletion</a:t>
            </a:r>
            <a:r>
              <a:rPr sz="33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operations</a:t>
            </a:r>
            <a:r>
              <a:rPr sz="33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are</a:t>
            </a:r>
            <a:r>
              <a:rPr sz="33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performed</a:t>
            </a:r>
            <a:r>
              <a:rPr sz="33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from</a:t>
            </a:r>
            <a:r>
              <a:rPr sz="33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both</a:t>
            </a:r>
            <a:r>
              <a:rPr sz="33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F8E9D9"/>
                </a:solidFill>
                <a:latin typeface="Times New Roman"/>
                <a:cs typeface="Times New Roman"/>
              </a:rPr>
              <a:t>ends.</a:t>
            </a:r>
            <a:endParaRPr sz="3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There</a:t>
            </a:r>
            <a:r>
              <a:rPr sz="33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are two</a:t>
            </a:r>
            <a:r>
              <a:rPr sz="3300" spc="-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types</a:t>
            </a:r>
            <a:r>
              <a:rPr sz="33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3300" spc="-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F8E9D9"/>
                </a:solidFill>
                <a:latin typeface="Times New Roman"/>
                <a:cs typeface="Times New Roman"/>
              </a:rPr>
              <a:t>DEQUE:</a:t>
            </a:r>
            <a:endParaRPr sz="3300" dirty="0">
              <a:latin typeface="Times New Roman"/>
              <a:cs typeface="Times New Roman"/>
            </a:endParaRPr>
          </a:p>
          <a:p>
            <a:pPr marL="431165" indent="-418465">
              <a:lnSpc>
                <a:spcPct val="100000"/>
              </a:lnSpc>
              <a:buAutoNum type="arabicPeriod"/>
              <a:tabLst>
                <a:tab pos="431165" algn="l"/>
              </a:tabLst>
            </a:pPr>
            <a:r>
              <a:rPr sz="3300" dirty="0">
                <a:solidFill>
                  <a:srgbClr val="56BBE4"/>
                </a:solidFill>
                <a:latin typeface="Times New Roman"/>
                <a:cs typeface="Times New Roman"/>
              </a:rPr>
              <a:t>Input-restricted</a:t>
            </a:r>
            <a:r>
              <a:rPr sz="3300" spc="-30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56BBE4"/>
                </a:solidFill>
                <a:latin typeface="Times New Roman"/>
                <a:cs typeface="Times New Roman"/>
              </a:rPr>
              <a:t>queue:</a:t>
            </a:r>
            <a:endParaRPr sz="33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548640" algn="l"/>
                <a:tab pos="3290570" algn="l"/>
                <a:tab pos="4580255" algn="l"/>
                <a:tab pos="5278120" algn="l"/>
                <a:tab pos="6929120" algn="l"/>
                <a:tab pos="7392034" algn="l"/>
                <a:tab pos="8809990" algn="l"/>
                <a:tab pos="9320530" algn="l"/>
                <a:tab pos="10111105" algn="l"/>
              </a:tabLst>
            </a:pPr>
            <a:r>
              <a:rPr sz="3300" spc="-25" dirty="0">
                <a:solidFill>
                  <a:srgbClr val="F8E9D9"/>
                </a:solidFill>
                <a:latin typeface="Times New Roman"/>
                <a:cs typeface="Times New Roman"/>
              </a:rPr>
              <a:t>In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300" spc="-10" dirty="0">
                <a:solidFill>
                  <a:srgbClr val="F8E9D9"/>
                </a:solidFill>
                <a:latin typeface="Times New Roman"/>
                <a:cs typeface="Times New Roman"/>
              </a:rPr>
              <a:t>input-restricted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300" spc="-10" dirty="0">
                <a:solidFill>
                  <a:srgbClr val="F8E9D9"/>
                </a:solidFill>
                <a:latin typeface="Times New Roman"/>
                <a:cs typeface="Times New Roman"/>
              </a:rPr>
              <a:t>queue,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300" spc="-25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300" spc="-10" dirty="0">
                <a:solidFill>
                  <a:srgbClr val="F8E9D9"/>
                </a:solidFill>
                <a:latin typeface="Times New Roman"/>
                <a:cs typeface="Times New Roman"/>
              </a:rPr>
              <a:t>insertion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300" spc="-25" dirty="0">
                <a:solidFill>
                  <a:srgbClr val="F8E9D9"/>
                </a:solidFill>
                <a:latin typeface="Times New Roman"/>
                <a:cs typeface="Times New Roman"/>
              </a:rPr>
              <a:t>is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300" spc="-10" dirty="0">
                <a:solidFill>
                  <a:srgbClr val="F8E9D9"/>
                </a:solidFill>
                <a:latin typeface="Times New Roman"/>
                <a:cs typeface="Times New Roman"/>
              </a:rPr>
              <a:t>applied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300" spc="-25" dirty="0">
                <a:solidFill>
                  <a:srgbClr val="F8E9D9"/>
                </a:solidFill>
                <a:latin typeface="Times New Roman"/>
                <a:cs typeface="Times New Roman"/>
              </a:rPr>
              <a:t>to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300" spc="-25" dirty="0">
                <a:solidFill>
                  <a:srgbClr val="F8E9D9"/>
                </a:solidFill>
                <a:latin typeface="Times New Roman"/>
                <a:cs typeface="Times New Roman"/>
              </a:rPr>
              <a:t>one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300" spc="-25" dirty="0">
                <a:solidFill>
                  <a:srgbClr val="F8E9D9"/>
                </a:solidFill>
                <a:latin typeface="Times New Roman"/>
                <a:cs typeface="Times New Roman"/>
              </a:rPr>
              <a:t>end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while</a:t>
            </a:r>
            <a:r>
              <a:rPr sz="33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33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deletion</a:t>
            </a:r>
            <a:r>
              <a:rPr sz="33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is</a:t>
            </a:r>
            <a:r>
              <a:rPr sz="3300" spc="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applied</a:t>
            </a:r>
            <a:r>
              <a:rPr sz="33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from</a:t>
            </a:r>
            <a:r>
              <a:rPr sz="33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both</a:t>
            </a:r>
            <a:r>
              <a:rPr sz="33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33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F8E9D9"/>
                </a:solidFill>
                <a:latin typeface="Times New Roman"/>
                <a:cs typeface="Times New Roman"/>
              </a:rPr>
              <a:t>ends.</a:t>
            </a:r>
            <a:endParaRPr sz="3300" dirty="0">
              <a:latin typeface="Times New Roman"/>
              <a:cs typeface="Times New Roman"/>
            </a:endParaRPr>
          </a:p>
          <a:p>
            <a:pPr marL="431165" indent="-4184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431165" algn="l"/>
              </a:tabLst>
            </a:pPr>
            <a:r>
              <a:rPr sz="3300" spc="-10" dirty="0">
                <a:solidFill>
                  <a:srgbClr val="56BBE4"/>
                </a:solidFill>
                <a:latin typeface="Times New Roman"/>
                <a:cs typeface="Times New Roman"/>
              </a:rPr>
              <a:t>Output-</a:t>
            </a:r>
            <a:r>
              <a:rPr sz="3300" dirty="0">
                <a:solidFill>
                  <a:srgbClr val="56BBE4"/>
                </a:solidFill>
                <a:latin typeface="Times New Roman"/>
                <a:cs typeface="Times New Roman"/>
              </a:rPr>
              <a:t>restricted</a:t>
            </a:r>
            <a:r>
              <a:rPr sz="3300" spc="-5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56BBE4"/>
                </a:solidFill>
                <a:latin typeface="Times New Roman"/>
                <a:cs typeface="Times New Roman"/>
              </a:rPr>
              <a:t>queue:</a:t>
            </a:r>
            <a:endParaRPr sz="33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In</a:t>
            </a:r>
            <a:r>
              <a:rPr sz="3300" spc="27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an</a:t>
            </a:r>
            <a:r>
              <a:rPr sz="3300" spc="28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F8E9D9"/>
                </a:solidFill>
                <a:latin typeface="Times New Roman"/>
                <a:cs typeface="Times New Roman"/>
              </a:rPr>
              <a:t>output-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restricted</a:t>
            </a:r>
            <a:r>
              <a:rPr sz="3300" spc="26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queue,</a:t>
            </a:r>
            <a:r>
              <a:rPr sz="3300" spc="28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3300" spc="28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deletion</a:t>
            </a:r>
            <a:r>
              <a:rPr sz="3300" spc="29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can</a:t>
            </a:r>
            <a:r>
              <a:rPr sz="3300" spc="28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be</a:t>
            </a:r>
            <a:r>
              <a:rPr sz="3300" spc="26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applied</a:t>
            </a:r>
            <a:r>
              <a:rPr sz="3300" spc="27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spc="-20" dirty="0">
                <a:solidFill>
                  <a:srgbClr val="F8E9D9"/>
                </a:solidFill>
                <a:latin typeface="Times New Roman"/>
                <a:cs typeface="Times New Roman"/>
              </a:rPr>
              <a:t>only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from</a:t>
            </a:r>
            <a:r>
              <a:rPr sz="33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one</a:t>
            </a:r>
            <a:r>
              <a:rPr sz="33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end,</a:t>
            </a:r>
            <a:r>
              <a:rPr sz="33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whereas</a:t>
            </a:r>
            <a:r>
              <a:rPr sz="33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33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insertion</a:t>
            </a:r>
            <a:r>
              <a:rPr sz="33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is possible</a:t>
            </a:r>
            <a:r>
              <a:rPr sz="33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from</a:t>
            </a:r>
            <a:r>
              <a:rPr sz="33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8E9D9"/>
                </a:solidFill>
                <a:latin typeface="Times New Roman"/>
                <a:cs typeface="Times New Roman"/>
              </a:rPr>
              <a:t>both</a:t>
            </a:r>
            <a:r>
              <a:rPr sz="3300" spc="-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F8E9D9"/>
                </a:solidFill>
                <a:latin typeface="Times New Roman"/>
                <a:cs typeface="Times New Roman"/>
              </a:rPr>
              <a:t>ends.</a:t>
            </a:r>
            <a:endParaRPr sz="3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961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C000"/>
                </a:solidFill>
              </a:rPr>
              <a:t>Linked</a:t>
            </a:r>
            <a:r>
              <a:rPr sz="3600" spc="-50" dirty="0">
                <a:solidFill>
                  <a:srgbClr val="FFC000"/>
                </a:solidFill>
              </a:rPr>
              <a:t> </a:t>
            </a:r>
            <a:r>
              <a:rPr sz="3600" dirty="0">
                <a:solidFill>
                  <a:srgbClr val="FFC000"/>
                </a:solidFill>
              </a:rPr>
              <a:t>list/</a:t>
            </a:r>
            <a:r>
              <a:rPr sz="3600" spc="-55" dirty="0">
                <a:solidFill>
                  <a:srgbClr val="FFC000"/>
                </a:solidFill>
              </a:rPr>
              <a:t> </a:t>
            </a:r>
            <a:r>
              <a:rPr sz="3600" dirty="0">
                <a:solidFill>
                  <a:srgbClr val="FFC000"/>
                </a:solidFill>
              </a:rPr>
              <a:t>Linear</a:t>
            </a:r>
            <a:r>
              <a:rPr sz="3600" spc="-55" dirty="0">
                <a:solidFill>
                  <a:srgbClr val="FFC000"/>
                </a:solidFill>
              </a:rPr>
              <a:t> </a:t>
            </a:r>
            <a:r>
              <a:rPr sz="3600" dirty="0">
                <a:solidFill>
                  <a:srgbClr val="FFC000"/>
                </a:solidFill>
              </a:rPr>
              <a:t>linked</a:t>
            </a:r>
            <a:r>
              <a:rPr sz="3600" spc="-55" dirty="0">
                <a:solidFill>
                  <a:srgbClr val="FFC000"/>
                </a:solidFill>
              </a:rPr>
              <a:t> </a:t>
            </a:r>
            <a:r>
              <a:rPr sz="3600" dirty="0">
                <a:solidFill>
                  <a:srgbClr val="FFC000"/>
                </a:solidFill>
              </a:rPr>
              <a:t>list/</a:t>
            </a:r>
            <a:r>
              <a:rPr sz="3600" spc="-55" dirty="0">
                <a:solidFill>
                  <a:srgbClr val="FFC000"/>
                </a:solidFill>
              </a:rPr>
              <a:t> </a:t>
            </a:r>
            <a:r>
              <a:rPr sz="3600" dirty="0">
                <a:solidFill>
                  <a:srgbClr val="FFC000"/>
                </a:solidFill>
              </a:rPr>
              <a:t>Singly</a:t>
            </a:r>
            <a:r>
              <a:rPr sz="3600" spc="-55" dirty="0">
                <a:solidFill>
                  <a:srgbClr val="FFC000"/>
                </a:solidFill>
              </a:rPr>
              <a:t> </a:t>
            </a:r>
            <a:r>
              <a:rPr sz="3600" dirty="0">
                <a:solidFill>
                  <a:srgbClr val="FFC000"/>
                </a:solidFill>
              </a:rPr>
              <a:t>linked</a:t>
            </a:r>
            <a:r>
              <a:rPr sz="3600" spc="-55" dirty="0">
                <a:solidFill>
                  <a:srgbClr val="FFC000"/>
                </a:solidFill>
              </a:rPr>
              <a:t> </a:t>
            </a:r>
            <a:r>
              <a:rPr sz="3600" spc="-10" dirty="0">
                <a:solidFill>
                  <a:srgbClr val="FFC000"/>
                </a:solidFill>
              </a:rPr>
              <a:t>list: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2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35" dirty="0"/>
              <a:t> </a:t>
            </a:r>
            <a:r>
              <a:rPr dirty="0"/>
              <a:t>linked</a:t>
            </a:r>
            <a:r>
              <a:rPr spc="110" dirty="0"/>
              <a:t> </a:t>
            </a:r>
            <a:r>
              <a:rPr dirty="0"/>
              <a:t>list</a:t>
            </a:r>
            <a:r>
              <a:rPr spc="100" dirty="0"/>
              <a:t> </a:t>
            </a:r>
            <a:r>
              <a:rPr dirty="0"/>
              <a:t>is</a:t>
            </a:r>
            <a:r>
              <a:rPr spc="100" dirty="0"/>
              <a:t> </a:t>
            </a:r>
            <a:r>
              <a:rPr dirty="0"/>
              <a:t>a</a:t>
            </a:r>
            <a:r>
              <a:rPr spc="105" dirty="0"/>
              <a:t> </a:t>
            </a:r>
            <a:r>
              <a:rPr dirty="0"/>
              <a:t>linear</a:t>
            </a:r>
            <a:r>
              <a:rPr spc="95" dirty="0"/>
              <a:t> </a:t>
            </a:r>
            <a:r>
              <a:rPr dirty="0"/>
              <a:t>of</a:t>
            </a:r>
            <a:r>
              <a:rPr spc="105" dirty="0"/>
              <a:t> </a:t>
            </a:r>
            <a:r>
              <a:rPr dirty="0"/>
              <a:t>data</a:t>
            </a:r>
            <a:r>
              <a:rPr spc="95" dirty="0"/>
              <a:t> </a:t>
            </a:r>
            <a:r>
              <a:rPr dirty="0"/>
              <a:t>structures,</a:t>
            </a:r>
            <a:r>
              <a:rPr spc="95" dirty="0"/>
              <a:t> </a:t>
            </a:r>
            <a:r>
              <a:rPr dirty="0"/>
              <a:t>which</a:t>
            </a:r>
            <a:r>
              <a:rPr spc="110" dirty="0"/>
              <a:t> </a:t>
            </a:r>
            <a:r>
              <a:rPr dirty="0"/>
              <a:t>contains</a:t>
            </a:r>
            <a:r>
              <a:rPr spc="105" dirty="0"/>
              <a:t> </a:t>
            </a:r>
            <a:r>
              <a:rPr dirty="0"/>
              <a:t>different</a:t>
            </a:r>
            <a:r>
              <a:rPr spc="90" dirty="0"/>
              <a:t> </a:t>
            </a:r>
            <a:r>
              <a:rPr dirty="0">
                <a:solidFill>
                  <a:srgbClr val="FF0000"/>
                </a:solidFill>
              </a:rPr>
              <a:t>“nodes”,</a:t>
            </a:r>
            <a:r>
              <a:rPr spc="105" dirty="0">
                <a:solidFill>
                  <a:srgbClr val="FF0000"/>
                </a:solidFill>
              </a:rPr>
              <a:t> </a:t>
            </a:r>
            <a:r>
              <a:rPr spc="-25" dirty="0"/>
              <a:t>and </a:t>
            </a:r>
            <a:r>
              <a:rPr dirty="0"/>
              <a:t>they</a:t>
            </a:r>
            <a:r>
              <a:rPr spc="-25" dirty="0"/>
              <a:t> </a:t>
            </a:r>
            <a:r>
              <a:rPr dirty="0"/>
              <a:t>are</a:t>
            </a:r>
            <a:r>
              <a:rPr spc="-15" dirty="0"/>
              <a:t> </a:t>
            </a:r>
            <a:r>
              <a:rPr dirty="0"/>
              <a:t>connected</a:t>
            </a:r>
            <a:r>
              <a:rPr spc="-35" dirty="0"/>
              <a:t> </a:t>
            </a:r>
            <a:r>
              <a:rPr dirty="0"/>
              <a:t>via</a:t>
            </a:r>
            <a:r>
              <a:rPr spc="-5" dirty="0"/>
              <a:t> </a:t>
            </a:r>
            <a:r>
              <a:rPr spc="-10" dirty="0"/>
              <a:t>links.</a:t>
            </a: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/>
              <a:t>Every</a:t>
            </a:r>
            <a:r>
              <a:rPr spc="-35" dirty="0"/>
              <a:t> </a:t>
            </a:r>
            <a:r>
              <a:rPr dirty="0"/>
              <a:t>node</a:t>
            </a:r>
            <a:r>
              <a:rPr spc="-3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linked</a:t>
            </a:r>
            <a:r>
              <a:rPr spc="-15" dirty="0"/>
              <a:t> </a:t>
            </a:r>
            <a:r>
              <a:rPr dirty="0"/>
              <a:t>list contains</a:t>
            </a:r>
            <a:r>
              <a:rPr spc="-20" dirty="0"/>
              <a:t> </a:t>
            </a:r>
            <a:r>
              <a:rPr spc="-10" dirty="0"/>
              <a:t>following:</a:t>
            </a:r>
          </a:p>
          <a:p>
            <a:pPr marL="12700" marR="4979670">
              <a:lnSpc>
                <a:spcPct val="139200"/>
              </a:lnSpc>
            </a:pPr>
            <a:r>
              <a:rPr dirty="0">
                <a:solidFill>
                  <a:srgbClr val="56BBE4"/>
                </a:solidFill>
              </a:rPr>
              <a:t>Data:</a:t>
            </a:r>
            <a:r>
              <a:rPr spc="-20" dirty="0">
                <a:solidFill>
                  <a:srgbClr val="56BBE4"/>
                </a:solidFill>
              </a:rPr>
              <a:t> </a:t>
            </a:r>
            <a:r>
              <a:rPr dirty="0"/>
              <a:t>It</a:t>
            </a:r>
            <a:r>
              <a:rPr spc="-15" dirty="0"/>
              <a:t> </a:t>
            </a:r>
            <a:r>
              <a:rPr dirty="0"/>
              <a:t>represents</a:t>
            </a:r>
            <a:r>
              <a:rPr spc="-15" dirty="0"/>
              <a:t> </a:t>
            </a: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current</a:t>
            </a:r>
            <a:r>
              <a:rPr spc="-35" dirty="0"/>
              <a:t> </a:t>
            </a:r>
            <a:r>
              <a:rPr spc="-20" dirty="0"/>
              <a:t>node </a:t>
            </a:r>
            <a:r>
              <a:rPr dirty="0">
                <a:solidFill>
                  <a:srgbClr val="56BBE4"/>
                </a:solidFill>
              </a:rPr>
              <a:t>Next:</a:t>
            </a:r>
            <a:r>
              <a:rPr spc="-30" dirty="0">
                <a:solidFill>
                  <a:srgbClr val="56BBE4"/>
                </a:solidFill>
              </a:rPr>
              <a:t> </a:t>
            </a:r>
            <a:r>
              <a:rPr dirty="0"/>
              <a:t>It represents</a:t>
            </a:r>
            <a:r>
              <a:rPr spc="-25" dirty="0"/>
              <a:t> </a:t>
            </a:r>
            <a:r>
              <a:rPr dirty="0"/>
              <a:t>address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next</a:t>
            </a:r>
            <a:r>
              <a:rPr spc="-20" dirty="0"/>
              <a:t> node</a:t>
            </a:r>
          </a:p>
          <a:p>
            <a:pPr marL="12700" marR="5080">
              <a:lnSpc>
                <a:spcPct val="120000"/>
              </a:lnSpc>
              <a:spcBef>
                <a:spcPts val="600"/>
              </a:spcBef>
            </a:pPr>
            <a:r>
              <a:rPr dirty="0"/>
              <a:t>Linked</a:t>
            </a:r>
            <a:r>
              <a:rPr spc="260" dirty="0"/>
              <a:t> </a:t>
            </a:r>
            <a:r>
              <a:rPr dirty="0"/>
              <a:t>list</a:t>
            </a:r>
            <a:r>
              <a:rPr spc="260" dirty="0"/>
              <a:t> </a:t>
            </a:r>
            <a:r>
              <a:rPr dirty="0"/>
              <a:t>can</a:t>
            </a:r>
            <a:r>
              <a:rPr spc="265" dirty="0"/>
              <a:t> </a:t>
            </a:r>
            <a:r>
              <a:rPr dirty="0"/>
              <a:t>be</a:t>
            </a:r>
            <a:r>
              <a:rPr spc="260" dirty="0"/>
              <a:t> </a:t>
            </a:r>
            <a:r>
              <a:rPr dirty="0"/>
              <a:t>accessed</a:t>
            </a:r>
            <a:r>
              <a:rPr spc="260" dirty="0"/>
              <a:t> </a:t>
            </a:r>
            <a:r>
              <a:rPr dirty="0"/>
              <a:t>by</a:t>
            </a:r>
            <a:r>
              <a:rPr spc="250" dirty="0"/>
              <a:t> </a:t>
            </a:r>
            <a:r>
              <a:rPr dirty="0">
                <a:solidFill>
                  <a:srgbClr val="FF0000"/>
                </a:solidFill>
              </a:rPr>
              <a:t>“</a:t>
            </a:r>
            <a:r>
              <a:rPr lang="en-IN" dirty="0">
                <a:solidFill>
                  <a:srgbClr val="FF0000"/>
                </a:solidFill>
              </a:rPr>
              <a:t>head</a:t>
            </a:r>
            <a:r>
              <a:rPr dirty="0">
                <a:solidFill>
                  <a:srgbClr val="FF0000"/>
                </a:solidFill>
              </a:rPr>
              <a:t>”</a:t>
            </a:r>
            <a:r>
              <a:rPr spc="254" dirty="0">
                <a:solidFill>
                  <a:srgbClr val="FF0000"/>
                </a:solidFill>
              </a:rPr>
              <a:t> </a:t>
            </a:r>
            <a:r>
              <a:rPr dirty="0"/>
              <a:t>pointer</a:t>
            </a:r>
            <a:r>
              <a:rPr spc="250" dirty="0"/>
              <a:t> </a:t>
            </a:r>
            <a:r>
              <a:rPr dirty="0"/>
              <a:t>which</a:t>
            </a:r>
            <a:r>
              <a:rPr spc="265" dirty="0"/>
              <a:t> </a:t>
            </a:r>
            <a:r>
              <a:rPr dirty="0"/>
              <a:t>points</a:t>
            </a:r>
            <a:r>
              <a:rPr spc="254" dirty="0"/>
              <a:t> </a:t>
            </a:r>
            <a:r>
              <a:rPr dirty="0"/>
              <a:t>to</a:t>
            </a:r>
            <a:r>
              <a:rPr spc="270" dirty="0"/>
              <a:t> </a:t>
            </a:r>
            <a:r>
              <a:rPr dirty="0"/>
              <a:t>starting</a:t>
            </a:r>
            <a:r>
              <a:rPr spc="265" dirty="0"/>
              <a:t> </a:t>
            </a:r>
            <a:r>
              <a:rPr dirty="0"/>
              <a:t>node</a:t>
            </a:r>
            <a:r>
              <a:rPr spc="250" dirty="0"/>
              <a:t> </a:t>
            </a:r>
            <a:r>
              <a:rPr spc="-25" dirty="0"/>
              <a:t>of </a:t>
            </a:r>
            <a:r>
              <a:rPr dirty="0"/>
              <a:t>linked</a:t>
            </a:r>
            <a:r>
              <a:rPr spc="-25" dirty="0"/>
              <a:t> </a:t>
            </a:r>
            <a:r>
              <a:rPr spc="-20" dirty="0"/>
              <a:t>list.</a:t>
            </a: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“next”</a:t>
            </a:r>
            <a:r>
              <a:rPr spc="-40" dirty="0"/>
              <a:t> </a:t>
            </a:r>
            <a:r>
              <a:rPr dirty="0"/>
              <a:t>part</a:t>
            </a:r>
            <a:r>
              <a:rPr spc="-1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last node</a:t>
            </a:r>
            <a:r>
              <a:rPr spc="-35" dirty="0"/>
              <a:t> </a:t>
            </a:r>
            <a:r>
              <a:rPr dirty="0"/>
              <a:t>is always</a:t>
            </a:r>
            <a:r>
              <a:rPr spc="-20" dirty="0"/>
              <a:t> </a:t>
            </a:r>
            <a:r>
              <a:rPr dirty="0">
                <a:solidFill>
                  <a:srgbClr val="FF0000"/>
                </a:solidFill>
              </a:rPr>
              <a:t>“NULL”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linear</a:t>
            </a:r>
            <a:r>
              <a:rPr spc="-25" dirty="0"/>
              <a:t> </a:t>
            </a:r>
            <a:r>
              <a:rPr dirty="0"/>
              <a:t>linked</a:t>
            </a:r>
            <a:r>
              <a:rPr spc="-15" dirty="0"/>
              <a:t> </a:t>
            </a:r>
            <a:r>
              <a:rPr spc="-20" dirty="0"/>
              <a:t>list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7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022836" y="1525523"/>
            <a:ext cx="68580" cy="12700"/>
          </a:xfrm>
          <a:custGeom>
            <a:avLst/>
            <a:gdLst/>
            <a:ahLst/>
            <a:cxnLst/>
            <a:rect l="l" t="t" r="r" b="b"/>
            <a:pathLst>
              <a:path w="68579" h="12700">
                <a:moveTo>
                  <a:pt x="18288" y="8382"/>
                </a:moveTo>
                <a:lnTo>
                  <a:pt x="14605" y="7620"/>
                </a:lnTo>
                <a:lnTo>
                  <a:pt x="10033" y="7620"/>
                </a:lnTo>
                <a:lnTo>
                  <a:pt x="0" y="9144"/>
                </a:lnTo>
                <a:lnTo>
                  <a:pt x="18288" y="8382"/>
                </a:lnTo>
                <a:close/>
              </a:path>
              <a:path w="68579" h="12700">
                <a:moveTo>
                  <a:pt x="36499" y="7200"/>
                </a:moveTo>
                <a:lnTo>
                  <a:pt x="18288" y="8128"/>
                </a:lnTo>
                <a:lnTo>
                  <a:pt x="23114" y="9144"/>
                </a:lnTo>
                <a:lnTo>
                  <a:pt x="24130" y="12192"/>
                </a:lnTo>
                <a:lnTo>
                  <a:pt x="36499" y="7200"/>
                </a:lnTo>
                <a:close/>
              </a:path>
              <a:path w="68579" h="12700">
                <a:moveTo>
                  <a:pt x="57912" y="6096"/>
                </a:moveTo>
                <a:lnTo>
                  <a:pt x="36614" y="7200"/>
                </a:lnTo>
                <a:lnTo>
                  <a:pt x="35902" y="7962"/>
                </a:lnTo>
                <a:lnTo>
                  <a:pt x="39306" y="7747"/>
                </a:lnTo>
                <a:lnTo>
                  <a:pt x="46697" y="6972"/>
                </a:lnTo>
                <a:lnTo>
                  <a:pt x="57912" y="6096"/>
                </a:lnTo>
                <a:close/>
              </a:path>
              <a:path w="68579" h="12700">
                <a:moveTo>
                  <a:pt x="68580" y="2286"/>
                </a:moveTo>
                <a:lnTo>
                  <a:pt x="60058" y="1714"/>
                </a:lnTo>
                <a:lnTo>
                  <a:pt x="48539" y="1143"/>
                </a:lnTo>
                <a:lnTo>
                  <a:pt x="40500" y="571"/>
                </a:lnTo>
                <a:lnTo>
                  <a:pt x="42418" y="0"/>
                </a:lnTo>
                <a:lnTo>
                  <a:pt x="22898" y="723"/>
                </a:lnTo>
                <a:lnTo>
                  <a:pt x="16929" y="1714"/>
                </a:lnTo>
                <a:lnTo>
                  <a:pt x="21602" y="3009"/>
                </a:lnTo>
                <a:lnTo>
                  <a:pt x="34036" y="4572"/>
                </a:lnTo>
                <a:lnTo>
                  <a:pt x="68580" y="2286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809476" y="1527047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19">
                <a:moveTo>
                  <a:pt x="39243" y="4572"/>
                </a:moveTo>
                <a:lnTo>
                  <a:pt x="0" y="7620"/>
                </a:lnTo>
                <a:lnTo>
                  <a:pt x="20967" y="7429"/>
                </a:lnTo>
                <a:lnTo>
                  <a:pt x="33286" y="6858"/>
                </a:lnTo>
                <a:lnTo>
                  <a:pt x="38760" y="5905"/>
                </a:lnTo>
                <a:lnTo>
                  <a:pt x="39243" y="4572"/>
                </a:lnTo>
                <a:close/>
              </a:path>
              <a:path w="66040" h="7619">
                <a:moveTo>
                  <a:pt x="65532" y="3048"/>
                </a:moveTo>
                <a:lnTo>
                  <a:pt x="40855" y="1816"/>
                </a:lnTo>
                <a:lnTo>
                  <a:pt x="30060" y="1016"/>
                </a:lnTo>
                <a:lnTo>
                  <a:pt x="24765" y="0"/>
                </a:lnTo>
                <a:lnTo>
                  <a:pt x="22860" y="762"/>
                </a:lnTo>
                <a:lnTo>
                  <a:pt x="37084" y="3048"/>
                </a:lnTo>
                <a:lnTo>
                  <a:pt x="39878" y="4572"/>
                </a:lnTo>
                <a:lnTo>
                  <a:pt x="65532" y="3048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003023" y="1537716"/>
            <a:ext cx="78105" cy="5080"/>
          </a:xfrm>
          <a:custGeom>
            <a:avLst/>
            <a:gdLst/>
            <a:ahLst/>
            <a:cxnLst/>
            <a:rect l="l" t="t" r="r" b="b"/>
            <a:pathLst>
              <a:path w="78104" h="5080">
                <a:moveTo>
                  <a:pt x="77724" y="0"/>
                </a:moveTo>
                <a:lnTo>
                  <a:pt x="0" y="4572"/>
                </a:lnTo>
                <a:lnTo>
                  <a:pt x="13207" y="4572"/>
                </a:lnTo>
                <a:lnTo>
                  <a:pt x="7772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664695" y="1522475"/>
            <a:ext cx="40005" cy="6350"/>
          </a:xfrm>
          <a:custGeom>
            <a:avLst/>
            <a:gdLst/>
            <a:ahLst/>
            <a:cxnLst/>
            <a:rect l="l" t="t" r="r" b="b"/>
            <a:pathLst>
              <a:path w="40004" h="6350">
                <a:moveTo>
                  <a:pt x="39624" y="0"/>
                </a:moveTo>
                <a:lnTo>
                  <a:pt x="0" y="6096"/>
                </a:lnTo>
                <a:lnTo>
                  <a:pt x="17906" y="4825"/>
                </a:lnTo>
                <a:lnTo>
                  <a:pt x="3962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471148" y="1522475"/>
            <a:ext cx="114300" cy="6350"/>
          </a:xfrm>
          <a:custGeom>
            <a:avLst/>
            <a:gdLst/>
            <a:ahLst/>
            <a:cxnLst/>
            <a:rect l="l" t="t" r="r" b="b"/>
            <a:pathLst>
              <a:path w="114300" h="6350">
                <a:moveTo>
                  <a:pt x="35052" y="3048"/>
                </a:moveTo>
                <a:lnTo>
                  <a:pt x="26289" y="3238"/>
                </a:lnTo>
                <a:lnTo>
                  <a:pt x="17526" y="3810"/>
                </a:lnTo>
                <a:lnTo>
                  <a:pt x="8763" y="4762"/>
                </a:lnTo>
                <a:lnTo>
                  <a:pt x="0" y="6096"/>
                </a:lnTo>
                <a:lnTo>
                  <a:pt x="25717" y="3810"/>
                </a:lnTo>
                <a:lnTo>
                  <a:pt x="35052" y="3048"/>
                </a:lnTo>
                <a:close/>
              </a:path>
              <a:path w="114300" h="6350">
                <a:moveTo>
                  <a:pt x="114071" y="3009"/>
                </a:moveTo>
                <a:lnTo>
                  <a:pt x="107480" y="1714"/>
                </a:lnTo>
                <a:lnTo>
                  <a:pt x="101053" y="723"/>
                </a:lnTo>
                <a:lnTo>
                  <a:pt x="105029" y="0"/>
                </a:lnTo>
                <a:lnTo>
                  <a:pt x="85940" y="279"/>
                </a:lnTo>
                <a:lnTo>
                  <a:pt x="67945" y="1054"/>
                </a:lnTo>
                <a:lnTo>
                  <a:pt x="50977" y="2260"/>
                </a:lnTo>
                <a:lnTo>
                  <a:pt x="35052" y="3810"/>
                </a:lnTo>
                <a:lnTo>
                  <a:pt x="52082" y="3073"/>
                </a:lnTo>
                <a:lnTo>
                  <a:pt x="70015" y="3048"/>
                </a:lnTo>
                <a:lnTo>
                  <a:pt x="89357" y="3606"/>
                </a:lnTo>
                <a:lnTo>
                  <a:pt x="110617" y="4572"/>
                </a:lnTo>
                <a:lnTo>
                  <a:pt x="114071" y="3009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692128" y="1528571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48768" y="6096"/>
                </a:moveTo>
                <a:lnTo>
                  <a:pt x="45834" y="4787"/>
                </a:lnTo>
                <a:lnTo>
                  <a:pt x="40614" y="3048"/>
                </a:lnTo>
                <a:lnTo>
                  <a:pt x="31851" y="1320"/>
                </a:lnTo>
                <a:lnTo>
                  <a:pt x="18288" y="0"/>
                </a:lnTo>
                <a:lnTo>
                  <a:pt x="33337" y="6032"/>
                </a:lnTo>
                <a:lnTo>
                  <a:pt x="0" y="4572"/>
                </a:lnTo>
                <a:lnTo>
                  <a:pt x="33451" y="6070"/>
                </a:lnTo>
                <a:lnTo>
                  <a:pt x="34036" y="6096"/>
                </a:lnTo>
                <a:lnTo>
                  <a:pt x="35052" y="6096"/>
                </a:lnTo>
                <a:lnTo>
                  <a:pt x="48768" y="6096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1869173" y="1537716"/>
            <a:ext cx="44450" cy="9525"/>
          </a:xfrm>
          <a:custGeom>
            <a:avLst/>
            <a:gdLst/>
            <a:ahLst/>
            <a:cxnLst/>
            <a:rect l="l" t="t" r="r" b="b"/>
            <a:pathLst>
              <a:path w="44450" h="9525">
                <a:moveTo>
                  <a:pt x="43934" y="0"/>
                </a:moveTo>
                <a:lnTo>
                  <a:pt x="5389" y="4190"/>
                </a:lnTo>
                <a:lnTo>
                  <a:pt x="0" y="6429"/>
                </a:lnTo>
                <a:lnTo>
                  <a:pt x="19042" y="9144"/>
                </a:lnTo>
                <a:lnTo>
                  <a:pt x="24824" y="7000"/>
                </a:lnTo>
                <a:lnTo>
                  <a:pt x="24344" y="4953"/>
                </a:lnTo>
                <a:lnTo>
                  <a:pt x="27435" y="2714"/>
                </a:lnTo>
                <a:lnTo>
                  <a:pt x="4393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1743944" y="1534667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21336" y="3048"/>
                </a:moveTo>
                <a:lnTo>
                  <a:pt x="4826" y="3048"/>
                </a:lnTo>
                <a:lnTo>
                  <a:pt x="0" y="6096"/>
                </a:lnTo>
                <a:lnTo>
                  <a:pt x="21336" y="3048"/>
                </a:lnTo>
                <a:close/>
              </a:path>
              <a:path w="66040" h="6350">
                <a:moveTo>
                  <a:pt x="65532" y="0"/>
                </a:moveTo>
                <a:lnTo>
                  <a:pt x="21336" y="3429"/>
                </a:lnTo>
                <a:lnTo>
                  <a:pt x="62738" y="4572"/>
                </a:lnTo>
                <a:lnTo>
                  <a:pt x="61722" y="3429"/>
                </a:lnTo>
                <a:lnTo>
                  <a:pt x="54229" y="1143"/>
                </a:lnTo>
                <a:lnTo>
                  <a:pt x="6553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481816" y="1531619"/>
            <a:ext cx="78105" cy="3175"/>
          </a:xfrm>
          <a:custGeom>
            <a:avLst/>
            <a:gdLst/>
            <a:ahLst/>
            <a:cxnLst/>
            <a:rect l="l" t="t" r="r" b="b"/>
            <a:pathLst>
              <a:path w="78104" h="3175">
                <a:moveTo>
                  <a:pt x="60832" y="0"/>
                </a:moveTo>
                <a:lnTo>
                  <a:pt x="46684" y="881"/>
                </a:lnTo>
                <a:lnTo>
                  <a:pt x="31845" y="1333"/>
                </a:lnTo>
                <a:lnTo>
                  <a:pt x="0" y="1524"/>
                </a:lnTo>
                <a:lnTo>
                  <a:pt x="36702" y="2571"/>
                </a:lnTo>
                <a:lnTo>
                  <a:pt x="55149" y="2917"/>
                </a:lnTo>
                <a:lnTo>
                  <a:pt x="73405" y="3047"/>
                </a:lnTo>
                <a:lnTo>
                  <a:pt x="76281" y="1928"/>
                </a:lnTo>
                <a:lnTo>
                  <a:pt x="77930" y="952"/>
                </a:lnTo>
                <a:lnTo>
                  <a:pt x="74173" y="261"/>
                </a:lnTo>
                <a:lnTo>
                  <a:pt x="6083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1553444" y="1533143"/>
            <a:ext cx="78105" cy="3175"/>
          </a:xfrm>
          <a:custGeom>
            <a:avLst/>
            <a:gdLst/>
            <a:ahLst/>
            <a:cxnLst/>
            <a:rect l="l" t="t" r="r" b="b"/>
            <a:pathLst>
              <a:path w="78104" h="3175">
                <a:moveTo>
                  <a:pt x="44196" y="1524"/>
                </a:moveTo>
                <a:lnTo>
                  <a:pt x="34112" y="1651"/>
                </a:lnTo>
                <a:lnTo>
                  <a:pt x="12966" y="2171"/>
                </a:lnTo>
                <a:lnTo>
                  <a:pt x="0" y="2286"/>
                </a:lnTo>
                <a:lnTo>
                  <a:pt x="0" y="3048"/>
                </a:lnTo>
                <a:lnTo>
                  <a:pt x="5588" y="3048"/>
                </a:lnTo>
                <a:lnTo>
                  <a:pt x="17716" y="2921"/>
                </a:lnTo>
                <a:lnTo>
                  <a:pt x="27749" y="2578"/>
                </a:lnTo>
                <a:lnTo>
                  <a:pt x="36334" y="2095"/>
                </a:lnTo>
                <a:lnTo>
                  <a:pt x="44196" y="1524"/>
                </a:lnTo>
                <a:close/>
              </a:path>
              <a:path w="78104" h="3175">
                <a:moveTo>
                  <a:pt x="77724" y="0"/>
                </a:moveTo>
                <a:lnTo>
                  <a:pt x="73152" y="1524"/>
                </a:lnTo>
                <a:lnTo>
                  <a:pt x="77724" y="1524"/>
                </a:lnTo>
                <a:lnTo>
                  <a:pt x="7772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1408664" y="1529333"/>
            <a:ext cx="32384" cy="2540"/>
          </a:xfrm>
          <a:custGeom>
            <a:avLst/>
            <a:gdLst/>
            <a:ahLst/>
            <a:cxnLst/>
            <a:rect l="l" t="t" r="r" b="b"/>
            <a:pathLst>
              <a:path w="32384" h="2540">
                <a:moveTo>
                  <a:pt x="4875" y="0"/>
                </a:moveTo>
                <a:lnTo>
                  <a:pt x="32003" y="2286"/>
                </a:lnTo>
                <a:lnTo>
                  <a:pt x="23342" y="1397"/>
                </a:lnTo>
                <a:lnTo>
                  <a:pt x="13477" y="508"/>
                </a:lnTo>
                <a:lnTo>
                  <a:pt x="487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597640" y="1531619"/>
            <a:ext cx="29209" cy="3175"/>
          </a:xfrm>
          <a:custGeom>
            <a:avLst/>
            <a:gdLst/>
            <a:ahLst/>
            <a:cxnLst/>
            <a:rect l="l" t="t" r="r" b="b"/>
            <a:pathLst>
              <a:path w="29209" h="3175">
                <a:moveTo>
                  <a:pt x="23367" y="0"/>
                </a:moveTo>
                <a:lnTo>
                  <a:pt x="13969" y="1015"/>
                </a:lnTo>
                <a:lnTo>
                  <a:pt x="7492" y="2031"/>
                </a:lnTo>
                <a:lnTo>
                  <a:pt x="0" y="3047"/>
                </a:lnTo>
                <a:lnTo>
                  <a:pt x="7685" y="2889"/>
                </a:lnTo>
                <a:lnTo>
                  <a:pt x="22342" y="2190"/>
                </a:lnTo>
                <a:lnTo>
                  <a:pt x="28955" y="2031"/>
                </a:lnTo>
                <a:lnTo>
                  <a:pt x="27050" y="1015"/>
                </a:lnTo>
                <a:lnTo>
                  <a:pt x="25273" y="1015"/>
                </a:lnTo>
                <a:lnTo>
                  <a:pt x="2336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1149838" y="1528571"/>
            <a:ext cx="333375" cy="29209"/>
          </a:xfrm>
          <a:custGeom>
            <a:avLst/>
            <a:gdLst/>
            <a:ahLst/>
            <a:cxnLst/>
            <a:rect l="l" t="t" r="r" b="b"/>
            <a:pathLst>
              <a:path w="333375" h="29209">
                <a:moveTo>
                  <a:pt x="155016" y="23012"/>
                </a:moveTo>
                <a:lnTo>
                  <a:pt x="154203" y="17551"/>
                </a:lnTo>
                <a:lnTo>
                  <a:pt x="139255" y="11442"/>
                </a:lnTo>
                <a:lnTo>
                  <a:pt x="115443" y="6096"/>
                </a:lnTo>
                <a:lnTo>
                  <a:pt x="114261" y="7239"/>
                </a:lnTo>
                <a:lnTo>
                  <a:pt x="109410" y="8305"/>
                </a:lnTo>
                <a:lnTo>
                  <a:pt x="96824" y="9550"/>
                </a:lnTo>
                <a:lnTo>
                  <a:pt x="72517" y="11176"/>
                </a:lnTo>
                <a:lnTo>
                  <a:pt x="119773" y="14211"/>
                </a:lnTo>
                <a:lnTo>
                  <a:pt x="137756" y="16027"/>
                </a:lnTo>
                <a:lnTo>
                  <a:pt x="129794" y="17907"/>
                </a:lnTo>
                <a:lnTo>
                  <a:pt x="99009" y="18516"/>
                </a:lnTo>
                <a:lnTo>
                  <a:pt x="83261" y="17970"/>
                </a:lnTo>
                <a:lnTo>
                  <a:pt x="72872" y="16764"/>
                </a:lnTo>
                <a:lnTo>
                  <a:pt x="58166" y="15367"/>
                </a:lnTo>
                <a:lnTo>
                  <a:pt x="56591" y="18224"/>
                </a:lnTo>
                <a:lnTo>
                  <a:pt x="6921" y="23533"/>
                </a:lnTo>
                <a:lnTo>
                  <a:pt x="0" y="27305"/>
                </a:lnTo>
                <a:lnTo>
                  <a:pt x="47625" y="25527"/>
                </a:lnTo>
                <a:lnTo>
                  <a:pt x="45732" y="26314"/>
                </a:lnTo>
                <a:lnTo>
                  <a:pt x="41605" y="27241"/>
                </a:lnTo>
                <a:lnTo>
                  <a:pt x="39776" y="28181"/>
                </a:lnTo>
                <a:lnTo>
                  <a:pt x="44831" y="28956"/>
                </a:lnTo>
                <a:lnTo>
                  <a:pt x="54546" y="26530"/>
                </a:lnTo>
                <a:lnTo>
                  <a:pt x="76276" y="24828"/>
                </a:lnTo>
                <a:lnTo>
                  <a:pt x="105168" y="24574"/>
                </a:lnTo>
                <a:lnTo>
                  <a:pt x="136398" y="26416"/>
                </a:lnTo>
                <a:lnTo>
                  <a:pt x="155016" y="23012"/>
                </a:lnTo>
                <a:close/>
              </a:path>
              <a:path w="333375" h="29209">
                <a:moveTo>
                  <a:pt x="211582" y="6096"/>
                </a:moveTo>
                <a:lnTo>
                  <a:pt x="197662" y="5295"/>
                </a:lnTo>
                <a:lnTo>
                  <a:pt x="184442" y="4191"/>
                </a:lnTo>
                <a:lnTo>
                  <a:pt x="170154" y="2527"/>
                </a:lnTo>
                <a:lnTo>
                  <a:pt x="153035" y="0"/>
                </a:lnTo>
                <a:lnTo>
                  <a:pt x="135737" y="1511"/>
                </a:lnTo>
                <a:lnTo>
                  <a:pt x="125158" y="2921"/>
                </a:lnTo>
                <a:lnTo>
                  <a:pt x="119405" y="4191"/>
                </a:lnTo>
                <a:lnTo>
                  <a:pt x="117094" y="5080"/>
                </a:lnTo>
                <a:lnTo>
                  <a:pt x="200279" y="6096"/>
                </a:lnTo>
                <a:lnTo>
                  <a:pt x="211582" y="6096"/>
                </a:lnTo>
                <a:close/>
              </a:path>
              <a:path w="333375" h="29209">
                <a:moveTo>
                  <a:pt x="291477" y="3975"/>
                </a:moveTo>
                <a:lnTo>
                  <a:pt x="211582" y="5715"/>
                </a:lnTo>
                <a:lnTo>
                  <a:pt x="288036" y="5715"/>
                </a:lnTo>
                <a:lnTo>
                  <a:pt x="277850" y="5194"/>
                </a:lnTo>
                <a:lnTo>
                  <a:pt x="278460" y="4826"/>
                </a:lnTo>
                <a:lnTo>
                  <a:pt x="284797" y="4470"/>
                </a:lnTo>
                <a:lnTo>
                  <a:pt x="291477" y="3975"/>
                </a:lnTo>
                <a:close/>
              </a:path>
              <a:path w="333375" h="29209">
                <a:moveTo>
                  <a:pt x="332867" y="4826"/>
                </a:moveTo>
                <a:lnTo>
                  <a:pt x="321754" y="4673"/>
                </a:lnTo>
                <a:lnTo>
                  <a:pt x="311175" y="4279"/>
                </a:lnTo>
                <a:lnTo>
                  <a:pt x="290830" y="3048"/>
                </a:lnTo>
                <a:lnTo>
                  <a:pt x="292785" y="3975"/>
                </a:lnTo>
                <a:lnTo>
                  <a:pt x="291807" y="3975"/>
                </a:lnTo>
                <a:lnTo>
                  <a:pt x="290830" y="4826"/>
                </a:lnTo>
                <a:lnTo>
                  <a:pt x="289941" y="4826"/>
                </a:lnTo>
                <a:lnTo>
                  <a:pt x="288036" y="5715"/>
                </a:lnTo>
                <a:lnTo>
                  <a:pt x="274231" y="8051"/>
                </a:lnTo>
                <a:lnTo>
                  <a:pt x="258762" y="10172"/>
                </a:lnTo>
                <a:lnTo>
                  <a:pt x="250672" y="12420"/>
                </a:lnTo>
                <a:lnTo>
                  <a:pt x="258445" y="15240"/>
                </a:lnTo>
                <a:lnTo>
                  <a:pt x="285750" y="14681"/>
                </a:lnTo>
                <a:lnTo>
                  <a:pt x="298856" y="13309"/>
                </a:lnTo>
                <a:lnTo>
                  <a:pt x="308190" y="11607"/>
                </a:lnTo>
                <a:lnTo>
                  <a:pt x="322834" y="10172"/>
                </a:lnTo>
                <a:lnTo>
                  <a:pt x="294982" y="10172"/>
                </a:lnTo>
                <a:lnTo>
                  <a:pt x="293522" y="9639"/>
                </a:lnTo>
                <a:lnTo>
                  <a:pt x="303161" y="8597"/>
                </a:lnTo>
                <a:lnTo>
                  <a:pt x="307187" y="7226"/>
                </a:lnTo>
                <a:lnTo>
                  <a:pt x="288925" y="5715"/>
                </a:lnTo>
                <a:lnTo>
                  <a:pt x="300253" y="5588"/>
                </a:lnTo>
                <a:lnTo>
                  <a:pt x="322097" y="4965"/>
                </a:lnTo>
                <a:lnTo>
                  <a:pt x="332867" y="4826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770995" y="1542287"/>
            <a:ext cx="92075" cy="12700"/>
          </a:xfrm>
          <a:custGeom>
            <a:avLst/>
            <a:gdLst/>
            <a:ahLst/>
            <a:cxnLst/>
            <a:rect l="l" t="t" r="r" b="b"/>
            <a:pathLst>
              <a:path w="92075" h="12700">
                <a:moveTo>
                  <a:pt x="70993" y="10668"/>
                </a:moveTo>
                <a:lnTo>
                  <a:pt x="66040" y="12192"/>
                </a:lnTo>
                <a:lnTo>
                  <a:pt x="70993" y="12192"/>
                </a:lnTo>
                <a:lnTo>
                  <a:pt x="70993" y="10668"/>
                </a:lnTo>
                <a:close/>
              </a:path>
              <a:path w="92075" h="12700">
                <a:moveTo>
                  <a:pt x="91516" y="7543"/>
                </a:moveTo>
                <a:lnTo>
                  <a:pt x="75057" y="6223"/>
                </a:lnTo>
                <a:lnTo>
                  <a:pt x="69342" y="7112"/>
                </a:lnTo>
                <a:lnTo>
                  <a:pt x="43878" y="5384"/>
                </a:lnTo>
                <a:lnTo>
                  <a:pt x="20231" y="3225"/>
                </a:lnTo>
                <a:lnTo>
                  <a:pt x="3810" y="1244"/>
                </a:lnTo>
                <a:lnTo>
                  <a:pt x="0" y="0"/>
                </a:lnTo>
                <a:lnTo>
                  <a:pt x="7264" y="2540"/>
                </a:lnTo>
                <a:lnTo>
                  <a:pt x="15532" y="4902"/>
                </a:lnTo>
                <a:lnTo>
                  <a:pt x="26162" y="7251"/>
                </a:lnTo>
                <a:lnTo>
                  <a:pt x="40513" y="9779"/>
                </a:lnTo>
                <a:lnTo>
                  <a:pt x="50317" y="8229"/>
                </a:lnTo>
                <a:lnTo>
                  <a:pt x="58293" y="7785"/>
                </a:lnTo>
                <a:lnTo>
                  <a:pt x="70231" y="8001"/>
                </a:lnTo>
                <a:lnTo>
                  <a:pt x="77152" y="8674"/>
                </a:lnTo>
                <a:lnTo>
                  <a:pt x="76492" y="9334"/>
                </a:lnTo>
                <a:lnTo>
                  <a:pt x="72961" y="10007"/>
                </a:lnTo>
                <a:lnTo>
                  <a:pt x="71247" y="10668"/>
                </a:lnTo>
                <a:lnTo>
                  <a:pt x="81851" y="9855"/>
                </a:lnTo>
                <a:lnTo>
                  <a:pt x="91198" y="8788"/>
                </a:lnTo>
                <a:lnTo>
                  <a:pt x="91516" y="7543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554968" y="1543811"/>
            <a:ext cx="66675" cy="5080"/>
          </a:xfrm>
          <a:custGeom>
            <a:avLst/>
            <a:gdLst/>
            <a:ahLst/>
            <a:cxnLst/>
            <a:rect l="l" t="t" r="r" b="b"/>
            <a:pathLst>
              <a:path w="66675" h="5080">
                <a:moveTo>
                  <a:pt x="66293" y="0"/>
                </a:moveTo>
                <a:lnTo>
                  <a:pt x="0" y="1524"/>
                </a:lnTo>
                <a:lnTo>
                  <a:pt x="34162" y="4572"/>
                </a:lnTo>
                <a:lnTo>
                  <a:pt x="32257" y="3048"/>
                </a:lnTo>
                <a:lnTo>
                  <a:pt x="52881" y="2786"/>
                </a:lnTo>
                <a:lnTo>
                  <a:pt x="61706" y="2095"/>
                </a:lnTo>
                <a:lnTo>
                  <a:pt x="64315" y="1119"/>
                </a:lnTo>
                <a:lnTo>
                  <a:pt x="6629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1224259" y="1528572"/>
            <a:ext cx="38100" cy="6350"/>
          </a:xfrm>
          <a:custGeom>
            <a:avLst/>
            <a:gdLst/>
            <a:ahLst/>
            <a:cxnLst/>
            <a:rect l="l" t="t" r="r" b="b"/>
            <a:pathLst>
              <a:path w="38100" h="6350">
                <a:moveTo>
                  <a:pt x="38100" y="0"/>
                </a:moveTo>
                <a:lnTo>
                  <a:pt x="0" y="6095"/>
                </a:lnTo>
                <a:lnTo>
                  <a:pt x="29464" y="4317"/>
                </a:lnTo>
                <a:lnTo>
                  <a:pt x="3810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1146535" y="1528572"/>
            <a:ext cx="21590" cy="3175"/>
          </a:xfrm>
          <a:custGeom>
            <a:avLst/>
            <a:gdLst/>
            <a:ahLst/>
            <a:cxnLst/>
            <a:rect l="l" t="t" r="r" b="b"/>
            <a:pathLst>
              <a:path w="21590" h="3175">
                <a:moveTo>
                  <a:pt x="21336" y="0"/>
                </a:moveTo>
                <a:lnTo>
                  <a:pt x="0" y="2286"/>
                </a:lnTo>
                <a:lnTo>
                  <a:pt x="18669" y="3048"/>
                </a:lnTo>
                <a:lnTo>
                  <a:pt x="21336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198108" y="1566672"/>
            <a:ext cx="20320" cy="1905"/>
          </a:xfrm>
          <a:custGeom>
            <a:avLst/>
            <a:gdLst/>
            <a:ahLst/>
            <a:cxnLst/>
            <a:rect l="l" t="t" r="r" b="b"/>
            <a:pathLst>
              <a:path w="20320" h="1905">
                <a:moveTo>
                  <a:pt x="19812" y="0"/>
                </a:moveTo>
                <a:lnTo>
                  <a:pt x="9397" y="0"/>
                </a:lnTo>
                <a:lnTo>
                  <a:pt x="0" y="1524"/>
                </a:lnTo>
                <a:lnTo>
                  <a:pt x="1981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356603" y="1565147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5">
                <a:moveTo>
                  <a:pt x="9144" y="0"/>
                </a:moveTo>
                <a:lnTo>
                  <a:pt x="2794" y="762"/>
                </a:lnTo>
                <a:lnTo>
                  <a:pt x="0" y="1524"/>
                </a:lnTo>
                <a:lnTo>
                  <a:pt x="5461" y="1524"/>
                </a:lnTo>
                <a:lnTo>
                  <a:pt x="914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8954261" y="1524178"/>
            <a:ext cx="59055" cy="4445"/>
          </a:xfrm>
          <a:custGeom>
            <a:avLst/>
            <a:gdLst/>
            <a:ahLst/>
            <a:cxnLst/>
            <a:rect l="l" t="t" r="r" b="b"/>
            <a:pathLst>
              <a:path w="59054" h="4444">
                <a:moveTo>
                  <a:pt x="3363" y="0"/>
                </a:moveTo>
                <a:lnTo>
                  <a:pt x="0" y="964"/>
                </a:lnTo>
                <a:lnTo>
                  <a:pt x="8636" y="3758"/>
                </a:lnTo>
                <a:lnTo>
                  <a:pt x="23508" y="3446"/>
                </a:lnTo>
                <a:lnTo>
                  <a:pt x="36560" y="3552"/>
                </a:lnTo>
                <a:lnTo>
                  <a:pt x="48158" y="3919"/>
                </a:lnTo>
                <a:lnTo>
                  <a:pt x="58674" y="4393"/>
                </a:lnTo>
                <a:lnTo>
                  <a:pt x="36379" y="2357"/>
                </a:lnTo>
                <a:lnTo>
                  <a:pt x="16716" y="678"/>
                </a:lnTo>
                <a:lnTo>
                  <a:pt x="336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478268" y="1546859"/>
            <a:ext cx="88900" cy="18415"/>
          </a:xfrm>
          <a:custGeom>
            <a:avLst/>
            <a:gdLst/>
            <a:ahLst/>
            <a:cxnLst/>
            <a:rect l="l" t="t" r="r" b="b"/>
            <a:pathLst>
              <a:path w="88900" h="18415">
                <a:moveTo>
                  <a:pt x="38100" y="18288"/>
                </a:moveTo>
                <a:lnTo>
                  <a:pt x="0" y="15240"/>
                </a:lnTo>
                <a:lnTo>
                  <a:pt x="7124" y="16002"/>
                </a:lnTo>
                <a:lnTo>
                  <a:pt x="15798" y="16764"/>
                </a:lnTo>
                <a:lnTo>
                  <a:pt x="26098" y="17526"/>
                </a:lnTo>
                <a:lnTo>
                  <a:pt x="38100" y="18288"/>
                </a:lnTo>
                <a:close/>
              </a:path>
              <a:path w="88900" h="18415">
                <a:moveTo>
                  <a:pt x="88392" y="0"/>
                </a:moveTo>
                <a:lnTo>
                  <a:pt x="59436" y="2286"/>
                </a:lnTo>
                <a:lnTo>
                  <a:pt x="68453" y="3048"/>
                </a:lnTo>
                <a:lnTo>
                  <a:pt x="8839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410200" y="1568196"/>
            <a:ext cx="24765" cy="5080"/>
          </a:xfrm>
          <a:custGeom>
            <a:avLst/>
            <a:gdLst/>
            <a:ahLst/>
            <a:cxnLst/>
            <a:rect l="l" t="t" r="r" b="b"/>
            <a:pathLst>
              <a:path w="24764" h="5080">
                <a:moveTo>
                  <a:pt x="23113" y="0"/>
                </a:moveTo>
                <a:lnTo>
                  <a:pt x="0" y="4571"/>
                </a:lnTo>
                <a:lnTo>
                  <a:pt x="18631" y="4250"/>
                </a:lnTo>
                <a:lnTo>
                  <a:pt x="24177" y="3333"/>
                </a:lnTo>
                <a:lnTo>
                  <a:pt x="23413" y="1893"/>
                </a:lnTo>
                <a:lnTo>
                  <a:pt x="2311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6257544" y="1525524"/>
            <a:ext cx="20320" cy="3175"/>
          </a:xfrm>
          <a:custGeom>
            <a:avLst/>
            <a:gdLst/>
            <a:ahLst/>
            <a:cxnLst/>
            <a:rect l="l" t="t" r="r" b="b"/>
            <a:pathLst>
              <a:path w="20320" h="3175">
                <a:moveTo>
                  <a:pt x="17017" y="0"/>
                </a:moveTo>
                <a:lnTo>
                  <a:pt x="4698" y="1524"/>
                </a:lnTo>
                <a:lnTo>
                  <a:pt x="0" y="3048"/>
                </a:lnTo>
                <a:lnTo>
                  <a:pt x="12318" y="3048"/>
                </a:lnTo>
                <a:lnTo>
                  <a:pt x="19811" y="1524"/>
                </a:lnTo>
                <a:lnTo>
                  <a:pt x="1701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583179" y="1560575"/>
            <a:ext cx="7620" cy="1905"/>
          </a:xfrm>
          <a:custGeom>
            <a:avLst/>
            <a:gdLst/>
            <a:ahLst/>
            <a:cxnLst/>
            <a:rect l="l" t="t" r="r" b="b"/>
            <a:pathLst>
              <a:path w="7619" h="1905">
                <a:moveTo>
                  <a:pt x="888" y="0"/>
                </a:moveTo>
                <a:lnTo>
                  <a:pt x="0" y="1524"/>
                </a:lnTo>
                <a:lnTo>
                  <a:pt x="7619" y="1524"/>
                </a:lnTo>
                <a:lnTo>
                  <a:pt x="888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761744" y="1522857"/>
            <a:ext cx="35560" cy="1270"/>
          </a:xfrm>
          <a:custGeom>
            <a:avLst/>
            <a:gdLst/>
            <a:ahLst/>
            <a:cxnLst/>
            <a:rect l="l" t="t" r="r" b="b"/>
            <a:pathLst>
              <a:path w="35560" h="1269">
                <a:moveTo>
                  <a:pt x="21907" y="0"/>
                </a:moveTo>
                <a:lnTo>
                  <a:pt x="12334" y="285"/>
                </a:lnTo>
                <a:lnTo>
                  <a:pt x="0" y="1142"/>
                </a:lnTo>
                <a:lnTo>
                  <a:pt x="35051" y="1142"/>
                </a:lnTo>
                <a:lnTo>
                  <a:pt x="29289" y="285"/>
                </a:lnTo>
                <a:lnTo>
                  <a:pt x="2190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0812780" y="1529453"/>
            <a:ext cx="8255" cy="1270"/>
          </a:xfrm>
          <a:custGeom>
            <a:avLst/>
            <a:gdLst/>
            <a:ahLst/>
            <a:cxnLst/>
            <a:rect l="l" t="t" r="r" b="b"/>
            <a:pathLst>
              <a:path w="8254" h="1269">
                <a:moveTo>
                  <a:pt x="3750" y="0"/>
                </a:moveTo>
                <a:lnTo>
                  <a:pt x="0" y="642"/>
                </a:lnTo>
                <a:lnTo>
                  <a:pt x="8108" y="428"/>
                </a:lnTo>
                <a:lnTo>
                  <a:pt x="7905" y="71"/>
                </a:lnTo>
                <a:lnTo>
                  <a:pt x="375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0896600" y="1546352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3809" y="0"/>
                </a:moveTo>
                <a:lnTo>
                  <a:pt x="889" y="1015"/>
                </a:lnTo>
                <a:lnTo>
                  <a:pt x="0" y="2032"/>
                </a:lnTo>
                <a:lnTo>
                  <a:pt x="3809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9947147" y="1554480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5">
                <a:moveTo>
                  <a:pt x="3682" y="0"/>
                </a:moveTo>
                <a:lnTo>
                  <a:pt x="888" y="0"/>
                </a:lnTo>
                <a:lnTo>
                  <a:pt x="0" y="0"/>
                </a:lnTo>
                <a:lnTo>
                  <a:pt x="4572" y="1524"/>
                </a:lnTo>
                <a:lnTo>
                  <a:pt x="368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0786872" y="1528571"/>
            <a:ext cx="68580" cy="3175"/>
          </a:xfrm>
          <a:custGeom>
            <a:avLst/>
            <a:gdLst/>
            <a:ahLst/>
            <a:cxnLst/>
            <a:rect l="l" t="t" r="r" b="b"/>
            <a:pathLst>
              <a:path w="68579" h="3175">
                <a:moveTo>
                  <a:pt x="30480" y="3048"/>
                </a:moveTo>
                <a:lnTo>
                  <a:pt x="27559" y="1524"/>
                </a:lnTo>
                <a:lnTo>
                  <a:pt x="26543" y="1524"/>
                </a:lnTo>
                <a:lnTo>
                  <a:pt x="25527" y="1524"/>
                </a:lnTo>
                <a:lnTo>
                  <a:pt x="0" y="1524"/>
                </a:lnTo>
                <a:lnTo>
                  <a:pt x="7937" y="1549"/>
                </a:lnTo>
                <a:lnTo>
                  <a:pt x="15621" y="1714"/>
                </a:lnTo>
                <a:lnTo>
                  <a:pt x="23101" y="2171"/>
                </a:lnTo>
                <a:lnTo>
                  <a:pt x="30480" y="3048"/>
                </a:lnTo>
                <a:close/>
              </a:path>
              <a:path w="68579" h="3175">
                <a:moveTo>
                  <a:pt x="68580" y="1524"/>
                </a:moveTo>
                <a:lnTo>
                  <a:pt x="66548" y="0"/>
                </a:lnTo>
                <a:lnTo>
                  <a:pt x="48768" y="1524"/>
                </a:lnTo>
                <a:lnTo>
                  <a:pt x="68580" y="1524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4099575" y="155295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69">
                <a:moveTo>
                  <a:pt x="13700" y="0"/>
                </a:moveTo>
                <a:lnTo>
                  <a:pt x="10017" y="0"/>
                </a:lnTo>
                <a:lnTo>
                  <a:pt x="0" y="857"/>
                </a:lnTo>
                <a:lnTo>
                  <a:pt x="4748" y="535"/>
                </a:lnTo>
                <a:lnTo>
                  <a:pt x="1370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74673" y="1520951"/>
            <a:ext cx="9551670" cy="58419"/>
          </a:xfrm>
          <a:custGeom>
            <a:avLst/>
            <a:gdLst/>
            <a:ahLst/>
            <a:cxnLst/>
            <a:rect l="l" t="t" r="r" b="b"/>
            <a:pathLst>
              <a:path w="9551670" h="58419">
                <a:moveTo>
                  <a:pt x="748512" y="35179"/>
                </a:moveTo>
                <a:lnTo>
                  <a:pt x="725995" y="35179"/>
                </a:lnTo>
                <a:lnTo>
                  <a:pt x="714298" y="34798"/>
                </a:lnTo>
                <a:lnTo>
                  <a:pt x="724230" y="35179"/>
                </a:lnTo>
                <a:lnTo>
                  <a:pt x="725551" y="35179"/>
                </a:lnTo>
                <a:lnTo>
                  <a:pt x="747255" y="36588"/>
                </a:lnTo>
                <a:lnTo>
                  <a:pt x="748512" y="35179"/>
                </a:lnTo>
                <a:close/>
              </a:path>
              <a:path w="9551670" h="58419">
                <a:moveTo>
                  <a:pt x="967994" y="35179"/>
                </a:moveTo>
                <a:lnTo>
                  <a:pt x="905306" y="35179"/>
                </a:lnTo>
                <a:lnTo>
                  <a:pt x="941031" y="39243"/>
                </a:lnTo>
                <a:lnTo>
                  <a:pt x="959040" y="39243"/>
                </a:lnTo>
                <a:lnTo>
                  <a:pt x="956754" y="37592"/>
                </a:lnTo>
                <a:lnTo>
                  <a:pt x="954951" y="36068"/>
                </a:lnTo>
                <a:lnTo>
                  <a:pt x="949325" y="36068"/>
                </a:lnTo>
                <a:lnTo>
                  <a:pt x="967994" y="35179"/>
                </a:lnTo>
                <a:close/>
              </a:path>
              <a:path w="9551670" h="58419">
                <a:moveTo>
                  <a:pt x="994575" y="35179"/>
                </a:moveTo>
                <a:lnTo>
                  <a:pt x="974648" y="35179"/>
                </a:lnTo>
                <a:lnTo>
                  <a:pt x="986650" y="37477"/>
                </a:lnTo>
                <a:lnTo>
                  <a:pt x="994575" y="35179"/>
                </a:lnTo>
                <a:close/>
              </a:path>
              <a:path w="9551670" h="58419">
                <a:moveTo>
                  <a:pt x="1023899" y="40767"/>
                </a:moveTo>
                <a:lnTo>
                  <a:pt x="1009357" y="40767"/>
                </a:lnTo>
                <a:lnTo>
                  <a:pt x="1017130" y="41033"/>
                </a:lnTo>
                <a:lnTo>
                  <a:pt x="1023899" y="40767"/>
                </a:lnTo>
                <a:close/>
              </a:path>
              <a:path w="9551670" h="58419">
                <a:moveTo>
                  <a:pt x="1115593" y="41275"/>
                </a:moveTo>
                <a:lnTo>
                  <a:pt x="1024902" y="41275"/>
                </a:lnTo>
                <a:lnTo>
                  <a:pt x="1049261" y="42075"/>
                </a:lnTo>
                <a:lnTo>
                  <a:pt x="1105814" y="41529"/>
                </a:lnTo>
                <a:lnTo>
                  <a:pt x="1115593" y="41275"/>
                </a:lnTo>
                <a:close/>
              </a:path>
              <a:path w="9551670" h="58419">
                <a:moveTo>
                  <a:pt x="1632254" y="4318"/>
                </a:moveTo>
                <a:lnTo>
                  <a:pt x="1604022" y="1778"/>
                </a:lnTo>
                <a:lnTo>
                  <a:pt x="1602587" y="1778"/>
                </a:lnTo>
                <a:lnTo>
                  <a:pt x="1602435" y="2603"/>
                </a:lnTo>
                <a:lnTo>
                  <a:pt x="1602384" y="2921"/>
                </a:lnTo>
                <a:lnTo>
                  <a:pt x="1602282" y="3429"/>
                </a:lnTo>
                <a:lnTo>
                  <a:pt x="1609966" y="3429"/>
                </a:lnTo>
                <a:lnTo>
                  <a:pt x="1571332" y="4699"/>
                </a:lnTo>
                <a:lnTo>
                  <a:pt x="1594980" y="4318"/>
                </a:lnTo>
                <a:lnTo>
                  <a:pt x="1632254" y="4318"/>
                </a:lnTo>
                <a:close/>
              </a:path>
              <a:path w="9551670" h="58419">
                <a:moveTo>
                  <a:pt x="1850809" y="35179"/>
                </a:moveTo>
                <a:lnTo>
                  <a:pt x="1772437" y="35179"/>
                </a:lnTo>
                <a:lnTo>
                  <a:pt x="1785569" y="37084"/>
                </a:lnTo>
                <a:lnTo>
                  <a:pt x="1788515" y="37084"/>
                </a:lnTo>
                <a:lnTo>
                  <a:pt x="1787321" y="37350"/>
                </a:lnTo>
                <a:lnTo>
                  <a:pt x="1785569" y="37084"/>
                </a:lnTo>
                <a:lnTo>
                  <a:pt x="1483893" y="37084"/>
                </a:lnTo>
                <a:lnTo>
                  <a:pt x="1466799" y="37338"/>
                </a:lnTo>
                <a:lnTo>
                  <a:pt x="1504442" y="36068"/>
                </a:lnTo>
                <a:lnTo>
                  <a:pt x="1517243" y="36068"/>
                </a:lnTo>
                <a:lnTo>
                  <a:pt x="1513738" y="35179"/>
                </a:lnTo>
                <a:lnTo>
                  <a:pt x="1018832" y="35179"/>
                </a:lnTo>
                <a:lnTo>
                  <a:pt x="1035088" y="36830"/>
                </a:lnTo>
                <a:lnTo>
                  <a:pt x="1034503" y="36830"/>
                </a:lnTo>
                <a:lnTo>
                  <a:pt x="1042466" y="38354"/>
                </a:lnTo>
                <a:lnTo>
                  <a:pt x="1042847" y="38354"/>
                </a:lnTo>
                <a:lnTo>
                  <a:pt x="1048118" y="40767"/>
                </a:lnTo>
                <a:lnTo>
                  <a:pt x="1139685" y="40767"/>
                </a:lnTo>
                <a:lnTo>
                  <a:pt x="1102296" y="39243"/>
                </a:lnTo>
                <a:lnTo>
                  <a:pt x="1089139" y="39243"/>
                </a:lnTo>
                <a:lnTo>
                  <a:pt x="1159395" y="38354"/>
                </a:lnTo>
                <a:lnTo>
                  <a:pt x="1398447" y="38354"/>
                </a:lnTo>
                <a:lnTo>
                  <a:pt x="1449717" y="37592"/>
                </a:lnTo>
                <a:lnTo>
                  <a:pt x="1459280" y="37592"/>
                </a:lnTo>
                <a:lnTo>
                  <a:pt x="1786128" y="37592"/>
                </a:lnTo>
                <a:lnTo>
                  <a:pt x="1779003" y="39116"/>
                </a:lnTo>
                <a:lnTo>
                  <a:pt x="1831949" y="36830"/>
                </a:lnTo>
                <a:lnTo>
                  <a:pt x="1850809" y="35179"/>
                </a:lnTo>
                <a:close/>
              </a:path>
              <a:path w="9551670" h="58419">
                <a:moveTo>
                  <a:pt x="1861121" y="33655"/>
                </a:moveTo>
                <a:lnTo>
                  <a:pt x="1759978" y="33655"/>
                </a:lnTo>
                <a:lnTo>
                  <a:pt x="1762175" y="32893"/>
                </a:lnTo>
                <a:lnTo>
                  <a:pt x="1711642" y="32893"/>
                </a:lnTo>
                <a:lnTo>
                  <a:pt x="1697189" y="33655"/>
                </a:lnTo>
                <a:lnTo>
                  <a:pt x="1613623" y="33655"/>
                </a:lnTo>
                <a:lnTo>
                  <a:pt x="1637030" y="34417"/>
                </a:lnTo>
                <a:lnTo>
                  <a:pt x="1510728" y="34417"/>
                </a:lnTo>
                <a:lnTo>
                  <a:pt x="1513738" y="35179"/>
                </a:lnTo>
                <a:lnTo>
                  <a:pt x="1681607" y="35179"/>
                </a:lnTo>
                <a:lnTo>
                  <a:pt x="1683258" y="35179"/>
                </a:lnTo>
                <a:lnTo>
                  <a:pt x="1771942" y="35179"/>
                </a:lnTo>
                <a:lnTo>
                  <a:pt x="1765223" y="34417"/>
                </a:lnTo>
                <a:lnTo>
                  <a:pt x="1690357" y="34417"/>
                </a:lnTo>
                <a:lnTo>
                  <a:pt x="1684528" y="34925"/>
                </a:lnTo>
                <a:lnTo>
                  <a:pt x="1687068" y="34417"/>
                </a:lnTo>
                <a:lnTo>
                  <a:pt x="1690357" y="34417"/>
                </a:lnTo>
                <a:lnTo>
                  <a:pt x="1699094" y="33655"/>
                </a:lnTo>
                <a:lnTo>
                  <a:pt x="1758492" y="33655"/>
                </a:lnTo>
                <a:lnTo>
                  <a:pt x="1765223" y="34417"/>
                </a:lnTo>
                <a:lnTo>
                  <a:pt x="1856282" y="34417"/>
                </a:lnTo>
                <a:lnTo>
                  <a:pt x="1861121" y="33655"/>
                </a:lnTo>
                <a:close/>
              </a:path>
              <a:path w="9551670" h="58419">
                <a:moveTo>
                  <a:pt x="1986216" y="34417"/>
                </a:moveTo>
                <a:lnTo>
                  <a:pt x="1856282" y="34417"/>
                </a:lnTo>
                <a:lnTo>
                  <a:pt x="1851456" y="35179"/>
                </a:lnTo>
                <a:lnTo>
                  <a:pt x="1981454" y="35179"/>
                </a:lnTo>
                <a:lnTo>
                  <a:pt x="1986216" y="34417"/>
                </a:lnTo>
                <a:close/>
              </a:path>
              <a:path w="9551670" h="58419">
                <a:moveTo>
                  <a:pt x="2199792" y="35179"/>
                </a:moveTo>
                <a:lnTo>
                  <a:pt x="2160867" y="35179"/>
                </a:lnTo>
                <a:lnTo>
                  <a:pt x="2154364" y="35306"/>
                </a:lnTo>
                <a:lnTo>
                  <a:pt x="2153056" y="35179"/>
                </a:lnTo>
                <a:lnTo>
                  <a:pt x="1981454" y="35179"/>
                </a:lnTo>
                <a:lnTo>
                  <a:pt x="1975891" y="36068"/>
                </a:lnTo>
                <a:lnTo>
                  <a:pt x="1992071" y="36068"/>
                </a:lnTo>
                <a:lnTo>
                  <a:pt x="2047265" y="37592"/>
                </a:lnTo>
                <a:lnTo>
                  <a:pt x="2056612" y="37592"/>
                </a:lnTo>
                <a:lnTo>
                  <a:pt x="2115337" y="36068"/>
                </a:lnTo>
                <a:lnTo>
                  <a:pt x="2162225" y="36068"/>
                </a:lnTo>
                <a:lnTo>
                  <a:pt x="2193658" y="39116"/>
                </a:lnTo>
                <a:lnTo>
                  <a:pt x="2199792" y="35179"/>
                </a:lnTo>
                <a:close/>
              </a:path>
              <a:path w="9551670" h="58419">
                <a:moveTo>
                  <a:pt x="2200986" y="34417"/>
                </a:moveTo>
                <a:lnTo>
                  <a:pt x="2184958" y="33655"/>
                </a:lnTo>
                <a:lnTo>
                  <a:pt x="1990979" y="33655"/>
                </a:lnTo>
                <a:lnTo>
                  <a:pt x="1986216" y="34417"/>
                </a:lnTo>
                <a:lnTo>
                  <a:pt x="2200986" y="34417"/>
                </a:lnTo>
                <a:close/>
              </a:path>
              <a:path w="9551670" h="58419">
                <a:moveTo>
                  <a:pt x="2270671" y="5080"/>
                </a:moveTo>
                <a:lnTo>
                  <a:pt x="2266061" y="4318"/>
                </a:lnTo>
                <a:lnTo>
                  <a:pt x="1632254" y="4318"/>
                </a:lnTo>
                <a:lnTo>
                  <a:pt x="1640725" y="5080"/>
                </a:lnTo>
                <a:lnTo>
                  <a:pt x="2270671" y="5080"/>
                </a:lnTo>
                <a:close/>
              </a:path>
              <a:path w="9551670" h="58419">
                <a:moveTo>
                  <a:pt x="2275281" y="33655"/>
                </a:moveTo>
                <a:lnTo>
                  <a:pt x="2267737" y="32893"/>
                </a:lnTo>
                <a:lnTo>
                  <a:pt x="2168944" y="32893"/>
                </a:lnTo>
                <a:lnTo>
                  <a:pt x="2184958" y="33655"/>
                </a:lnTo>
                <a:lnTo>
                  <a:pt x="2275281" y="33655"/>
                </a:lnTo>
                <a:close/>
              </a:path>
              <a:path w="9551670" h="58419">
                <a:moveTo>
                  <a:pt x="2290381" y="35179"/>
                </a:moveTo>
                <a:lnTo>
                  <a:pt x="2282825" y="34417"/>
                </a:lnTo>
                <a:lnTo>
                  <a:pt x="2200986" y="34417"/>
                </a:lnTo>
                <a:lnTo>
                  <a:pt x="2199792" y="35179"/>
                </a:lnTo>
                <a:lnTo>
                  <a:pt x="2290381" y="35179"/>
                </a:lnTo>
                <a:close/>
              </a:path>
              <a:path w="9551670" h="58419">
                <a:moveTo>
                  <a:pt x="2438692" y="4318"/>
                </a:moveTo>
                <a:lnTo>
                  <a:pt x="2357513" y="4318"/>
                </a:lnTo>
                <a:lnTo>
                  <a:pt x="2360676" y="5080"/>
                </a:lnTo>
                <a:lnTo>
                  <a:pt x="2431592" y="5080"/>
                </a:lnTo>
                <a:lnTo>
                  <a:pt x="2438692" y="4318"/>
                </a:lnTo>
                <a:close/>
              </a:path>
              <a:path w="9551670" h="58419">
                <a:moveTo>
                  <a:pt x="2476576" y="32893"/>
                </a:moveTo>
                <a:lnTo>
                  <a:pt x="2437866" y="32893"/>
                </a:lnTo>
                <a:lnTo>
                  <a:pt x="2426373" y="33655"/>
                </a:lnTo>
                <a:lnTo>
                  <a:pt x="2441854" y="33655"/>
                </a:lnTo>
                <a:lnTo>
                  <a:pt x="2476576" y="32893"/>
                </a:lnTo>
                <a:close/>
              </a:path>
              <a:path w="9551670" h="58419">
                <a:moveTo>
                  <a:pt x="2496210" y="33655"/>
                </a:moveTo>
                <a:lnTo>
                  <a:pt x="2441854" y="33655"/>
                </a:lnTo>
                <a:lnTo>
                  <a:pt x="2418702" y="34163"/>
                </a:lnTo>
                <a:lnTo>
                  <a:pt x="2426373" y="33655"/>
                </a:lnTo>
                <a:lnTo>
                  <a:pt x="2275281" y="33655"/>
                </a:lnTo>
                <a:lnTo>
                  <a:pt x="2282825" y="34417"/>
                </a:lnTo>
                <a:lnTo>
                  <a:pt x="2407132" y="34417"/>
                </a:lnTo>
                <a:lnTo>
                  <a:pt x="2414879" y="34417"/>
                </a:lnTo>
                <a:lnTo>
                  <a:pt x="2494102" y="34417"/>
                </a:lnTo>
                <a:lnTo>
                  <a:pt x="2496210" y="33655"/>
                </a:lnTo>
                <a:close/>
              </a:path>
              <a:path w="9551670" h="58419">
                <a:moveTo>
                  <a:pt x="2496693" y="1778"/>
                </a:moveTo>
                <a:lnTo>
                  <a:pt x="2462352" y="1778"/>
                </a:lnTo>
                <a:lnTo>
                  <a:pt x="2438692" y="4318"/>
                </a:lnTo>
                <a:lnTo>
                  <a:pt x="2464536" y="4318"/>
                </a:lnTo>
                <a:lnTo>
                  <a:pt x="2474544" y="3429"/>
                </a:lnTo>
                <a:lnTo>
                  <a:pt x="2474252" y="3429"/>
                </a:lnTo>
                <a:lnTo>
                  <a:pt x="2496693" y="1778"/>
                </a:lnTo>
                <a:close/>
              </a:path>
              <a:path w="9551670" h="58419">
                <a:moveTo>
                  <a:pt x="2511310" y="32131"/>
                </a:moveTo>
                <a:lnTo>
                  <a:pt x="2500439" y="32131"/>
                </a:lnTo>
                <a:lnTo>
                  <a:pt x="2499728" y="32385"/>
                </a:lnTo>
                <a:lnTo>
                  <a:pt x="2511310" y="32131"/>
                </a:lnTo>
                <a:close/>
              </a:path>
              <a:path w="9551670" h="58419">
                <a:moveTo>
                  <a:pt x="2515158" y="4318"/>
                </a:moveTo>
                <a:lnTo>
                  <a:pt x="2464536" y="4318"/>
                </a:lnTo>
                <a:lnTo>
                  <a:pt x="2455951" y="5080"/>
                </a:lnTo>
                <a:lnTo>
                  <a:pt x="2432621" y="5080"/>
                </a:lnTo>
                <a:lnTo>
                  <a:pt x="2406002" y="6604"/>
                </a:lnTo>
                <a:lnTo>
                  <a:pt x="2375878" y="6604"/>
                </a:lnTo>
                <a:lnTo>
                  <a:pt x="2367381" y="5842"/>
                </a:lnTo>
                <a:lnTo>
                  <a:pt x="2358898" y="5080"/>
                </a:lnTo>
                <a:lnTo>
                  <a:pt x="2356015" y="5080"/>
                </a:lnTo>
                <a:lnTo>
                  <a:pt x="2351494" y="4813"/>
                </a:lnTo>
                <a:lnTo>
                  <a:pt x="2351494" y="5080"/>
                </a:lnTo>
                <a:lnTo>
                  <a:pt x="2336787" y="5842"/>
                </a:lnTo>
                <a:lnTo>
                  <a:pt x="2333739" y="5842"/>
                </a:lnTo>
                <a:lnTo>
                  <a:pt x="2335961" y="5080"/>
                </a:lnTo>
                <a:lnTo>
                  <a:pt x="2351494" y="5080"/>
                </a:lnTo>
                <a:lnTo>
                  <a:pt x="2351494" y="4813"/>
                </a:lnTo>
                <a:lnTo>
                  <a:pt x="2343569" y="4318"/>
                </a:lnTo>
                <a:lnTo>
                  <a:pt x="2356701" y="4318"/>
                </a:lnTo>
                <a:lnTo>
                  <a:pt x="2353919" y="2921"/>
                </a:lnTo>
                <a:lnTo>
                  <a:pt x="2350274" y="2603"/>
                </a:lnTo>
                <a:lnTo>
                  <a:pt x="2345093" y="1778"/>
                </a:lnTo>
                <a:lnTo>
                  <a:pt x="2341600" y="1778"/>
                </a:lnTo>
                <a:lnTo>
                  <a:pt x="2328151" y="2425"/>
                </a:lnTo>
                <a:lnTo>
                  <a:pt x="2262962" y="1778"/>
                </a:lnTo>
                <a:lnTo>
                  <a:pt x="2250694" y="1778"/>
                </a:lnTo>
                <a:lnTo>
                  <a:pt x="2266061" y="4318"/>
                </a:lnTo>
                <a:lnTo>
                  <a:pt x="2340635" y="4318"/>
                </a:lnTo>
                <a:lnTo>
                  <a:pt x="2335466" y="5080"/>
                </a:lnTo>
                <a:lnTo>
                  <a:pt x="2270671" y="5080"/>
                </a:lnTo>
                <a:lnTo>
                  <a:pt x="2279891" y="6604"/>
                </a:lnTo>
                <a:lnTo>
                  <a:pt x="2287054" y="6604"/>
                </a:lnTo>
                <a:lnTo>
                  <a:pt x="2267331" y="7493"/>
                </a:lnTo>
                <a:lnTo>
                  <a:pt x="2467381" y="7493"/>
                </a:lnTo>
                <a:lnTo>
                  <a:pt x="2452395" y="6604"/>
                </a:lnTo>
                <a:lnTo>
                  <a:pt x="2454745" y="6604"/>
                </a:lnTo>
                <a:lnTo>
                  <a:pt x="2457183" y="5080"/>
                </a:lnTo>
                <a:lnTo>
                  <a:pt x="2507932" y="5080"/>
                </a:lnTo>
                <a:lnTo>
                  <a:pt x="2515158" y="4318"/>
                </a:lnTo>
                <a:close/>
              </a:path>
              <a:path w="9551670" h="58419">
                <a:moveTo>
                  <a:pt x="2531478" y="7493"/>
                </a:moveTo>
                <a:lnTo>
                  <a:pt x="2525915" y="6604"/>
                </a:lnTo>
                <a:lnTo>
                  <a:pt x="2527808" y="6604"/>
                </a:lnTo>
                <a:lnTo>
                  <a:pt x="2526830" y="5842"/>
                </a:lnTo>
                <a:lnTo>
                  <a:pt x="2523248" y="5842"/>
                </a:lnTo>
                <a:lnTo>
                  <a:pt x="2529433" y="5080"/>
                </a:lnTo>
                <a:lnTo>
                  <a:pt x="2507932" y="5080"/>
                </a:lnTo>
                <a:lnTo>
                  <a:pt x="2493480" y="6604"/>
                </a:lnTo>
                <a:lnTo>
                  <a:pt x="2489289" y="7493"/>
                </a:lnTo>
                <a:lnTo>
                  <a:pt x="2531478" y="7493"/>
                </a:lnTo>
                <a:close/>
              </a:path>
              <a:path w="9551670" h="58419">
                <a:moveTo>
                  <a:pt x="2536888" y="41275"/>
                </a:moveTo>
                <a:lnTo>
                  <a:pt x="2527731" y="41275"/>
                </a:lnTo>
                <a:lnTo>
                  <a:pt x="2526652" y="42418"/>
                </a:lnTo>
                <a:lnTo>
                  <a:pt x="2528316" y="42418"/>
                </a:lnTo>
                <a:lnTo>
                  <a:pt x="2536888" y="41275"/>
                </a:lnTo>
                <a:close/>
              </a:path>
              <a:path w="9551670" h="58419">
                <a:moveTo>
                  <a:pt x="2543454" y="2921"/>
                </a:moveTo>
                <a:lnTo>
                  <a:pt x="2533218" y="2921"/>
                </a:lnTo>
                <a:lnTo>
                  <a:pt x="2538526" y="3187"/>
                </a:lnTo>
                <a:lnTo>
                  <a:pt x="2543454" y="2921"/>
                </a:lnTo>
                <a:close/>
              </a:path>
              <a:path w="9551670" h="58419">
                <a:moveTo>
                  <a:pt x="2586850" y="5080"/>
                </a:moveTo>
                <a:lnTo>
                  <a:pt x="2584564" y="4318"/>
                </a:lnTo>
                <a:lnTo>
                  <a:pt x="2562466" y="4318"/>
                </a:lnTo>
                <a:lnTo>
                  <a:pt x="2543848" y="3429"/>
                </a:lnTo>
                <a:lnTo>
                  <a:pt x="2533624" y="3429"/>
                </a:lnTo>
                <a:lnTo>
                  <a:pt x="2516416" y="4318"/>
                </a:lnTo>
                <a:lnTo>
                  <a:pt x="2535618" y="4318"/>
                </a:lnTo>
                <a:lnTo>
                  <a:pt x="2529433" y="5080"/>
                </a:lnTo>
                <a:lnTo>
                  <a:pt x="2586850" y="5080"/>
                </a:lnTo>
                <a:close/>
              </a:path>
              <a:path w="9551670" h="58419">
                <a:moveTo>
                  <a:pt x="2596375" y="8255"/>
                </a:moveTo>
                <a:lnTo>
                  <a:pt x="2594089" y="7493"/>
                </a:lnTo>
                <a:lnTo>
                  <a:pt x="2531478" y="7493"/>
                </a:lnTo>
                <a:lnTo>
                  <a:pt x="2536240" y="8255"/>
                </a:lnTo>
                <a:lnTo>
                  <a:pt x="2596375" y="8255"/>
                </a:lnTo>
                <a:close/>
              </a:path>
              <a:path w="9551670" h="58419">
                <a:moveTo>
                  <a:pt x="2599664" y="34417"/>
                </a:moveTo>
                <a:lnTo>
                  <a:pt x="2494102" y="34417"/>
                </a:lnTo>
                <a:lnTo>
                  <a:pt x="2491994" y="35179"/>
                </a:lnTo>
                <a:lnTo>
                  <a:pt x="2290381" y="35179"/>
                </a:lnTo>
                <a:lnTo>
                  <a:pt x="2299182" y="36068"/>
                </a:lnTo>
                <a:lnTo>
                  <a:pt x="2305316" y="36068"/>
                </a:lnTo>
                <a:lnTo>
                  <a:pt x="2357247" y="37592"/>
                </a:lnTo>
                <a:lnTo>
                  <a:pt x="2343404" y="37592"/>
                </a:lnTo>
                <a:lnTo>
                  <a:pt x="2343404" y="38354"/>
                </a:lnTo>
                <a:lnTo>
                  <a:pt x="2338044" y="38354"/>
                </a:lnTo>
                <a:lnTo>
                  <a:pt x="2358872" y="38989"/>
                </a:lnTo>
                <a:lnTo>
                  <a:pt x="2377122" y="38354"/>
                </a:lnTo>
                <a:lnTo>
                  <a:pt x="2370937" y="38354"/>
                </a:lnTo>
                <a:lnTo>
                  <a:pt x="2411387" y="37592"/>
                </a:lnTo>
                <a:lnTo>
                  <a:pt x="2440673" y="39116"/>
                </a:lnTo>
                <a:lnTo>
                  <a:pt x="2457564" y="37084"/>
                </a:lnTo>
                <a:lnTo>
                  <a:pt x="2454198" y="37084"/>
                </a:lnTo>
                <a:lnTo>
                  <a:pt x="2485148" y="36195"/>
                </a:lnTo>
                <a:lnTo>
                  <a:pt x="2480487" y="36195"/>
                </a:lnTo>
                <a:lnTo>
                  <a:pt x="2497201" y="35179"/>
                </a:lnTo>
                <a:lnTo>
                  <a:pt x="2595080" y="35179"/>
                </a:lnTo>
                <a:lnTo>
                  <a:pt x="2599664" y="34417"/>
                </a:lnTo>
                <a:close/>
              </a:path>
              <a:path w="9551670" h="58419">
                <a:moveTo>
                  <a:pt x="2656840" y="37592"/>
                </a:moveTo>
                <a:lnTo>
                  <a:pt x="2537028" y="37592"/>
                </a:lnTo>
                <a:lnTo>
                  <a:pt x="2524620" y="37592"/>
                </a:lnTo>
                <a:lnTo>
                  <a:pt x="2505811" y="37592"/>
                </a:lnTo>
                <a:lnTo>
                  <a:pt x="2445829" y="40767"/>
                </a:lnTo>
                <a:lnTo>
                  <a:pt x="1139685" y="40767"/>
                </a:lnTo>
                <a:lnTo>
                  <a:pt x="1152144" y="41275"/>
                </a:lnTo>
                <a:lnTo>
                  <a:pt x="2527731" y="41275"/>
                </a:lnTo>
                <a:lnTo>
                  <a:pt x="2528214" y="40767"/>
                </a:lnTo>
                <a:lnTo>
                  <a:pt x="2475039" y="40767"/>
                </a:lnTo>
                <a:lnTo>
                  <a:pt x="2517470" y="39243"/>
                </a:lnTo>
                <a:lnTo>
                  <a:pt x="2529675" y="39243"/>
                </a:lnTo>
                <a:lnTo>
                  <a:pt x="2528214" y="40767"/>
                </a:lnTo>
                <a:lnTo>
                  <a:pt x="2540698" y="40767"/>
                </a:lnTo>
                <a:lnTo>
                  <a:pt x="2552141" y="39243"/>
                </a:lnTo>
                <a:lnTo>
                  <a:pt x="2628582" y="39243"/>
                </a:lnTo>
                <a:lnTo>
                  <a:pt x="2644000" y="39243"/>
                </a:lnTo>
                <a:lnTo>
                  <a:pt x="2643797" y="38354"/>
                </a:lnTo>
                <a:lnTo>
                  <a:pt x="2656840" y="37592"/>
                </a:lnTo>
                <a:close/>
              </a:path>
              <a:path w="9551670" h="58419">
                <a:moveTo>
                  <a:pt x="2673794" y="37084"/>
                </a:moveTo>
                <a:lnTo>
                  <a:pt x="2665539" y="37084"/>
                </a:lnTo>
                <a:lnTo>
                  <a:pt x="2656840" y="37592"/>
                </a:lnTo>
                <a:lnTo>
                  <a:pt x="2673362" y="37592"/>
                </a:lnTo>
                <a:lnTo>
                  <a:pt x="2673794" y="37084"/>
                </a:lnTo>
                <a:close/>
              </a:path>
              <a:path w="9551670" h="58419">
                <a:moveTo>
                  <a:pt x="2702166" y="40767"/>
                </a:moveTo>
                <a:lnTo>
                  <a:pt x="2672969" y="40767"/>
                </a:lnTo>
                <a:lnTo>
                  <a:pt x="2670416" y="41021"/>
                </a:lnTo>
                <a:lnTo>
                  <a:pt x="2670645" y="40767"/>
                </a:lnTo>
                <a:lnTo>
                  <a:pt x="2540698" y="40767"/>
                </a:lnTo>
                <a:lnTo>
                  <a:pt x="2536888" y="41275"/>
                </a:lnTo>
                <a:lnTo>
                  <a:pt x="2667876" y="41275"/>
                </a:lnTo>
                <a:lnTo>
                  <a:pt x="2670200" y="41275"/>
                </a:lnTo>
                <a:lnTo>
                  <a:pt x="2699156" y="41275"/>
                </a:lnTo>
                <a:lnTo>
                  <a:pt x="2702166" y="40767"/>
                </a:lnTo>
                <a:close/>
              </a:path>
              <a:path w="9551670" h="58419">
                <a:moveTo>
                  <a:pt x="2779357" y="43942"/>
                </a:moveTo>
                <a:lnTo>
                  <a:pt x="2773743" y="42418"/>
                </a:lnTo>
                <a:lnTo>
                  <a:pt x="2773121" y="42418"/>
                </a:lnTo>
                <a:lnTo>
                  <a:pt x="2774505" y="41275"/>
                </a:lnTo>
                <a:lnTo>
                  <a:pt x="2699156" y="41275"/>
                </a:lnTo>
                <a:lnTo>
                  <a:pt x="2685643" y="43573"/>
                </a:lnTo>
                <a:lnTo>
                  <a:pt x="2717927" y="42418"/>
                </a:lnTo>
                <a:lnTo>
                  <a:pt x="2724696" y="42418"/>
                </a:lnTo>
                <a:lnTo>
                  <a:pt x="2762834" y="43942"/>
                </a:lnTo>
                <a:lnTo>
                  <a:pt x="2779357" y="43942"/>
                </a:lnTo>
                <a:close/>
              </a:path>
              <a:path w="9551670" h="58419">
                <a:moveTo>
                  <a:pt x="2831858" y="37592"/>
                </a:moveTo>
                <a:lnTo>
                  <a:pt x="2821292" y="37084"/>
                </a:lnTo>
                <a:lnTo>
                  <a:pt x="2783382" y="37084"/>
                </a:lnTo>
                <a:lnTo>
                  <a:pt x="2756039" y="37592"/>
                </a:lnTo>
                <a:lnTo>
                  <a:pt x="2673362" y="37592"/>
                </a:lnTo>
                <a:lnTo>
                  <a:pt x="2670645" y="40767"/>
                </a:lnTo>
                <a:lnTo>
                  <a:pt x="2671051" y="40767"/>
                </a:lnTo>
                <a:lnTo>
                  <a:pt x="2690939" y="39243"/>
                </a:lnTo>
                <a:lnTo>
                  <a:pt x="2709176" y="38354"/>
                </a:lnTo>
                <a:lnTo>
                  <a:pt x="2716403" y="38354"/>
                </a:lnTo>
                <a:lnTo>
                  <a:pt x="2702166" y="40767"/>
                </a:lnTo>
                <a:lnTo>
                  <a:pt x="2775115" y="40767"/>
                </a:lnTo>
                <a:lnTo>
                  <a:pt x="2776956" y="39243"/>
                </a:lnTo>
                <a:lnTo>
                  <a:pt x="2773349" y="39243"/>
                </a:lnTo>
                <a:lnTo>
                  <a:pt x="2768117" y="38354"/>
                </a:lnTo>
                <a:lnTo>
                  <a:pt x="2763621" y="37592"/>
                </a:lnTo>
                <a:lnTo>
                  <a:pt x="2831858" y="37592"/>
                </a:lnTo>
                <a:close/>
              </a:path>
              <a:path w="9551670" h="58419">
                <a:moveTo>
                  <a:pt x="2890050" y="44704"/>
                </a:moveTo>
                <a:lnTo>
                  <a:pt x="2879750" y="43942"/>
                </a:lnTo>
                <a:lnTo>
                  <a:pt x="2779357" y="43942"/>
                </a:lnTo>
                <a:lnTo>
                  <a:pt x="2780754" y="44323"/>
                </a:lnTo>
                <a:lnTo>
                  <a:pt x="2762072" y="43967"/>
                </a:lnTo>
                <a:lnTo>
                  <a:pt x="2777782" y="44704"/>
                </a:lnTo>
                <a:lnTo>
                  <a:pt x="2791091" y="45339"/>
                </a:lnTo>
                <a:lnTo>
                  <a:pt x="2832316" y="45339"/>
                </a:lnTo>
                <a:lnTo>
                  <a:pt x="2800096" y="44704"/>
                </a:lnTo>
                <a:lnTo>
                  <a:pt x="2890050" y="44704"/>
                </a:lnTo>
                <a:close/>
              </a:path>
              <a:path w="9551670" h="58419">
                <a:moveTo>
                  <a:pt x="2965602" y="46799"/>
                </a:moveTo>
                <a:lnTo>
                  <a:pt x="2949981" y="46355"/>
                </a:lnTo>
                <a:lnTo>
                  <a:pt x="2926816" y="44704"/>
                </a:lnTo>
                <a:lnTo>
                  <a:pt x="2890050" y="44704"/>
                </a:lnTo>
                <a:lnTo>
                  <a:pt x="2912364" y="46355"/>
                </a:lnTo>
                <a:lnTo>
                  <a:pt x="2965602" y="46799"/>
                </a:lnTo>
                <a:close/>
              </a:path>
              <a:path w="9551670" h="58419">
                <a:moveTo>
                  <a:pt x="2983014" y="44704"/>
                </a:moveTo>
                <a:lnTo>
                  <a:pt x="2972600" y="43942"/>
                </a:lnTo>
                <a:lnTo>
                  <a:pt x="2923692" y="43942"/>
                </a:lnTo>
                <a:lnTo>
                  <a:pt x="2928709" y="44704"/>
                </a:lnTo>
                <a:lnTo>
                  <a:pt x="2983014" y="44704"/>
                </a:lnTo>
                <a:close/>
              </a:path>
              <a:path w="9551670" h="58419">
                <a:moveTo>
                  <a:pt x="3002229" y="7493"/>
                </a:moveTo>
                <a:lnTo>
                  <a:pt x="2915869" y="6604"/>
                </a:lnTo>
                <a:lnTo>
                  <a:pt x="2855214" y="5842"/>
                </a:lnTo>
                <a:lnTo>
                  <a:pt x="2857804" y="5842"/>
                </a:lnTo>
                <a:lnTo>
                  <a:pt x="2804934" y="5080"/>
                </a:lnTo>
                <a:lnTo>
                  <a:pt x="2586850" y="5080"/>
                </a:lnTo>
                <a:lnTo>
                  <a:pt x="2594089" y="7493"/>
                </a:lnTo>
                <a:lnTo>
                  <a:pt x="3002229" y="7493"/>
                </a:lnTo>
                <a:close/>
              </a:path>
              <a:path w="9551670" h="58419">
                <a:moveTo>
                  <a:pt x="3033179" y="43942"/>
                </a:moveTo>
                <a:lnTo>
                  <a:pt x="3027654" y="43180"/>
                </a:lnTo>
                <a:lnTo>
                  <a:pt x="3027857" y="43180"/>
                </a:lnTo>
                <a:lnTo>
                  <a:pt x="3018612" y="41529"/>
                </a:lnTo>
                <a:lnTo>
                  <a:pt x="3020047" y="41529"/>
                </a:lnTo>
                <a:lnTo>
                  <a:pt x="3021482" y="41275"/>
                </a:lnTo>
                <a:lnTo>
                  <a:pt x="2929242" y="41275"/>
                </a:lnTo>
                <a:lnTo>
                  <a:pt x="2929242" y="41529"/>
                </a:lnTo>
                <a:lnTo>
                  <a:pt x="2927845" y="41783"/>
                </a:lnTo>
                <a:lnTo>
                  <a:pt x="2921063" y="41529"/>
                </a:lnTo>
                <a:lnTo>
                  <a:pt x="2929242" y="41529"/>
                </a:lnTo>
                <a:lnTo>
                  <a:pt x="2929242" y="41275"/>
                </a:lnTo>
                <a:lnTo>
                  <a:pt x="2862605" y="41275"/>
                </a:lnTo>
                <a:lnTo>
                  <a:pt x="2880614" y="43942"/>
                </a:lnTo>
                <a:lnTo>
                  <a:pt x="2923692" y="43942"/>
                </a:lnTo>
                <a:lnTo>
                  <a:pt x="2918676" y="43180"/>
                </a:lnTo>
                <a:lnTo>
                  <a:pt x="2920212" y="43180"/>
                </a:lnTo>
                <a:lnTo>
                  <a:pt x="2924378" y="42418"/>
                </a:lnTo>
                <a:lnTo>
                  <a:pt x="2944825" y="42418"/>
                </a:lnTo>
                <a:lnTo>
                  <a:pt x="2945904" y="42418"/>
                </a:lnTo>
                <a:lnTo>
                  <a:pt x="2973768" y="43942"/>
                </a:lnTo>
                <a:lnTo>
                  <a:pt x="3033179" y="43942"/>
                </a:lnTo>
                <a:close/>
              </a:path>
              <a:path w="9551670" h="58419">
                <a:moveTo>
                  <a:pt x="3059519" y="41275"/>
                </a:moveTo>
                <a:lnTo>
                  <a:pt x="3041027" y="41275"/>
                </a:lnTo>
                <a:lnTo>
                  <a:pt x="3043948" y="41529"/>
                </a:lnTo>
                <a:lnTo>
                  <a:pt x="3055035" y="41529"/>
                </a:lnTo>
                <a:lnTo>
                  <a:pt x="3059519" y="41275"/>
                </a:lnTo>
                <a:close/>
              </a:path>
              <a:path w="9551670" h="58419">
                <a:moveTo>
                  <a:pt x="3087928" y="38354"/>
                </a:moveTo>
                <a:lnTo>
                  <a:pt x="2847708" y="38354"/>
                </a:lnTo>
                <a:lnTo>
                  <a:pt x="2839783" y="37973"/>
                </a:lnTo>
                <a:lnTo>
                  <a:pt x="2842425" y="38354"/>
                </a:lnTo>
                <a:lnTo>
                  <a:pt x="2859151" y="40767"/>
                </a:lnTo>
                <a:lnTo>
                  <a:pt x="2775115" y="40767"/>
                </a:lnTo>
                <a:lnTo>
                  <a:pt x="2774505" y="41275"/>
                </a:lnTo>
                <a:lnTo>
                  <a:pt x="2862605" y="41275"/>
                </a:lnTo>
                <a:lnTo>
                  <a:pt x="2859176" y="40767"/>
                </a:lnTo>
                <a:lnTo>
                  <a:pt x="3024340" y="40767"/>
                </a:lnTo>
                <a:lnTo>
                  <a:pt x="3021482" y="41275"/>
                </a:lnTo>
                <a:lnTo>
                  <a:pt x="3041027" y="41275"/>
                </a:lnTo>
                <a:lnTo>
                  <a:pt x="3035211" y="40767"/>
                </a:lnTo>
                <a:lnTo>
                  <a:pt x="3067329" y="40767"/>
                </a:lnTo>
                <a:lnTo>
                  <a:pt x="3087928" y="38354"/>
                </a:lnTo>
                <a:close/>
              </a:path>
              <a:path w="9551670" h="58419">
                <a:moveTo>
                  <a:pt x="3110865" y="37084"/>
                </a:moveTo>
                <a:lnTo>
                  <a:pt x="3104578" y="37084"/>
                </a:lnTo>
                <a:lnTo>
                  <a:pt x="3088894" y="38354"/>
                </a:lnTo>
                <a:lnTo>
                  <a:pt x="3110865" y="38354"/>
                </a:lnTo>
                <a:lnTo>
                  <a:pt x="3110865" y="37084"/>
                </a:lnTo>
                <a:close/>
              </a:path>
              <a:path w="9551670" h="58419">
                <a:moveTo>
                  <a:pt x="3173641" y="38354"/>
                </a:moveTo>
                <a:lnTo>
                  <a:pt x="3110865" y="38354"/>
                </a:lnTo>
                <a:lnTo>
                  <a:pt x="3110865" y="40767"/>
                </a:lnTo>
                <a:lnTo>
                  <a:pt x="3068497" y="40767"/>
                </a:lnTo>
                <a:lnTo>
                  <a:pt x="3059519" y="41275"/>
                </a:lnTo>
                <a:lnTo>
                  <a:pt x="3110865" y="41275"/>
                </a:lnTo>
                <a:lnTo>
                  <a:pt x="3151606" y="41275"/>
                </a:lnTo>
                <a:lnTo>
                  <a:pt x="3170961" y="39243"/>
                </a:lnTo>
                <a:lnTo>
                  <a:pt x="3173641" y="38354"/>
                </a:lnTo>
                <a:close/>
              </a:path>
              <a:path w="9551670" h="58419">
                <a:moveTo>
                  <a:pt x="3192437" y="35179"/>
                </a:moveTo>
                <a:lnTo>
                  <a:pt x="2595080" y="35179"/>
                </a:lnTo>
                <a:lnTo>
                  <a:pt x="2588958" y="36195"/>
                </a:lnTo>
                <a:lnTo>
                  <a:pt x="2598623" y="36195"/>
                </a:lnTo>
                <a:lnTo>
                  <a:pt x="2548217" y="37350"/>
                </a:lnTo>
                <a:lnTo>
                  <a:pt x="2571839" y="37084"/>
                </a:lnTo>
                <a:lnTo>
                  <a:pt x="2665539" y="37084"/>
                </a:lnTo>
                <a:lnTo>
                  <a:pt x="2669883" y="36830"/>
                </a:lnTo>
                <a:lnTo>
                  <a:pt x="2674010" y="36830"/>
                </a:lnTo>
                <a:lnTo>
                  <a:pt x="2673794" y="37084"/>
                </a:lnTo>
                <a:lnTo>
                  <a:pt x="2783382" y="37084"/>
                </a:lnTo>
                <a:lnTo>
                  <a:pt x="2797060" y="36830"/>
                </a:lnTo>
                <a:lnTo>
                  <a:pt x="2816009" y="36830"/>
                </a:lnTo>
                <a:lnTo>
                  <a:pt x="2821292" y="37084"/>
                </a:lnTo>
                <a:lnTo>
                  <a:pt x="3104578" y="37084"/>
                </a:lnTo>
                <a:lnTo>
                  <a:pt x="3107715" y="36830"/>
                </a:lnTo>
                <a:lnTo>
                  <a:pt x="3110865" y="36830"/>
                </a:lnTo>
                <a:lnTo>
                  <a:pt x="3110865" y="37084"/>
                </a:lnTo>
                <a:lnTo>
                  <a:pt x="3177476" y="37084"/>
                </a:lnTo>
                <a:lnTo>
                  <a:pt x="3178238" y="36830"/>
                </a:lnTo>
                <a:lnTo>
                  <a:pt x="3192437" y="35179"/>
                </a:lnTo>
                <a:close/>
              </a:path>
              <a:path w="9551670" h="58419">
                <a:moveTo>
                  <a:pt x="3220135" y="37084"/>
                </a:moveTo>
                <a:lnTo>
                  <a:pt x="3177476" y="37084"/>
                </a:lnTo>
                <a:lnTo>
                  <a:pt x="3173641" y="38354"/>
                </a:lnTo>
                <a:lnTo>
                  <a:pt x="3211068" y="38354"/>
                </a:lnTo>
                <a:lnTo>
                  <a:pt x="3220135" y="37084"/>
                </a:lnTo>
                <a:close/>
              </a:path>
              <a:path w="9551670" h="58419">
                <a:moveTo>
                  <a:pt x="3347656" y="7493"/>
                </a:moveTo>
                <a:lnTo>
                  <a:pt x="3129064" y="7493"/>
                </a:lnTo>
                <a:lnTo>
                  <a:pt x="3134652" y="8255"/>
                </a:lnTo>
                <a:lnTo>
                  <a:pt x="3343122" y="8255"/>
                </a:lnTo>
                <a:lnTo>
                  <a:pt x="3347656" y="7493"/>
                </a:lnTo>
                <a:close/>
              </a:path>
              <a:path w="9551670" h="58419">
                <a:moveTo>
                  <a:pt x="3353587" y="38354"/>
                </a:moveTo>
                <a:lnTo>
                  <a:pt x="3211068" y="38354"/>
                </a:lnTo>
                <a:lnTo>
                  <a:pt x="3192005" y="41021"/>
                </a:lnTo>
                <a:lnTo>
                  <a:pt x="3205619" y="40767"/>
                </a:lnTo>
                <a:lnTo>
                  <a:pt x="3238042" y="40767"/>
                </a:lnTo>
                <a:lnTo>
                  <a:pt x="3230054" y="43942"/>
                </a:lnTo>
                <a:lnTo>
                  <a:pt x="3236315" y="43942"/>
                </a:lnTo>
                <a:lnTo>
                  <a:pt x="3265170" y="42418"/>
                </a:lnTo>
                <a:lnTo>
                  <a:pt x="3316147" y="42418"/>
                </a:lnTo>
                <a:lnTo>
                  <a:pt x="3349231" y="43561"/>
                </a:lnTo>
                <a:lnTo>
                  <a:pt x="3347758" y="42418"/>
                </a:lnTo>
                <a:lnTo>
                  <a:pt x="3345624" y="40767"/>
                </a:lnTo>
                <a:lnTo>
                  <a:pt x="3346183" y="40767"/>
                </a:lnTo>
                <a:lnTo>
                  <a:pt x="3353587" y="38354"/>
                </a:lnTo>
                <a:close/>
              </a:path>
              <a:path w="9551670" h="58419">
                <a:moveTo>
                  <a:pt x="3366541" y="4318"/>
                </a:moveTo>
                <a:lnTo>
                  <a:pt x="2755201" y="4318"/>
                </a:lnTo>
                <a:lnTo>
                  <a:pt x="2686215" y="3429"/>
                </a:lnTo>
                <a:lnTo>
                  <a:pt x="2688590" y="3429"/>
                </a:lnTo>
                <a:lnTo>
                  <a:pt x="2639657" y="2921"/>
                </a:lnTo>
                <a:lnTo>
                  <a:pt x="2643619" y="2921"/>
                </a:lnTo>
                <a:lnTo>
                  <a:pt x="2602128" y="2603"/>
                </a:lnTo>
                <a:lnTo>
                  <a:pt x="2579408" y="2603"/>
                </a:lnTo>
                <a:lnTo>
                  <a:pt x="2584564" y="4318"/>
                </a:lnTo>
                <a:lnTo>
                  <a:pt x="2752064" y="4318"/>
                </a:lnTo>
                <a:lnTo>
                  <a:pt x="2804934" y="5080"/>
                </a:lnTo>
                <a:lnTo>
                  <a:pt x="3362007" y="5080"/>
                </a:lnTo>
                <a:lnTo>
                  <a:pt x="3366541" y="4318"/>
                </a:lnTo>
                <a:close/>
              </a:path>
              <a:path w="9551670" h="58419">
                <a:moveTo>
                  <a:pt x="3470465" y="46177"/>
                </a:moveTo>
                <a:lnTo>
                  <a:pt x="3461258" y="45339"/>
                </a:lnTo>
                <a:lnTo>
                  <a:pt x="3452190" y="45339"/>
                </a:lnTo>
                <a:lnTo>
                  <a:pt x="3461931" y="44704"/>
                </a:lnTo>
                <a:lnTo>
                  <a:pt x="3373082" y="44704"/>
                </a:lnTo>
                <a:lnTo>
                  <a:pt x="3372015" y="45339"/>
                </a:lnTo>
                <a:lnTo>
                  <a:pt x="3375279" y="45339"/>
                </a:lnTo>
                <a:lnTo>
                  <a:pt x="3399713" y="46355"/>
                </a:lnTo>
                <a:lnTo>
                  <a:pt x="3445954" y="46355"/>
                </a:lnTo>
                <a:lnTo>
                  <a:pt x="3470465" y="46177"/>
                </a:lnTo>
                <a:close/>
              </a:path>
              <a:path w="9551670" h="58419">
                <a:moveTo>
                  <a:pt x="3507651" y="4318"/>
                </a:moveTo>
                <a:lnTo>
                  <a:pt x="3474923" y="3429"/>
                </a:lnTo>
                <a:lnTo>
                  <a:pt x="3477107" y="3429"/>
                </a:lnTo>
                <a:lnTo>
                  <a:pt x="3432149" y="2603"/>
                </a:lnTo>
                <a:lnTo>
                  <a:pt x="3404628" y="2603"/>
                </a:lnTo>
                <a:lnTo>
                  <a:pt x="3375507" y="3429"/>
                </a:lnTo>
                <a:lnTo>
                  <a:pt x="3371837" y="3429"/>
                </a:lnTo>
                <a:lnTo>
                  <a:pt x="3366541" y="4318"/>
                </a:lnTo>
                <a:lnTo>
                  <a:pt x="3507651" y="4318"/>
                </a:lnTo>
                <a:close/>
              </a:path>
              <a:path w="9551670" h="58419">
                <a:moveTo>
                  <a:pt x="3592563" y="43942"/>
                </a:moveTo>
                <a:lnTo>
                  <a:pt x="3536518" y="43942"/>
                </a:lnTo>
                <a:lnTo>
                  <a:pt x="3533394" y="43942"/>
                </a:lnTo>
                <a:lnTo>
                  <a:pt x="3473615" y="43942"/>
                </a:lnTo>
                <a:lnTo>
                  <a:pt x="3461931" y="44704"/>
                </a:lnTo>
                <a:lnTo>
                  <a:pt x="3590696" y="44704"/>
                </a:lnTo>
                <a:lnTo>
                  <a:pt x="3592563" y="43942"/>
                </a:lnTo>
                <a:close/>
              </a:path>
              <a:path w="9551670" h="58419">
                <a:moveTo>
                  <a:pt x="4128465" y="51054"/>
                </a:moveTo>
                <a:lnTo>
                  <a:pt x="4107942" y="51054"/>
                </a:lnTo>
                <a:lnTo>
                  <a:pt x="4114914" y="52082"/>
                </a:lnTo>
                <a:lnTo>
                  <a:pt x="4128465" y="51054"/>
                </a:lnTo>
                <a:close/>
              </a:path>
              <a:path w="9551670" h="58419">
                <a:moveTo>
                  <a:pt x="4131157" y="50546"/>
                </a:moveTo>
                <a:lnTo>
                  <a:pt x="4126166" y="48768"/>
                </a:lnTo>
                <a:lnTo>
                  <a:pt x="4115905" y="46355"/>
                </a:lnTo>
                <a:lnTo>
                  <a:pt x="4116197" y="46177"/>
                </a:lnTo>
                <a:lnTo>
                  <a:pt x="4117441" y="45339"/>
                </a:lnTo>
                <a:lnTo>
                  <a:pt x="4118406" y="44704"/>
                </a:lnTo>
                <a:lnTo>
                  <a:pt x="3590696" y="44704"/>
                </a:lnTo>
                <a:lnTo>
                  <a:pt x="3588512" y="45593"/>
                </a:lnTo>
                <a:lnTo>
                  <a:pt x="3589388" y="45593"/>
                </a:lnTo>
                <a:lnTo>
                  <a:pt x="3575888" y="47879"/>
                </a:lnTo>
                <a:lnTo>
                  <a:pt x="3553333" y="49403"/>
                </a:lnTo>
                <a:lnTo>
                  <a:pt x="3639286" y="45339"/>
                </a:lnTo>
                <a:lnTo>
                  <a:pt x="3642830" y="45339"/>
                </a:lnTo>
                <a:lnTo>
                  <a:pt x="3649662" y="46355"/>
                </a:lnTo>
                <a:lnTo>
                  <a:pt x="3648989" y="46355"/>
                </a:lnTo>
                <a:lnTo>
                  <a:pt x="3666782" y="48260"/>
                </a:lnTo>
                <a:lnTo>
                  <a:pt x="3666439" y="48260"/>
                </a:lnTo>
                <a:lnTo>
                  <a:pt x="3676586" y="49784"/>
                </a:lnTo>
                <a:lnTo>
                  <a:pt x="3676269" y="51054"/>
                </a:lnTo>
                <a:lnTo>
                  <a:pt x="3711143" y="51054"/>
                </a:lnTo>
                <a:lnTo>
                  <a:pt x="4107942" y="51054"/>
                </a:lnTo>
                <a:lnTo>
                  <a:pt x="4104449" y="50546"/>
                </a:lnTo>
                <a:lnTo>
                  <a:pt x="3756901" y="50546"/>
                </a:lnTo>
                <a:lnTo>
                  <a:pt x="3716578" y="50812"/>
                </a:lnTo>
                <a:lnTo>
                  <a:pt x="3760076" y="48768"/>
                </a:lnTo>
                <a:lnTo>
                  <a:pt x="3759504" y="48768"/>
                </a:lnTo>
                <a:lnTo>
                  <a:pt x="3802342" y="47117"/>
                </a:lnTo>
                <a:lnTo>
                  <a:pt x="3860952" y="47117"/>
                </a:lnTo>
                <a:lnTo>
                  <a:pt x="3860800" y="47244"/>
                </a:lnTo>
                <a:lnTo>
                  <a:pt x="3864483" y="47244"/>
                </a:lnTo>
                <a:lnTo>
                  <a:pt x="3864165" y="46977"/>
                </a:lnTo>
                <a:lnTo>
                  <a:pt x="3871150" y="46177"/>
                </a:lnTo>
                <a:lnTo>
                  <a:pt x="3870668" y="46177"/>
                </a:lnTo>
                <a:lnTo>
                  <a:pt x="3884015" y="45339"/>
                </a:lnTo>
                <a:lnTo>
                  <a:pt x="3889806" y="45339"/>
                </a:lnTo>
                <a:lnTo>
                  <a:pt x="3942219" y="47117"/>
                </a:lnTo>
                <a:lnTo>
                  <a:pt x="3943185" y="47117"/>
                </a:lnTo>
                <a:lnTo>
                  <a:pt x="3979761" y="48260"/>
                </a:lnTo>
                <a:lnTo>
                  <a:pt x="4022547" y="48260"/>
                </a:lnTo>
                <a:lnTo>
                  <a:pt x="4072356" y="46177"/>
                </a:lnTo>
                <a:lnTo>
                  <a:pt x="4074350" y="46177"/>
                </a:lnTo>
                <a:lnTo>
                  <a:pt x="4104449" y="50546"/>
                </a:lnTo>
                <a:lnTo>
                  <a:pt x="4131157" y="50546"/>
                </a:lnTo>
                <a:close/>
              </a:path>
              <a:path w="9551670" h="58419">
                <a:moveTo>
                  <a:pt x="4135247" y="50546"/>
                </a:moveTo>
                <a:lnTo>
                  <a:pt x="4131157" y="50546"/>
                </a:lnTo>
                <a:lnTo>
                  <a:pt x="4131856" y="50800"/>
                </a:lnTo>
                <a:lnTo>
                  <a:pt x="4135247" y="50546"/>
                </a:lnTo>
                <a:close/>
              </a:path>
              <a:path w="9551670" h="58419">
                <a:moveTo>
                  <a:pt x="4219232" y="6604"/>
                </a:moveTo>
                <a:lnTo>
                  <a:pt x="4180687" y="6604"/>
                </a:lnTo>
                <a:lnTo>
                  <a:pt x="4158373" y="7493"/>
                </a:lnTo>
                <a:lnTo>
                  <a:pt x="4217733" y="7493"/>
                </a:lnTo>
                <a:lnTo>
                  <a:pt x="4219232" y="6604"/>
                </a:lnTo>
                <a:close/>
              </a:path>
              <a:path w="9551670" h="58419">
                <a:moveTo>
                  <a:pt x="4560697" y="44704"/>
                </a:moveTo>
                <a:lnTo>
                  <a:pt x="4343222" y="44704"/>
                </a:lnTo>
                <a:lnTo>
                  <a:pt x="4358195" y="45339"/>
                </a:lnTo>
                <a:lnTo>
                  <a:pt x="4352798" y="45339"/>
                </a:lnTo>
                <a:lnTo>
                  <a:pt x="4337291" y="46177"/>
                </a:lnTo>
                <a:lnTo>
                  <a:pt x="4337164" y="46177"/>
                </a:lnTo>
                <a:lnTo>
                  <a:pt x="4313694" y="45732"/>
                </a:lnTo>
                <a:lnTo>
                  <a:pt x="4297464" y="46177"/>
                </a:lnTo>
                <a:lnTo>
                  <a:pt x="4300753" y="46177"/>
                </a:lnTo>
                <a:lnTo>
                  <a:pt x="4346575" y="49403"/>
                </a:lnTo>
                <a:lnTo>
                  <a:pt x="4308322" y="52197"/>
                </a:lnTo>
                <a:lnTo>
                  <a:pt x="4282325" y="53721"/>
                </a:lnTo>
                <a:lnTo>
                  <a:pt x="4275112" y="55245"/>
                </a:lnTo>
                <a:lnTo>
                  <a:pt x="4293235" y="57912"/>
                </a:lnTo>
                <a:lnTo>
                  <a:pt x="4324578" y="52578"/>
                </a:lnTo>
                <a:lnTo>
                  <a:pt x="4450600" y="50546"/>
                </a:lnTo>
                <a:lnTo>
                  <a:pt x="4481207" y="45339"/>
                </a:lnTo>
                <a:lnTo>
                  <a:pt x="4483608" y="45339"/>
                </a:lnTo>
                <a:lnTo>
                  <a:pt x="4513453" y="47625"/>
                </a:lnTo>
                <a:lnTo>
                  <a:pt x="4503928" y="47625"/>
                </a:lnTo>
                <a:lnTo>
                  <a:pt x="4503191" y="48260"/>
                </a:lnTo>
                <a:lnTo>
                  <a:pt x="4484814" y="48260"/>
                </a:lnTo>
                <a:lnTo>
                  <a:pt x="4502658" y="48742"/>
                </a:lnTo>
                <a:lnTo>
                  <a:pt x="4503979" y="48768"/>
                </a:lnTo>
                <a:lnTo>
                  <a:pt x="4527956" y="49403"/>
                </a:lnTo>
                <a:lnTo>
                  <a:pt x="4532528" y="48768"/>
                </a:lnTo>
                <a:lnTo>
                  <a:pt x="4549902" y="46355"/>
                </a:lnTo>
                <a:lnTo>
                  <a:pt x="4560697" y="44704"/>
                </a:lnTo>
                <a:close/>
              </a:path>
              <a:path w="9551670" h="58419">
                <a:moveTo>
                  <a:pt x="4651159" y="44704"/>
                </a:moveTo>
                <a:lnTo>
                  <a:pt x="4648416" y="43942"/>
                </a:lnTo>
                <a:lnTo>
                  <a:pt x="4565713" y="43942"/>
                </a:lnTo>
                <a:lnTo>
                  <a:pt x="4560697" y="44704"/>
                </a:lnTo>
                <a:lnTo>
                  <a:pt x="4651159" y="44704"/>
                </a:lnTo>
                <a:close/>
              </a:path>
              <a:path w="9551670" h="58419">
                <a:moveTo>
                  <a:pt x="4668545" y="44704"/>
                </a:moveTo>
                <a:lnTo>
                  <a:pt x="4651159" y="44704"/>
                </a:lnTo>
                <a:lnTo>
                  <a:pt x="4644123" y="46113"/>
                </a:lnTo>
                <a:lnTo>
                  <a:pt x="4668545" y="44704"/>
                </a:lnTo>
                <a:close/>
              </a:path>
              <a:path w="9551670" h="58419">
                <a:moveTo>
                  <a:pt x="4695190" y="43180"/>
                </a:moveTo>
                <a:lnTo>
                  <a:pt x="4642370" y="43180"/>
                </a:lnTo>
                <a:lnTo>
                  <a:pt x="4651730" y="43942"/>
                </a:lnTo>
                <a:lnTo>
                  <a:pt x="4681867" y="43942"/>
                </a:lnTo>
                <a:lnTo>
                  <a:pt x="4695190" y="43180"/>
                </a:lnTo>
                <a:close/>
              </a:path>
              <a:path w="9551670" h="58419">
                <a:moveTo>
                  <a:pt x="4752213" y="44704"/>
                </a:moveTo>
                <a:lnTo>
                  <a:pt x="4713808" y="44704"/>
                </a:lnTo>
                <a:lnTo>
                  <a:pt x="4699355" y="45224"/>
                </a:lnTo>
                <a:lnTo>
                  <a:pt x="4752213" y="44704"/>
                </a:lnTo>
                <a:close/>
              </a:path>
              <a:path w="9551670" h="58419">
                <a:moveTo>
                  <a:pt x="4847006" y="38354"/>
                </a:moveTo>
                <a:lnTo>
                  <a:pt x="4627245" y="38354"/>
                </a:lnTo>
                <a:lnTo>
                  <a:pt x="4627245" y="41529"/>
                </a:lnTo>
                <a:lnTo>
                  <a:pt x="4616437" y="41795"/>
                </a:lnTo>
                <a:lnTo>
                  <a:pt x="4610405" y="41529"/>
                </a:lnTo>
                <a:lnTo>
                  <a:pt x="4627245" y="41529"/>
                </a:lnTo>
                <a:lnTo>
                  <a:pt x="4627245" y="38354"/>
                </a:lnTo>
                <a:lnTo>
                  <a:pt x="4589437" y="38354"/>
                </a:lnTo>
                <a:lnTo>
                  <a:pt x="4589437" y="42418"/>
                </a:lnTo>
                <a:lnTo>
                  <a:pt x="4573244" y="42799"/>
                </a:lnTo>
                <a:lnTo>
                  <a:pt x="4575759" y="42418"/>
                </a:lnTo>
                <a:lnTo>
                  <a:pt x="4589437" y="42418"/>
                </a:lnTo>
                <a:lnTo>
                  <a:pt x="4589437" y="38354"/>
                </a:lnTo>
                <a:lnTo>
                  <a:pt x="4314926" y="38354"/>
                </a:lnTo>
                <a:lnTo>
                  <a:pt x="4314926" y="43180"/>
                </a:lnTo>
                <a:lnTo>
                  <a:pt x="4310278" y="43319"/>
                </a:lnTo>
                <a:lnTo>
                  <a:pt x="4307281" y="43180"/>
                </a:lnTo>
                <a:lnTo>
                  <a:pt x="4314926" y="43180"/>
                </a:lnTo>
                <a:lnTo>
                  <a:pt x="4314926" y="38354"/>
                </a:lnTo>
                <a:lnTo>
                  <a:pt x="3616528" y="38354"/>
                </a:lnTo>
                <a:lnTo>
                  <a:pt x="3616528" y="40767"/>
                </a:lnTo>
                <a:lnTo>
                  <a:pt x="3598151" y="41021"/>
                </a:lnTo>
                <a:lnTo>
                  <a:pt x="3598621" y="40767"/>
                </a:lnTo>
                <a:lnTo>
                  <a:pt x="3616528" y="40767"/>
                </a:lnTo>
                <a:lnTo>
                  <a:pt x="3616528" y="38354"/>
                </a:lnTo>
                <a:lnTo>
                  <a:pt x="3412223" y="38354"/>
                </a:lnTo>
                <a:lnTo>
                  <a:pt x="3412388" y="37592"/>
                </a:lnTo>
                <a:lnTo>
                  <a:pt x="3413252" y="37592"/>
                </a:lnTo>
                <a:lnTo>
                  <a:pt x="3409924" y="37084"/>
                </a:lnTo>
                <a:lnTo>
                  <a:pt x="3365931" y="37084"/>
                </a:lnTo>
                <a:lnTo>
                  <a:pt x="3353587" y="38354"/>
                </a:lnTo>
                <a:lnTo>
                  <a:pt x="3408565" y="38354"/>
                </a:lnTo>
                <a:lnTo>
                  <a:pt x="3416897" y="39243"/>
                </a:lnTo>
                <a:lnTo>
                  <a:pt x="3447694" y="39243"/>
                </a:lnTo>
                <a:lnTo>
                  <a:pt x="3436061" y="41275"/>
                </a:lnTo>
                <a:lnTo>
                  <a:pt x="3435616" y="41275"/>
                </a:lnTo>
                <a:lnTo>
                  <a:pt x="3425075" y="42418"/>
                </a:lnTo>
                <a:lnTo>
                  <a:pt x="3431590" y="42418"/>
                </a:lnTo>
                <a:lnTo>
                  <a:pt x="3408502" y="42811"/>
                </a:lnTo>
                <a:lnTo>
                  <a:pt x="3392106" y="41275"/>
                </a:lnTo>
                <a:lnTo>
                  <a:pt x="3389363" y="41021"/>
                </a:lnTo>
                <a:lnTo>
                  <a:pt x="3388918" y="41275"/>
                </a:lnTo>
                <a:lnTo>
                  <a:pt x="3386899" y="42418"/>
                </a:lnTo>
                <a:lnTo>
                  <a:pt x="3389719" y="42418"/>
                </a:lnTo>
                <a:lnTo>
                  <a:pt x="3370122" y="43942"/>
                </a:lnTo>
                <a:lnTo>
                  <a:pt x="3360267" y="43942"/>
                </a:lnTo>
                <a:lnTo>
                  <a:pt x="3349726" y="43942"/>
                </a:lnTo>
                <a:lnTo>
                  <a:pt x="3236315" y="43942"/>
                </a:lnTo>
                <a:lnTo>
                  <a:pt x="3229089" y="44323"/>
                </a:lnTo>
                <a:lnTo>
                  <a:pt x="3230054" y="43942"/>
                </a:lnTo>
                <a:lnTo>
                  <a:pt x="3033179" y="43942"/>
                </a:lnTo>
                <a:lnTo>
                  <a:pt x="3038716" y="44704"/>
                </a:lnTo>
                <a:lnTo>
                  <a:pt x="2983014" y="44704"/>
                </a:lnTo>
                <a:lnTo>
                  <a:pt x="2991688" y="45339"/>
                </a:lnTo>
                <a:lnTo>
                  <a:pt x="2990354" y="45339"/>
                </a:lnTo>
                <a:lnTo>
                  <a:pt x="3003181" y="46875"/>
                </a:lnTo>
                <a:lnTo>
                  <a:pt x="3033661" y="46177"/>
                </a:lnTo>
                <a:lnTo>
                  <a:pt x="3036354" y="46177"/>
                </a:lnTo>
                <a:lnTo>
                  <a:pt x="3039948" y="44704"/>
                </a:lnTo>
                <a:lnTo>
                  <a:pt x="3221875" y="44704"/>
                </a:lnTo>
                <a:lnTo>
                  <a:pt x="3228136" y="44704"/>
                </a:lnTo>
                <a:lnTo>
                  <a:pt x="3373082" y="44704"/>
                </a:lnTo>
                <a:lnTo>
                  <a:pt x="3374377" y="43942"/>
                </a:lnTo>
                <a:lnTo>
                  <a:pt x="3473615" y="43942"/>
                </a:lnTo>
                <a:lnTo>
                  <a:pt x="3485299" y="43180"/>
                </a:lnTo>
                <a:lnTo>
                  <a:pt x="3545662" y="39243"/>
                </a:lnTo>
                <a:lnTo>
                  <a:pt x="3548240" y="39243"/>
                </a:lnTo>
                <a:lnTo>
                  <a:pt x="3555822" y="40767"/>
                </a:lnTo>
                <a:lnTo>
                  <a:pt x="3553510" y="40767"/>
                </a:lnTo>
                <a:lnTo>
                  <a:pt x="3552964" y="41275"/>
                </a:lnTo>
                <a:lnTo>
                  <a:pt x="3546348" y="42418"/>
                </a:lnTo>
                <a:lnTo>
                  <a:pt x="3538969" y="43561"/>
                </a:lnTo>
                <a:lnTo>
                  <a:pt x="3555708" y="42418"/>
                </a:lnTo>
                <a:lnTo>
                  <a:pt x="3556330" y="42418"/>
                </a:lnTo>
                <a:lnTo>
                  <a:pt x="3571494" y="41529"/>
                </a:lnTo>
                <a:lnTo>
                  <a:pt x="3573869" y="41529"/>
                </a:lnTo>
                <a:lnTo>
                  <a:pt x="3579787" y="41275"/>
                </a:lnTo>
                <a:lnTo>
                  <a:pt x="3597694" y="41275"/>
                </a:lnTo>
                <a:lnTo>
                  <a:pt x="3594265" y="43180"/>
                </a:lnTo>
                <a:lnTo>
                  <a:pt x="3594443" y="43180"/>
                </a:lnTo>
                <a:lnTo>
                  <a:pt x="3592563" y="43942"/>
                </a:lnTo>
                <a:lnTo>
                  <a:pt x="4119549" y="43942"/>
                </a:lnTo>
                <a:lnTo>
                  <a:pt x="4118406" y="44704"/>
                </a:lnTo>
                <a:lnTo>
                  <a:pt x="4194403" y="44704"/>
                </a:lnTo>
                <a:lnTo>
                  <a:pt x="4191406" y="43942"/>
                </a:lnTo>
                <a:lnTo>
                  <a:pt x="4124985" y="43942"/>
                </a:lnTo>
                <a:lnTo>
                  <a:pt x="4159847" y="42418"/>
                </a:lnTo>
                <a:lnTo>
                  <a:pt x="4185412" y="42418"/>
                </a:lnTo>
                <a:lnTo>
                  <a:pt x="4191406" y="43942"/>
                </a:lnTo>
                <a:lnTo>
                  <a:pt x="4287075" y="43942"/>
                </a:lnTo>
                <a:lnTo>
                  <a:pt x="4259224" y="44704"/>
                </a:lnTo>
                <a:lnTo>
                  <a:pt x="4194403" y="44704"/>
                </a:lnTo>
                <a:lnTo>
                  <a:pt x="4194378" y="47371"/>
                </a:lnTo>
                <a:lnTo>
                  <a:pt x="4202684" y="49403"/>
                </a:lnTo>
                <a:lnTo>
                  <a:pt x="4230421" y="47117"/>
                </a:lnTo>
                <a:lnTo>
                  <a:pt x="4230128" y="47117"/>
                </a:lnTo>
                <a:lnTo>
                  <a:pt x="4264850" y="44704"/>
                </a:lnTo>
                <a:lnTo>
                  <a:pt x="4343222" y="44704"/>
                </a:lnTo>
                <a:lnTo>
                  <a:pt x="4325251" y="43942"/>
                </a:lnTo>
                <a:lnTo>
                  <a:pt x="4565713" y="43942"/>
                </a:lnTo>
                <a:lnTo>
                  <a:pt x="4570742" y="43180"/>
                </a:lnTo>
                <a:lnTo>
                  <a:pt x="4642370" y="43180"/>
                </a:lnTo>
                <a:lnTo>
                  <a:pt x="4632998" y="42418"/>
                </a:lnTo>
                <a:lnTo>
                  <a:pt x="4701032" y="42418"/>
                </a:lnTo>
                <a:lnTo>
                  <a:pt x="4704067" y="42672"/>
                </a:lnTo>
                <a:lnTo>
                  <a:pt x="4708512" y="42418"/>
                </a:lnTo>
                <a:lnTo>
                  <a:pt x="4808537" y="42418"/>
                </a:lnTo>
                <a:lnTo>
                  <a:pt x="4817376" y="41529"/>
                </a:lnTo>
                <a:lnTo>
                  <a:pt x="4840084" y="39243"/>
                </a:lnTo>
                <a:lnTo>
                  <a:pt x="4839386" y="39243"/>
                </a:lnTo>
                <a:lnTo>
                  <a:pt x="4847006" y="38354"/>
                </a:lnTo>
                <a:close/>
              </a:path>
              <a:path w="9551670" h="58419">
                <a:moveTo>
                  <a:pt x="4856823" y="40767"/>
                </a:moveTo>
                <a:lnTo>
                  <a:pt x="4846409" y="40767"/>
                </a:lnTo>
                <a:lnTo>
                  <a:pt x="4851654" y="40005"/>
                </a:lnTo>
                <a:lnTo>
                  <a:pt x="4844072" y="40767"/>
                </a:lnTo>
                <a:lnTo>
                  <a:pt x="4842802" y="41529"/>
                </a:lnTo>
                <a:lnTo>
                  <a:pt x="4845990" y="41529"/>
                </a:lnTo>
                <a:lnTo>
                  <a:pt x="4856823" y="40767"/>
                </a:lnTo>
                <a:close/>
              </a:path>
              <a:path w="9551670" h="58419">
                <a:moveTo>
                  <a:pt x="4876368" y="8255"/>
                </a:moveTo>
                <a:lnTo>
                  <a:pt x="4874133" y="7493"/>
                </a:lnTo>
                <a:lnTo>
                  <a:pt x="4741862" y="7493"/>
                </a:lnTo>
                <a:lnTo>
                  <a:pt x="4780216" y="8255"/>
                </a:lnTo>
                <a:lnTo>
                  <a:pt x="4876368" y="8255"/>
                </a:lnTo>
                <a:close/>
              </a:path>
              <a:path w="9551670" h="58419">
                <a:moveTo>
                  <a:pt x="4891113" y="38354"/>
                </a:moveTo>
                <a:lnTo>
                  <a:pt x="4848974" y="38354"/>
                </a:lnTo>
                <a:lnTo>
                  <a:pt x="4855159" y="39243"/>
                </a:lnTo>
                <a:lnTo>
                  <a:pt x="4856912" y="39243"/>
                </a:lnTo>
                <a:lnTo>
                  <a:pt x="4859248" y="39243"/>
                </a:lnTo>
                <a:lnTo>
                  <a:pt x="4878476" y="39243"/>
                </a:lnTo>
                <a:lnTo>
                  <a:pt x="4891113" y="38354"/>
                </a:lnTo>
                <a:close/>
              </a:path>
              <a:path w="9551670" h="58419">
                <a:moveTo>
                  <a:pt x="5075872" y="4318"/>
                </a:moveTo>
                <a:lnTo>
                  <a:pt x="5072723" y="2921"/>
                </a:lnTo>
                <a:lnTo>
                  <a:pt x="5074793" y="2921"/>
                </a:lnTo>
                <a:lnTo>
                  <a:pt x="5053533" y="1778"/>
                </a:lnTo>
                <a:lnTo>
                  <a:pt x="5045138" y="1778"/>
                </a:lnTo>
                <a:lnTo>
                  <a:pt x="5006365" y="2603"/>
                </a:lnTo>
                <a:lnTo>
                  <a:pt x="5015306" y="2603"/>
                </a:lnTo>
                <a:lnTo>
                  <a:pt x="4983365" y="4318"/>
                </a:lnTo>
                <a:lnTo>
                  <a:pt x="5075872" y="4318"/>
                </a:lnTo>
                <a:close/>
              </a:path>
              <a:path w="9551670" h="58419">
                <a:moveTo>
                  <a:pt x="5077257" y="5080"/>
                </a:moveTo>
                <a:lnTo>
                  <a:pt x="4969230" y="5080"/>
                </a:lnTo>
                <a:lnTo>
                  <a:pt x="4983365" y="4318"/>
                </a:lnTo>
                <a:lnTo>
                  <a:pt x="4967541" y="4318"/>
                </a:lnTo>
                <a:lnTo>
                  <a:pt x="4967541" y="5080"/>
                </a:lnTo>
                <a:lnTo>
                  <a:pt x="4919002" y="6604"/>
                </a:lnTo>
                <a:lnTo>
                  <a:pt x="4911268" y="6604"/>
                </a:lnTo>
                <a:lnTo>
                  <a:pt x="4867021" y="5080"/>
                </a:lnTo>
                <a:lnTo>
                  <a:pt x="4967541" y="5080"/>
                </a:lnTo>
                <a:lnTo>
                  <a:pt x="4967541" y="4318"/>
                </a:lnTo>
                <a:lnTo>
                  <a:pt x="3645928" y="4318"/>
                </a:lnTo>
                <a:lnTo>
                  <a:pt x="3645928" y="5080"/>
                </a:lnTo>
                <a:lnTo>
                  <a:pt x="3606431" y="5842"/>
                </a:lnTo>
                <a:lnTo>
                  <a:pt x="3579431" y="5842"/>
                </a:lnTo>
                <a:lnTo>
                  <a:pt x="3537928" y="5080"/>
                </a:lnTo>
                <a:lnTo>
                  <a:pt x="3645928" y="5080"/>
                </a:lnTo>
                <a:lnTo>
                  <a:pt x="3645928" y="4318"/>
                </a:lnTo>
                <a:lnTo>
                  <a:pt x="3507651" y="4318"/>
                </a:lnTo>
                <a:lnTo>
                  <a:pt x="3535692" y="5080"/>
                </a:lnTo>
                <a:lnTo>
                  <a:pt x="3362007" y="5080"/>
                </a:lnTo>
                <a:lnTo>
                  <a:pt x="3347656" y="7493"/>
                </a:lnTo>
                <a:lnTo>
                  <a:pt x="3795496" y="7493"/>
                </a:lnTo>
                <a:lnTo>
                  <a:pt x="3765588" y="6604"/>
                </a:lnTo>
                <a:lnTo>
                  <a:pt x="3719322" y="5842"/>
                </a:lnTo>
                <a:lnTo>
                  <a:pt x="3691509" y="5842"/>
                </a:lnTo>
                <a:lnTo>
                  <a:pt x="3654361" y="6604"/>
                </a:lnTo>
                <a:lnTo>
                  <a:pt x="3643528" y="6604"/>
                </a:lnTo>
                <a:lnTo>
                  <a:pt x="3645166" y="5842"/>
                </a:lnTo>
                <a:lnTo>
                  <a:pt x="3645852" y="5842"/>
                </a:lnTo>
                <a:lnTo>
                  <a:pt x="3651567" y="5080"/>
                </a:lnTo>
                <a:lnTo>
                  <a:pt x="4863909" y="5080"/>
                </a:lnTo>
                <a:lnTo>
                  <a:pt x="4870907" y="6604"/>
                </a:lnTo>
                <a:lnTo>
                  <a:pt x="4871529" y="6604"/>
                </a:lnTo>
                <a:lnTo>
                  <a:pt x="4874133" y="7493"/>
                </a:lnTo>
                <a:lnTo>
                  <a:pt x="5076253" y="7493"/>
                </a:lnTo>
                <a:lnTo>
                  <a:pt x="5077257" y="5080"/>
                </a:lnTo>
                <a:close/>
              </a:path>
              <a:path w="9551670" h="58419">
                <a:moveTo>
                  <a:pt x="5106543" y="7493"/>
                </a:moveTo>
                <a:lnTo>
                  <a:pt x="5076253" y="7493"/>
                </a:lnTo>
                <a:lnTo>
                  <a:pt x="5077206" y="8255"/>
                </a:lnTo>
                <a:lnTo>
                  <a:pt x="5104892" y="8255"/>
                </a:lnTo>
                <a:lnTo>
                  <a:pt x="5106543" y="7493"/>
                </a:lnTo>
                <a:close/>
              </a:path>
              <a:path w="9551670" h="58419">
                <a:moveTo>
                  <a:pt x="5110607" y="4318"/>
                </a:moveTo>
                <a:lnTo>
                  <a:pt x="5075872" y="4318"/>
                </a:lnTo>
                <a:lnTo>
                  <a:pt x="5077599" y="5080"/>
                </a:lnTo>
                <a:lnTo>
                  <a:pt x="5110353" y="5080"/>
                </a:lnTo>
                <a:lnTo>
                  <a:pt x="5110607" y="4318"/>
                </a:lnTo>
                <a:close/>
              </a:path>
              <a:path w="9551670" h="58419">
                <a:moveTo>
                  <a:pt x="5133454" y="48260"/>
                </a:moveTo>
                <a:lnTo>
                  <a:pt x="4995469" y="48260"/>
                </a:lnTo>
                <a:lnTo>
                  <a:pt x="4987493" y="48412"/>
                </a:lnTo>
                <a:lnTo>
                  <a:pt x="4985118" y="47879"/>
                </a:lnTo>
                <a:lnTo>
                  <a:pt x="4986464" y="47879"/>
                </a:lnTo>
                <a:lnTo>
                  <a:pt x="4991049" y="47117"/>
                </a:lnTo>
                <a:lnTo>
                  <a:pt x="5001755" y="45339"/>
                </a:lnTo>
                <a:lnTo>
                  <a:pt x="4998593" y="45339"/>
                </a:lnTo>
                <a:lnTo>
                  <a:pt x="4970246" y="47117"/>
                </a:lnTo>
                <a:lnTo>
                  <a:pt x="4960544" y="47117"/>
                </a:lnTo>
                <a:lnTo>
                  <a:pt x="4952695" y="46355"/>
                </a:lnTo>
                <a:lnTo>
                  <a:pt x="4950739" y="46177"/>
                </a:lnTo>
                <a:lnTo>
                  <a:pt x="4949774" y="46177"/>
                </a:lnTo>
                <a:lnTo>
                  <a:pt x="4959883" y="43942"/>
                </a:lnTo>
                <a:lnTo>
                  <a:pt x="4953178" y="43942"/>
                </a:lnTo>
                <a:lnTo>
                  <a:pt x="4970056" y="43180"/>
                </a:lnTo>
                <a:lnTo>
                  <a:pt x="4874590" y="43180"/>
                </a:lnTo>
                <a:lnTo>
                  <a:pt x="4861039" y="43942"/>
                </a:lnTo>
                <a:lnTo>
                  <a:pt x="4856632" y="43942"/>
                </a:lnTo>
                <a:lnTo>
                  <a:pt x="4836655" y="44323"/>
                </a:lnTo>
                <a:lnTo>
                  <a:pt x="4834306" y="43942"/>
                </a:lnTo>
                <a:lnTo>
                  <a:pt x="4831461" y="43942"/>
                </a:lnTo>
                <a:lnTo>
                  <a:pt x="4794364" y="43942"/>
                </a:lnTo>
                <a:lnTo>
                  <a:pt x="4790846" y="44335"/>
                </a:lnTo>
                <a:lnTo>
                  <a:pt x="4787519" y="44704"/>
                </a:lnTo>
                <a:lnTo>
                  <a:pt x="4816691" y="44704"/>
                </a:lnTo>
                <a:lnTo>
                  <a:pt x="4839017" y="44704"/>
                </a:lnTo>
                <a:lnTo>
                  <a:pt x="4864913" y="48895"/>
                </a:lnTo>
                <a:lnTo>
                  <a:pt x="4884445" y="48260"/>
                </a:lnTo>
                <a:lnTo>
                  <a:pt x="4885931" y="48260"/>
                </a:lnTo>
                <a:lnTo>
                  <a:pt x="4922177" y="46355"/>
                </a:lnTo>
                <a:lnTo>
                  <a:pt x="4981562" y="48514"/>
                </a:lnTo>
                <a:lnTo>
                  <a:pt x="4967668" y="48768"/>
                </a:lnTo>
                <a:lnTo>
                  <a:pt x="4932921" y="49403"/>
                </a:lnTo>
                <a:lnTo>
                  <a:pt x="4957800" y="53086"/>
                </a:lnTo>
                <a:lnTo>
                  <a:pt x="4985893" y="54737"/>
                </a:lnTo>
                <a:lnTo>
                  <a:pt x="5018265" y="55753"/>
                </a:lnTo>
                <a:lnTo>
                  <a:pt x="5055997" y="57912"/>
                </a:lnTo>
                <a:lnTo>
                  <a:pt x="5035448" y="55753"/>
                </a:lnTo>
                <a:lnTo>
                  <a:pt x="5035296" y="55753"/>
                </a:lnTo>
                <a:lnTo>
                  <a:pt x="5003533" y="51943"/>
                </a:lnTo>
                <a:lnTo>
                  <a:pt x="4989144" y="48768"/>
                </a:lnTo>
                <a:lnTo>
                  <a:pt x="5133225" y="48768"/>
                </a:lnTo>
                <a:lnTo>
                  <a:pt x="5133454" y="48260"/>
                </a:lnTo>
                <a:close/>
              </a:path>
              <a:path w="9551670" h="58419">
                <a:moveTo>
                  <a:pt x="5172291" y="48768"/>
                </a:moveTo>
                <a:lnTo>
                  <a:pt x="5133225" y="48768"/>
                </a:lnTo>
                <a:lnTo>
                  <a:pt x="5131295" y="52971"/>
                </a:lnTo>
                <a:lnTo>
                  <a:pt x="5153812" y="51435"/>
                </a:lnTo>
                <a:lnTo>
                  <a:pt x="5166919" y="49784"/>
                </a:lnTo>
                <a:lnTo>
                  <a:pt x="5172291" y="48768"/>
                </a:lnTo>
                <a:close/>
              </a:path>
              <a:path w="9551670" h="58419">
                <a:moveTo>
                  <a:pt x="5234762" y="48768"/>
                </a:moveTo>
                <a:lnTo>
                  <a:pt x="5230419" y="48260"/>
                </a:lnTo>
                <a:lnTo>
                  <a:pt x="5174970" y="48260"/>
                </a:lnTo>
                <a:lnTo>
                  <a:pt x="5172291" y="48768"/>
                </a:lnTo>
                <a:lnTo>
                  <a:pt x="5234762" y="48768"/>
                </a:lnTo>
                <a:close/>
              </a:path>
              <a:path w="9551670" h="58419">
                <a:moveTo>
                  <a:pt x="5276113" y="54229"/>
                </a:moveTo>
                <a:lnTo>
                  <a:pt x="5272583" y="52578"/>
                </a:lnTo>
                <a:lnTo>
                  <a:pt x="5272951" y="52578"/>
                </a:lnTo>
                <a:lnTo>
                  <a:pt x="5261292" y="50292"/>
                </a:lnTo>
                <a:lnTo>
                  <a:pt x="5260695" y="50292"/>
                </a:lnTo>
                <a:lnTo>
                  <a:pt x="5260149" y="48895"/>
                </a:lnTo>
                <a:lnTo>
                  <a:pt x="5260098" y="48768"/>
                </a:lnTo>
                <a:lnTo>
                  <a:pt x="5234762" y="48768"/>
                </a:lnTo>
                <a:lnTo>
                  <a:pt x="5245671" y="51435"/>
                </a:lnTo>
                <a:lnTo>
                  <a:pt x="5253342" y="54610"/>
                </a:lnTo>
                <a:lnTo>
                  <a:pt x="5276113" y="54229"/>
                </a:lnTo>
                <a:close/>
              </a:path>
              <a:path w="9551670" h="58419">
                <a:moveTo>
                  <a:pt x="5429351" y="16383"/>
                </a:moveTo>
                <a:lnTo>
                  <a:pt x="5393804" y="14605"/>
                </a:lnTo>
                <a:lnTo>
                  <a:pt x="5389054" y="14605"/>
                </a:lnTo>
                <a:lnTo>
                  <a:pt x="5391340" y="16383"/>
                </a:lnTo>
                <a:lnTo>
                  <a:pt x="5429351" y="16383"/>
                </a:lnTo>
                <a:close/>
              </a:path>
              <a:path w="9551670" h="58419">
                <a:moveTo>
                  <a:pt x="5517769" y="44704"/>
                </a:moveTo>
                <a:lnTo>
                  <a:pt x="5508561" y="44704"/>
                </a:lnTo>
                <a:lnTo>
                  <a:pt x="5506567" y="45339"/>
                </a:lnTo>
                <a:lnTo>
                  <a:pt x="5506821" y="45339"/>
                </a:lnTo>
                <a:lnTo>
                  <a:pt x="5505945" y="46113"/>
                </a:lnTo>
                <a:lnTo>
                  <a:pt x="5517769" y="44704"/>
                </a:lnTo>
                <a:close/>
              </a:path>
              <a:path w="9551670" h="58419">
                <a:moveTo>
                  <a:pt x="5523166" y="43180"/>
                </a:moveTo>
                <a:lnTo>
                  <a:pt x="5077130" y="43180"/>
                </a:lnTo>
                <a:lnTo>
                  <a:pt x="5077130" y="43942"/>
                </a:lnTo>
                <a:lnTo>
                  <a:pt x="5068303" y="44323"/>
                </a:lnTo>
                <a:lnTo>
                  <a:pt x="5067224" y="43942"/>
                </a:lnTo>
                <a:lnTo>
                  <a:pt x="5077130" y="43942"/>
                </a:lnTo>
                <a:lnTo>
                  <a:pt x="5077130" y="43180"/>
                </a:lnTo>
                <a:lnTo>
                  <a:pt x="4974945" y="43180"/>
                </a:lnTo>
                <a:lnTo>
                  <a:pt x="4987442" y="43942"/>
                </a:lnTo>
                <a:lnTo>
                  <a:pt x="4986744" y="43942"/>
                </a:lnTo>
                <a:lnTo>
                  <a:pt x="5002009" y="45339"/>
                </a:lnTo>
                <a:lnTo>
                  <a:pt x="5006708" y="45339"/>
                </a:lnTo>
                <a:lnTo>
                  <a:pt x="5015090" y="45593"/>
                </a:lnTo>
                <a:lnTo>
                  <a:pt x="5034496" y="45593"/>
                </a:lnTo>
                <a:lnTo>
                  <a:pt x="5043322" y="45339"/>
                </a:lnTo>
                <a:lnTo>
                  <a:pt x="5044808" y="45339"/>
                </a:lnTo>
                <a:lnTo>
                  <a:pt x="5059489" y="44704"/>
                </a:lnTo>
                <a:lnTo>
                  <a:pt x="5069395" y="44704"/>
                </a:lnTo>
                <a:lnTo>
                  <a:pt x="5073561" y="46177"/>
                </a:lnTo>
                <a:lnTo>
                  <a:pt x="5074564" y="46177"/>
                </a:lnTo>
                <a:lnTo>
                  <a:pt x="5091938" y="47117"/>
                </a:lnTo>
                <a:lnTo>
                  <a:pt x="5133975" y="47117"/>
                </a:lnTo>
                <a:lnTo>
                  <a:pt x="5133454" y="48260"/>
                </a:lnTo>
                <a:lnTo>
                  <a:pt x="5174970" y="48260"/>
                </a:lnTo>
                <a:lnTo>
                  <a:pt x="5176990" y="47879"/>
                </a:lnTo>
                <a:lnTo>
                  <a:pt x="5189867" y="46177"/>
                </a:lnTo>
                <a:lnTo>
                  <a:pt x="5193119" y="46177"/>
                </a:lnTo>
                <a:lnTo>
                  <a:pt x="5233619" y="47117"/>
                </a:lnTo>
                <a:lnTo>
                  <a:pt x="5220652" y="47117"/>
                </a:lnTo>
                <a:lnTo>
                  <a:pt x="5230419" y="48260"/>
                </a:lnTo>
                <a:lnTo>
                  <a:pt x="5256974" y="48260"/>
                </a:lnTo>
                <a:lnTo>
                  <a:pt x="5282895" y="47117"/>
                </a:lnTo>
                <a:lnTo>
                  <a:pt x="5302351" y="47117"/>
                </a:lnTo>
                <a:lnTo>
                  <a:pt x="5329758" y="47625"/>
                </a:lnTo>
                <a:lnTo>
                  <a:pt x="5368696" y="47117"/>
                </a:lnTo>
                <a:lnTo>
                  <a:pt x="5413514" y="45593"/>
                </a:lnTo>
                <a:lnTo>
                  <a:pt x="5412575" y="45593"/>
                </a:lnTo>
                <a:lnTo>
                  <a:pt x="5448922" y="43942"/>
                </a:lnTo>
                <a:lnTo>
                  <a:pt x="5462803" y="43942"/>
                </a:lnTo>
                <a:lnTo>
                  <a:pt x="5473801" y="44704"/>
                </a:lnTo>
                <a:lnTo>
                  <a:pt x="5471045" y="46177"/>
                </a:lnTo>
                <a:lnTo>
                  <a:pt x="5470779" y="46177"/>
                </a:lnTo>
                <a:lnTo>
                  <a:pt x="5463502" y="47371"/>
                </a:lnTo>
                <a:lnTo>
                  <a:pt x="5464619" y="48260"/>
                </a:lnTo>
                <a:lnTo>
                  <a:pt x="5467134" y="48260"/>
                </a:lnTo>
                <a:lnTo>
                  <a:pt x="5497957" y="44704"/>
                </a:lnTo>
                <a:lnTo>
                  <a:pt x="5508561" y="44704"/>
                </a:lnTo>
                <a:lnTo>
                  <a:pt x="5510962" y="43942"/>
                </a:lnTo>
                <a:lnTo>
                  <a:pt x="5521223" y="43942"/>
                </a:lnTo>
                <a:lnTo>
                  <a:pt x="5523166" y="43180"/>
                </a:lnTo>
                <a:close/>
              </a:path>
              <a:path w="9551670" h="58419">
                <a:moveTo>
                  <a:pt x="5570829" y="38354"/>
                </a:moveTo>
                <a:lnTo>
                  <a:pt x="4893183" y="38354"/>
                </a:lnTo>
                <a:lnTo>
                  <a:pt x="4895037" y="39243"/>
                </a:lnTo>
                <a:lnTo>
                  <a:pt x="5554103" y="39243"/>
                </a:lnTo>
                <a:lnTo>
                  <a:pt x="5570829" y="38354"/>
                </a:lnTo>
                <a:close/>
              </a:path>
              <a:path w="9551670" h="58419">
                <a:moveTo>
                  <a:pt x="5585180" y="37592"/>
                </a:moveTo>
                <a:lnTo>
                  <a:pt x="5572607" y="37592"/>
                </a:lnTo>
                <a:lnTo>
                  <a:pt x="5578005" y="37973"/>
                </a:lnTo>
                <a:lnTo>
                  <a:pt x="5585180" y="37592"/>
                </a:lnTo>
                <a:close/>
              </a:path>
              <a:path w="9551670" h="58419">
                <a:moveTo>
                  <a:pt x="5617642" y="40767"/>
                </a:moveTo>
                <a:lnTo>
                  <a:pt x="5596026" y="39243"/>
                </a:lnTo>
                <a:lnTo>
                  <a:pt x="5554637" y="39243"/>
                </a:lnTo>
                <a:lnTo>
                  <a:pt x="5532386" y="40767"/>
                </a:lnTo>
                <a:lnTo>
                  <a:pt x="5617642" y="40767"/>
                </a:lnTo>
                <a:close/>
              </a:path>
              <a:path w="9551670" h="58419">
                <a:moveTo>
                  <a:pt x="5661431" y="43180"/>
                </a:moveTo>
                <a:lnTo>
                  <a:pt x="5647614" y="42418"/>
                </a:lnTo>
                <a:lnTo>
                  <a:pt x="5525516" y="42418"/>
                </a:lnTo>
                <a:lnTo>
                  <a:pt x="5532386" y="40767"/>
                </a:lnTo>
                <a:lnTo>
                  <a:pt x="4898199" y="40767"/>
                </a:lnTo>
                <a:lnTo>
                  <a:pt x="4895037" y="39243"/>
                </a:lnTo>
                <a:lnTo>
                  <a:pt x="4878476" y="39243"/>
                </a:lnTo>
                <a:lnTo>
                  <a:pt x="4856823" y="40767"/>
                </a:lnTo>
                <a:lnTo>
                  <a:pt x="4897132" y="40767"/>
                </a:lnTo>
                <a:lnTo>
                  <a:pt x="4886693" y="42418"/>
                </a:lnTo>
                <a:lnTo>
                  <a:pt x="4808537" y="42418"/>
                </a:lnTo>
                <a:lnTo>
                  <a:pt x="4800968" y="43180"/>
                </a:lnTo>
                <a:lnTo>
                  <a:pt x="4712563" y="43180"/>
                </a:lnTo>
                <a:lnTo>
                  <a:pt x="4714405" y="43942"/>
                </a:lnTo>
                <a:lnTo>
                  <a:pt x="4681867" y="43942"/>
                </a:lnTo>
                <a:lnTo>
                  <a:pt x="4668545" y="44704"/>
                </a:lnTo>
                <a:lnTo>
                  <a:pt x="4711166" y="44704"/>
                </a:lnTo>
                <a:lnTo>
                  <a:pt x="4716932" y="43942"/>
                </a:lnTo>
                <a:lnTo>
                  <a:pt x="4794364" y="43942"/>
                </a:lnTo>
                <a:lnTo>
                  <a:pt x="4801209" y="43180"/>
                </a:lnTo>
                <a:lnTo>
                  <a:pt x="4874590" y="43180"/>
                </a:lnTo>
                <a:lnTo>
                  <a:pt x="4888154" y="42418"/>
                </a:lnTo>
                <a:lnTo>
                  <a:pt x="5525109" y="42418"/>
                </a:lnTo>
                <a:lnTo>
                  <a:pt x="5523166" y="43180"/>
                </a:lnTo>
                <a:lnTo>
                  <a:pt x="5661431" y="43180"/>
                </a:lnTo>
                <a:close/>
              </a:path>
              <a:path w="9551670" h="58419">
                <a:moveTo>
                  <a:pt x="5818949" y="40767"/>
                </a:moveTo>
                <a:lnTo>
                  <a:pt x="5721210" y="40767"/>
                </a:lnTo>
                <a:lnTo>
                  <a:pt x="5721210" y="41529"/>
                </a:lnTo>
                <a:lnTo>
                  <a:pt x="5713844" y="41795"/>
                </a:lnTo>
                <a:lnTo>
                  <a:pt x="5712841" y="41529"/>
                </a:lnTo>
                <a:lnTo>
                  <a:pt x="5721210" y="41529"/>
                </a:lnTo>
                <a:lnTo>
                  <a:pt x="5721210" y="40767"/>
                </a:lnTo>
                <a:lnTo>
                  <a:pt x="5617642" y="40767"/>
                </a:lnTo>
                <a:lnTo>
                  <a:pt x="5647614" y="42418"/>
                </a:lnTo>
                <a:lnTo>
                  <a:pt x="5695467" y="42418"/>
                </a:lnTo>
                <a:lnTo>
                  <a:pt x="5673407" y="43180"/>
                </a:lnTo>
                <a:lnTo>
                  <a:pt x="5718657" y="43180"/>
                </a:lnTo>
                <a:lnTo>
                  <a:pt x="5717108" y="43942"/>
                </a:lnTo>
                <a:lnTo>
                  <a:pt x="5717705" y="43942"/>
                </a:lnTo>
                <a:lnTo>
                  <a:pt x="5716333" y="44335"/>
                </a:lnTo>
                <a:lnTo>
                  <a:pt x="5717108" y="43942"/>
                </a:lnTo>
                <a:lnTo>
                  <a:pt x="5521223" y="43942"/>
                </a:lnTo>
                <a:lnTo>
                  <a:pt x="5519267" y="44704"/>
                </a:lnTo>
                <a:lnTo>
                  <a:pt x="5714974" y="44704"/>
                </a:lnTo>
                <a:lnTo>
                  <a:pt x="5711799" y="45593"/>
                </a:lnTo>
                <a:lnTo>
                  <a:pt x="5710923" y="46863"/>
                </a:lnTo>
                <a:lnTo>
                  <a:pt x="5785332" y="43180"/>
                </a:lnTo>
                <a:lnTo>
                  <a:pt x="5719419" y="43180"/>
                </a:lnTo>
                <a:lnTo>
                  <a:pt x="5716371" y="42418"/>
                </a:lnTo>
                <a:lnTo>
                  <a:pt x="5796800" y="42418"/>
                </a:lnTo>
                <a:lnTo>
                  <a:pt x="5810174" y="41529"/>
                </a:lnTo>
                <a:lnTo>
                  <a:pt x="5818949" y="40767"/>
                </a:lnTo>
                <a:close/>
              </a:path>
              <a:path w="9551670" h="58419">
                <a:moveTo>
                  <a:pt x="5846750" y="38354"/>
                </a:moveTo>
                <a:lnTo>
                  <a:pt x="5583415" y="38354"/>
                </a:lnTo>
                <a:lnTo>
                  <a:pt x="5596026" y="39243"/>
                </a:lnTo>
                <a:lnTo>
                  <a:pt x="5836513" y="39243"/>
                </a:lnTo>
                <a:lnTo>
                  <a:pt x="5846750" y="38354"/>
                </a:lnTo>
                <a:close/>
              </a:path>
              <a:path w="9551670" h="58419">
                <a:moveTo>
                  <a:pt x="5888406" y="40767"/>
                </a:moveTo>
                <a:lnTo>
                  <a:pt x="5864288" y="39243"/>
                </a:lnTo>
                <a:lnTo>
                  <a:pt x="5836513" y="39243"/>
                </a:lnTo>
                <a:lnTo>
                  <a:pt x="5818949" y="40767"/>
                </a:lnTo>
                <a:lnTo>
                  <a:pt x="5888406" y="40767"/>
                </a:lnTo>
                <a:close/>
              </a:path>
              <a:path w="9551670" h="58419">
                <a:moveTo>
                  <a:pt x="5893270" y="39243"/>
                </a:moveTo>
                <a:lnTo>
                  <a:pt x="5889345" y="38354"/>
                </a:lnTo>
                <a:lnTo>
                  <a:pt x="5850229" y="38354"/>
                </a:lnTo>
                <a:lnTo>
                  <a:pt x="5864288" y="39243"/>
                </a:lnTo>
                <a:lnTo>
                  <a:pt x="5893270" y="39243"/>
                </a:lnTo>
                <a:close/>
              </a:path>
              <a:path w="9551670" h="58419">
                <a:moveTo>
                  <a:pt x="5903353" y="41529"/>
                </a:moveTo>
                <a:lnTo>
                  <a:pt x="5899988" y="40767"/>
                </a:lnTo>
                <a:lnTo>
                  <a:pt x="5888406" y="40767"/>
                </a:lnTo>
                <a:lnTo>
                  <a:pt x="5900458" y="41529"/>
                </a:lnTo>
                <a:lnTo>
                  <a:pt x="5903353" y="41529"/>
                </a:lnTo>
                <a:close/>
              </a:path>
              <a:path w="9551670" h="58419">
                <a:moveTo>
                  <a:pt x="5941580" y="37084"/>
                </a:moveTo>
                <a:lnTo>
                  <a:pt x="5894502" y="37084"/>
                </a:lnTo>
                <a:lnTo>
                  <a:pt x="5890323" y="38354"/>
                </a:lnTo>
                <a:lnTo>
                  <a:pt x="5940298" y="38354"/>
                </a:lnTo>
                <a:lnTo>
                  <a:pt x="5940526" y="37592"/>
                </a:lnTo>
                <a:lnTo>
                  <a:pt x="5940209" y="37592"/>
                </a:lnTo>
                <a:lnTo>
                  <a:pt x="5941580" y="37084"/>
                </a:lnTo>
                <a:close/>
              </a:path>
              <a:path w="9551670" h="58419">
                <a:moveTo>
                  <a:pt x="5949632" y="34417"/>
                </a:moveTo>
                <a:lnTo>
                  <a:pt x="5906541" y="34417"/>
                </a:lnTo>
                <a:lnTo>
                  <a:pt x="5900140" y="35179"/>
                </a:lnTo>
                <a:lnTo>
                  <a:pt x="3192437" y="35179"/>
                </a:lnTo>
                <a:lnTo>
                  <a:pt x="3258362" y="36068"/>
                </a:lnTo>
                <a:lnTo>
                  <a:pt x="3227387" y="36068"/>
                </a:lnTo>
                <a:lnTo>
                  <a:pt x="3220135" y="37084"/>
                </a:lnTo>
                <a:lnTo>
                  <a:pt x="3365931" y="37084"/>
                </a:lnTo>
                <a:lnTo>
                  <a:pt x="3374567" y="36195"/>
                </a:lnTo>
                <a:lnTo>
                  <a:pt x="3381667" y="36195"/>
                </a:lnTo>
                <a:lnTo>
                  <a:pt x="3386455" y="36068"/>
                </a:lnTo>
                <a:lnTo>
                  <a:pt x="3403295" y="36068"/>
                </a:lnTo>
                <a:lnTo>
                  <a:pt x="3409924" y="37084"/>
                </a:lnTo>
                <a:lnTo>
                  <a:pt x="5894502" y="37084"/>
                </a:lnTo>
                <a:lnTo>
                  <a:pt x="5900788" y="35179"/>
                </a:lnTo>
                <a:lnTo>
                  <a:pt x="5946292" y="35179"/>
                </a:lnTo>
                <a:lnTo>
                  <a:pt x="5949632" y="34417"/>
                </a:lnTo>
                <a:close/>
              </a:path>
              <a:path w="9551670" h="58419">
                <a:moveTo>
                  <a:pt x="5958827" y="41021"/>
                </a:moveTo>
                <a:lnTo>
                  <a:pt x="5958294" y="40767"/>
                </a:lnTo>
                <a:lnTo>
                  <a:pt x="5957862" y="40767"/>
                </a:lnTo>
                <a:lnTo>
                  <a:pt x="5958827" y="41021"/>
                </a:lnTo>
                <a:close/>
              </a:path>
              <a:path w="9551670" h="58419">
                <a:moveTo>
                  <a:pt x="5964098" y="41275"/>
                </a:moveTo>
                <a:lnTo>
                  <a:pt x="5959805" y="41275"/>
                </a:lnTo>
                <a:lnTo>
                  <a:pt x="5960783" y="41529"/>
                </a:lnTo>
                <a:lnTo>
                  <a:pt x="5962929" y="41529"/>
                </a:lnTo>
                <a:lnTo>
                  <a:pt x="5964098" y="41275"/>
                </a:lnTo>
                <a:close/>
              </a:path>
              <a:path w="9551670" h="58419">
                <a:moveTo>
                  <a:pt x="6001817" y="43180"/>
                </a:moveTo>
                <a:lnTo>
                  <a:pt x="5992571" y="43180"/>
                </a:lnTo>
                <a:lnTo>
                  <a:pt x="5997943" y="45224"/>
                </a:lnTo>
                <a:lnTo>
                  <a:pt x="6001817" y="43180"/>
                </a:lnTo>
                <a:close/>
              </a:path>
              <a:path w="9551670" h="58419">
                <a:moveTo>
                  <a:pt x="6061646" y="37084"/>
                </a:moveTo>
                <a:lnTo>
                  <a:pt x="6040475" y="37084"/>
                </a:lnTo>
                <a:lnTo>
                  <a:pt x="6049899" y="37592"/>
                </a:lnTo>
                <a:lnTo>
                  <a:pt x="6056642" y="37592"/>
                </a:lnTo>
                <a:lnTo>
                  <a:pt x="6061646" y="37084"/>
                </a:lnTo>
                <a:close/>
              </a:path>
              <a:path w="9551670" h="58419">
                <a:moveTo>
                  <a:pt x="6140145" y="43180"/>
                </a:moveTo>
                <a:lnTo>
                  <a:pt x="6014555" y="43180"/>
                </a:lnTo>
                <a:lnTo>
                  <a:pt x="6099924" y="46863"/>
                </a:lnTo>
                <a:lnTo>
                  <a:pt x="6140145" y="43180"/>
                </a:lnTo>
                <a:close/>
              </a:path>
              <a:path w="9551670" h="58419">
                <a:moveTo>
                  <a:pt x="6158839" y="41275"/>
                </a:moveTo>
                <a:lnTo>
                  <a:pt x="5987529" y="41275"/>
                </a:lnTo>
                <a:lnTo>
                  <a:pt x="5990552" y="42418"/>
                </a:lnTo>
                <a:lnTo>
                  <a:pt x="5996889" y="42418"/>
                </a:lnTo>
                <a:lnTo>
                  <a:pt x="6002769" y="42684"/>
                </a:lnTo>
                <a:lnTo>
                  <a:pt x="6003264" y="42418"/>
                </a:lnTo>
                <a:lnTo>
                  <a:pt x="6147714" y="42418"/>
                </a:lnTo>
                <a:lnTo>
                  <a:pt x="6158839" y="41275"/>
                </a:lnTo>
                <a:close/>
              </a:path>
              <a:path w="9551670" h="58419">
                <a:moveTo>
                  <a:pt x="6187287" y="38354"/>
                </a:moveTo>
                <a:lnTo>
                  <a:pt x="5963882" y="38354"/>
                </a:lnTo>
                <a:lnTo>
                  <a:pt x="5959183" y="39243"/>
                </a:lnTo>
                <a:lnTo>
                  <a:pt x="5952642" y="39243"/>
                </a:lnTo>
                <a:lnTo>
                  <a:pt x="5963056" y="38354"/>
                </a:lnTo>
                <a:lnTo>
                  <a:pt x="5940298" y="38354"/>
                </a:lnTo>
                <a:lnTo>
                  <a:pt x="5940044" y="39243"/>
                </a:lnTo>
                <a:lnTo>
                  <a:pt x="5944006" y="39243"/>
                </a:lnTo>
                <a:lnTo>
                  <a:pt x="5939841" y="40119"/>
                </a:lnTo>
                <a:lnTo>
                  <a:pt x="5940044" y="39243"/>
                </a:lnTo>
                <a:lnTo>
                  <a:pt x="5893270" y="39243"/>
                </a:lnTo>
                <a:lnTo>
                  <a:pt x="5899988" y="40767"/>
                </a:lnTo>
                <a:lnTo>
                  <a:pt x="5934849" y="40767"/>
                </a:lnTo>
                <a:lnTo>
                  <a:pt x="5934075" y="41656"/>
                </a:lnTo>
                <a:lnTo>
                  <a:pt x="5942076" y="42418"/>
                </a:lnTo>
                <a:lnTo>
                  <a:pt x="5796800" y="42418"/>
                </a:lnTo>
                <a:lnTo>
                  <a:pt x="5785332" y="43180"/>
                </a:lnTo>
                <a:lnTo>
                  <a:pt x="5992571" y="43180"/>
                </a:lnTo>
                <a:lnTo>
                  <a:pt x="5990552" y="42418"/>
                </a:lnTo>
                <a:lnTo>
                  <a:pt x="5943854" y="42418"/>
                </a:lnTo>
                <a:lnTo>
                  <a:pt x="5941187" y="41656"/>
                </a:lnTo>
                <a:lnTo>
                  <a:pt x="5940399" y="40767"/>
                </a:lnTo>
                <a:lnTo>
                  <a:pt x="5955106" y="40767"/>
                </a:lnTo>
                <a:lnTo>
                  <a:pt x="5959487" y="39243"/>
                </a:lnTo>
                <a:lnTo>
                  <a:pt x="5980265" y="39243"/>
                </a:lnTo>
                <a:lnTo>
                  <a:pt x="5961596" y="40767"/>
                </a:lnTo>
                <a:lnTo>
                  <a:pt x="5966447" y="40767"/>
                </a:lnTo>
                <a:lnTo>
                  <a:pt x="5964098" y="41275"/>
                </a:lnTo>
                <a:lnTo>
                  <a:pt x="5987529" y="41275"/>
                </a:lnTo>
                <a:lnTo>
                  <a:pt x="5982157" y="39243"/>
                </a:lnTo>
                <a:lnTo>
                  <a:pt x="6178626" y="39243"/>
                </a:lnTo>
                <a:lnTo>
                  <a:pt x="6187287" y="38354"/>
                </a:lnTo>
                <a:close/>
              </a:path>
              <a:path w="9551670" h="58419">
                <a:moveTo>
                  <a:pt x="6223355" y="35179"/>
                </a:moveTo>
                <a:lnTo>
                  <a:pt x="5946724" y="35179"/>
                </a:lnTo>
                <a:lnTo>
                  <a:pt x="5941580" y="37084"/>
                </a:lnTo>
                <a:lnTo>
                  <a:pt x="6040475" y="37084"/>
                </a:lnTo>
                <a:lnTo>
                  <a:pt x="6035764" y="36830"/>
                </a:lnTo>
                <a:lnTo>
                  <a:pt x="6027064" y="36068"/>
                </a:lnTo>
                <a:lnTo>
                  <a:pt x="6054814" y="36068"/>
                </a:lnTo>
                <a:lnTo>
                  <a:pt x="6072581" y="36830"/>
                </a:lnTo>
                <a:lnTo>
                  <a:pt x="6064148" y="36830"/>
                </a:lnTo>
                <a:lnTo>
                  <a:pt x="6061646" y="37084"/>
                </a:lnTo>
                <a:lnTo>
                  <a:pt x="6202045" y="37084"/>
                </a:lnTo>
                <a:lnTo>
                  <a:pt x="6213411" y="36068"/>
                </a:lnTo>
                <a:lnTo>
                  <a:pt x="6223355" y="35179"/>
                </a:lnTo>
                <a:close/>
              </a:path>
              <a:path w="9551670" h="58419">
                <a:moveTo>
                  <a:pt x="6332614" y="38354"/>
                </a:moveTo>
                <a:lnTo>
                  <a:pt x="6330912" y="37084"/>
                </a:lnTo>
                <a:lnTo>
                  <a:pt x="6202045" y="37084"/>
                </a:lnTo>
                <a:lnTo>
                  <a:pt x="6187833" y="38354"/>
                </a:lnTo>
                <a:lnTo>
                  <a:pt x="6332614" y="38354"/>
                </a:lnTo>
                <a:close/>
              </a:path>
              <a:path w="9551670" h="58419">
                <a:moveTo>
                  <a:pt x="6604851" y="43180"/>
                </a:moveTo>
                <a:lnTo>
                  <a:pt x="6604013" y="42418"/>
                </a:lnTo>
                <a:lnTo>
                  <a:pt x="6483350" y="42418"/>
                </a:lnTo>
                <a:lnTo>
                  <a:pt x="6476466" y="43180"/>
                </a:lnTo>
                <a:lnTo>
                  <a:pt x="6604851" y="43180"/>
                </a:lnTo>
                <a:close/>
              </a:path>
              <a:path w="9551670" h="58419">
                <a:moveTo>
                  <a:pt x="6847421" y="43942"/>
                </a:moveTo>
                <a:lnTo>
                  <a:pt x="6605689" y="43942"/>
                </a:lnTo>
                <a:lnTo>
                  <a:pt x="6583769" y="43942"/>
                </a:lnTo>
                <a:lnTo>
                  <a:pt x="6511239" y="43942"/>
                </a:lnTo>
                <a:lnTo>
                  <a:pt x="6467983" y="44119"/>
                </a:lnTo>
                <a:lnTo>
                  <a:pt x="6476466" y="43180"/>
                </a:lnTo>
                <a:lnTo>
                  <a:pt x="6466510" y="43180"/>
                </a:lnTo>
                <a:lnTo>
                  <a:pt x="6469850" y="42418"/>
                </a:lnTo>
                <a:lnTo>
                  <a:pt x="6465036" y="42418"/>
                </a:lnTo>
                <a:lnTo>
                  <a:pt x="6465036" y="43180"/>
                </a:lnTo>
                <a:lnTo>
                  <a:pt x="6452781" y="43942"/>
                </a:lnTo>
                <a:lnTo>
                  <a:pt x="6407594" y="43942"/>
                </a:lnTo>
                <a:lnTo>
                  <a:pt x="6417424" y="44323"/>
                </a:lnTo>
                <a:lnTo>
                  <a:pt x="6360757" y="44564"/>
                </a:lnTo>
                <a:lnTo>
                  <a:pt x="6361811" y="43180"/>
                </a:lnTo>
                <a:lnTo>
                  <a:pt x="6465036" y="43180"/>
                </a:lnTo>
                <a:lnTo>
                  <a:pt x="6465036" y="42418"/>
                </a:lnTo>
                <a:lnTo>
                  <a:pt x="6368478" y="42418"/>
                </a:lnTo>
                <a:lnTo>
                  <a:pt x="6362103" y="42811"/>
                </a:lnTo>
                <a:lnTo>
                  <a:pt x="6362408" y="42418"/>
                </a:lnTo>
                <a:lnTo>
                  <a:pt x="6368478" y="42418"/>
                </a:lnTo>
                <a:lnTo>
                  <a:pt x="6383325" y="41529"/>
                </a:lnTo>
                <a:lnTo>
                  <a:pt x="6396037" y="40767"/>
                </a:lnTo>
                <a:lnTo>
                  <a:pt x="6333947" y="40767"/>
                </a:lnTo>
                <a:lnTo>
                  <a:pt x="6334366" y="41529"/>
                </a:lnTo>
                <a:lnTo>
                  <a:pt x="6330620" y="41529"/>
                </a:lnTo>
                <a:lnTo>
                  <a:pt x="6318986" y="40767"/>
                </a:lnTo>
                <a:lnTo>
                  <a:pt x="6333947" y="40767"/>
                </a:lnTo>
                <a:lnTo>
                  <a:pt x="6333109" y="39243"/>
                </a:lnTo>
                <a:lnTo>
                  <a:pt x="6315976" y="39763"/>
                </a:lnTo>
                <a:lnTo>
                  <a:pt x="6315976" y="42418"/>
                </a:lnTo>
                <a:lnTo>
                  <a:pt x="6309728" y="42672"/>
                </a:lnTo>
                <a:lnTo>
                  <a:pt x="6309423" y="42418"/>
                </a:lnTo>
                <a:lnTo>
                  <a:pt x="6315976" y="42418"/>
                </a:lnTo>
                <a:lnTo>
                  <a:pt x="6315976" y="39763"/>
                </a:lnTo>
                <a:lnTo>
                  <a:pt x="6307353" y="40017"/>
                </a:lnTo>
                <a:lnTo>
                  <a:pt x="6295720" y="39243"/>
                </a:lnTo>
                <a:lnTo>
                  <a:pt x="6281623" y="39243"/>
                </a:lnTo>
                <a:lnTo>
                  <a:pt x="6281623" y="40767"/>
                </a:lnTo>
                <a:lnTo>
                  <a:pt x="6273038" y="41033"/>
                </a:lnTo>
                <a:lnTo>
                  <a:pt x="6278664" y="40767"/>
                </a:lnTo>
                <a:lnTo>
                  <a:pt x="6281623" y="40767"/>
                </a:lnTo>
                <a:lnTo>
                  <a:pt x="6281623" y="39243"/>
                </a:lnTo>
                <a:lnTo>
                  <a:pt x="6178626" y="39243"/>
                </a:lnTo>
                <a:lnTo>
                  <a:pt x="6158839" y="41275"/>
                </a:lnTo>
                <a:lnTo>
                  <a:pt x="6264465" y="41275"/>
                </a:lnTo>
                <a:lnTo>
                  <a:pt x="6267424" y="41275"/>
                </a:lnTo>
                <a:lnTo>
                  <a:pt x="6242151" y="42418"/>
                </a:lnTo>
                <a:lnTo>
                  <a:pt x="6254826" y="42418"/>
                </a:lnTo>
                <a:lnTo>
                  <a:pt x="6233719" y="42799"/>
                </a:lnTo>
                <a:lnTo>
                  <a:pt x="6242151" y="42418"/>
                </a:lnTo>
                <a:lnTo>
                  <a:pt x="6147714" y="42418"/>
                </a:lnTo>
                <a:lnTo>
                  <a:pt x="6140297" y="43180"/>
                </a:lnTo>
                <a:lnTo>
                  <a:pt x="6212598" y="43180"/>
                </a:lnTo>
                <a:lnTo>
                  <a:pt x="6170384" y="43942"/>
                </a:lnTo>
                <a:lnTo>
                  <a:pt x="6207430" y="43942"/>
                </a:lnTo>
                <a:lnTo>
                  <a:pt x="6212268" y="44704"/>
                </a:lnTo>
                <a:lnTo>
                  <a:pt x="6213221" y="44704"/>
                </a:lnTo>
                <a:lnTo>
                  <a:pt x="6211506" y="46177"/>
                </a:lnTo>
                <a:lnTo>
                  <a:pt x="6210655" y="46177"/>
                </a:lnTo>
                <a:lnTo>
                  <a:pt x="6206756" y="46863"/>
                </a:lnTo>
                <a:lnTo>
                  <a:pt x="6297244" y="43180"/>
                </a:lnTo>
                <a:lnTo>
                  <a:pt x="6310363" y="43180"/>
                </a:lnTo>
                <a:lnTo>
                  <a:pt x="6312243" y="44704"/>
                </a:lnTo>
                <a:lnTo>
                  <a:pt x="6311074" y="44704"/>
                </a:lnTo>
                <a:lnTo>
                  <a:pt x="6320358" y="45593"/>
                </a:lnTo>
                <a:lnTo>
                  <a:pt x="6316561" y="45593"/>
                </a:lnTo>
                <a:lnTo>
                  <a:pt x="6335903" y="46355"/>
                </a:lnTo>
                <a:lnTo>
                  <a:pt x="6336995" y="46355"/>
                </a:lnTo>
                <a:lnTo>
                  <a:pt x="6358382" y="47625"/>
                </a:lnTo>
                <a:lnTo>
                  <a:pt x="6360630" y="44704"/>
                </a:lnTo>
                <a:lnTo>
                  <a:pt x="6427267" y="44704"/>
                </a:lnTo>
                <a:lnTo>
                  <a:pt x="6450241" y="45593"/>
                </a:lnTo>
                <a:lnTo>
                  <a:pt x="6454661" y="45593"/>
                </a:lnTo>
                <a:lnTo>
                  <a:pt x="6462687" y="44704"/>
                </a:lnTo>
                <a:lnTo>
                  <a:pt x="6846303" y="44704"/>
                </a:lnTo>
                <a:lnTo>
                  <a:pt x="6847421" y="43942"/>
                </a:lnTo>
                <a:close/>
              </a:path>
              <a:path w="9551670" h="58419">
                <a:moveTo>
                  <a:pt x="6848513" y="39243"/>
                </a:moveTo>
                <a:lnTo>
                  <a:pt x="6837197" y="39243"/>
                </a:lnTo>
                <a:lnTo>
                  <a:pt x="6831800" y="40005"/>
                </a:lnTo>
                <a:lnTo>
                  <a:pt x="6848513" y="39243"/>
                </a:lnTo>
                <a:close/>
              </a:path>
              <a:path w="9551670" h="58419">
                <a:moveTo>
                  <a:pt x="6849669" y="42418"/>
                </a:moveTo>
                <a:lnTo>
                  <a:pt x="6778892" y="42418"/>
                </a:lnTo>
                <a:lnTo>
                  <a:pt x="6815087" y="40767"/>
                </a:lnTo>
                <a:lnTo>
                  <a:pt x="6622148" y="40767"/>
                </a:lnTo>
                <a:lnTo>
                  <a:pt x="6549250" y="39878"/>
                </a:lnTo>
                <a:lnTo>
                  <a:pt x="6564706" y="39243"/>
                </a:lnTo>
                <a:lnTo>
                  <a:pt x="6837197" y="39243"/>
                </a:lnTo>
                <a:lnTo>
                  <a:pt x="6843496" y="38354"/>
                </a:lnTo>
                <a:lnTo>
                  <a:pt x="6332614" y="38354"/>
                </a:lnTo>
                <a:lnTo>
                  <a:pt x="6333109" y="39243"/>
                </a:lnTo>
                <a:lnTo>
                  <a:pt x="6472263" y="39243"/>
                </a:lnTo>
                <a:lnTo>
                  <a:pt x="6420129" y="40767"/>
                </a:lnTo>
                <a:lnTo>
                  <a:pt x="6475641" y="40767"/>
                </a:lnTo>
                <a:lnTo>
                  <a:pt x="6476543" y="39243"/>
                </a:lnTo>
                <a:lnTo>
                  <a:pt x="6497193" y="39243"/>
                </a:lnTo>
                <a:lnTo>
                  <a:pt x="6509639" y="39243"/>
                </a:lnTo>
                <a:lnTo>
                  <a:pt x="6515138" y="39243"/>
                </a:lnTo>
                <a:lnTo>
                  <a:pt x="6525831" y="39243"/>
                </a:lnTo>
                <a:lnTo>
                  <a:pt x="6526987" y="39243"/>
                </a:lnTo>
                <a:lnTo>
                  <a:pt x="6529603" y="39649"/>
                </a:lnTo>
                <a:lnTo>
                  <a:pt x="6528460" y="39636"/>
                </a:lnTo>
                <a:lnTo>
                  <a:pt x="6525120" y="39535"/>
                </a:lnTo>
                <a:lnTo>
                  <a:pt x="6524993" y="39585"/>
                </a:lnTo>
                <a:lnTo>
                  <a:pt x="6508483" y="39382"/>
                </a:lnTo>
                <a:lnTo>
                  <a:pt x="6496977" y="40767"/>
                </a:lnTo>
                <a:lnTo>
                  <a:pt x="6522072" y="40767"/>
                </a:lnTo>
                <a:lnTo>
                  <a:pt x="6521437" y="41033"/>
                </a:lnTo>
                <a:lnTo>
                  <a:pt x="6527622" y="40767"/>
                </a:lnTo>
                <a:lnTo>
                  <a:pt x="6537084" y="40767"/>
                </a:lnTo>
                <a:lnTo>
                  <a:pt x="6568402" y="40767"/>
                </a:lnTo>
                <a:lnTo>
                  <a:pt x="6588747" y="40767"/>
                </a:lnTo>
                <a:lnTo>
                  <a:pt x="6601104" y="41529"/>
                </a:lnTo>
                <a:lnTo>
                  <a:pt x="6603022" y="41529"/>
                </a:lnTo>
                <a:lnTo>
                  <a:pt x="6604013" y="42418"/>
                </a:lnTo>
                <a:lnTo>
                  <a:pt x="6774535" y="42418"/>
                </a:lnTo>
                <a:lnTo>
                  <a:pt x="6731660" y="43180"/>
                </a:lnTo>
                <a:lnTo>
                  <a:pt x="6604851" y="43180"/>
                </a:lnTo>
                <a:lnTo>
                  <a:pt x="6605587" y="43865"/>
                </a:lnTo>
                <a:lnTo>
                  <a:pt x="6784175" y="43180"/>
                </a:lnTo>
                <a:lnTo>
                  <a:pt x="6848551" y="43180"/>
                </a:lnTo>
                <a:lnTo>
                  <a:pt x="6849669" y="42418"/>
                </a:lnTo>
                <a:close/>
              </a:path>
              <a:path w="9551670" h="58419">
                <a:moveTo>
                  <a:pt x="6853707" y="44704"/>
                </a:moveTo>
                <a:lnTo>
                  <a:pt x="6846303" y="44704"/>
                </a:lnTo>
                <a:lnTo>
                  <a:pt x="6845363" y="45339"/>
                </a:lnTo>
                <a:lnTo>
                  <a:pt x="6845186" y="45339"/>
                </a:lnTo>
                <a:lnTo>
                  <a:pt x="6840855" y="46863"/>
                </a:lnTo>
                <a:lnTo>
                  <a:pt x="6853707" y="44704"/>
                </a:lnTo>
                <a:close/>
              </a:path>
              <a:path w="9551670" h="58419">
                <a:moveTo>
                  <a:pt x="6857111" y="37592"/>
                </a:moveTo>
                <a:lnTo>
                  <a:pt x="6856603" y="37084"/>
                </a:lnTo>
                <a:lnTo>
                  <a:pt x="6852488" y="37084"/>
                </a:lnTo>
                <a:lnTo>
                  <a:pt x="6843496" y="38354"/>
                </a:lnTo>
                <a:lnTo>
                  <a:pt x="6855663" y="38354"/>
                </a:lnTo>
                <a:lnTo>
                  <a:pt x="6856793" y="37592"/>
                </a:lnTo>
                <a:lnTo>
                  <a:pt x="6857111" y="37592"/>
                </a:lnTo>
                <a:close/>
              </a:path>
              <a:path w="9551670" h="58419">
                <a:moveTo>
                  <a:pt x="6862800" y="43180"/>
                </a:moveTo>
                <a:lnTo>
                  <a:pt x="6848551" y="43180"/>
                </a:lnTo>
                <a:lnTo>
                  <a:pt x="6847421" y="43942"/>
                </a:lnTo>
                <a:lnTo>
                  <a:pt x="6858254" y="43942"/>
                </a:lnTo>
                <a:lnTo>
                  <a:pt x="6862800" y="43180"/>
                </a:lnTo>
                <a:close/>
              </a:path>
              <a:path w="9551670" h="58419">
                <a:moveTo>
                  <a:pt x="6886803" y="17145"/>
                </a:moveTo>
                <a:lnTo>
                  <a:pt x="6885165" y="17145"/>
                </a:lnTo>
                <a:lnTo>
                  <a:pt x="6881901" y="17399"/>
                </a:lnTo>
                <a:lnTo>
                  <a:pt x="6886803" y="17145"/>
                </a:lnTo>
                <a:close/>
              </a:path>
              <a:path w="9551670" h="58419">
                <a:moveTo>
                  <a:pt x="6891553" y="38354"/>
                </a:moveTo>
                <a:lnTo>
                  <a:pt x="6855663" y="38354"/>
                </a:lnTo>
                <a:lnTo>
                  <a:pt x="6849669" y="42418"/>
                </a:lnTo>
                <a:lnTo>
                  <a:pt x="6867334" y="42418"/>
                </a:lnTo>
                <a:lnTo>
                  <a:pt x="6891553" y="38354"/>
                </a:lnTo>
                <a:close/>
              </a:path>
              <a:path w="9551670" h="58419">
                <a:moveTo>
                  <a:pt x="6962851" y="17145"/>
                </a:moveTo>
                <a:lnTo>
                  <a:pt x="6962140" y="17018"/>
                </a:lnTo>
                <a:lnTo>
                  <a:pt x="6961340" y="17018"/>
                </a:lnTo>
                <a:lnTo>
                  <a:pt x="6962343" y="15621"/>
                </a:lnTo>
                <a:lnTo>
                  <a:pt x="6917195" y="15621"/>
                </a:lnTo>
                <a:lnTo>
                  <a:pt x="6886803" y="17145"/>
                </a:lnTo>
                <a:lnTo>
                  <a:pt x="6962851" y="17145"/>
                </a:lnTo>
                <a:close/>
              </a:path>
              <a:path w="9551670" h="58419">
                <a:moveTo>
                  <a:pt x="6963067" y="14605"/>
                </a:moveTo>
                <a:lnTo>
                  <a:pt x="6938785" y="14605"/>
                </a:lnTo>
                <a:lnTo>
                  <a:pt x="6922592" y="15367"/>
                </a:lnTo>
                <a:lnTo>
                  <a:pt x="6962521" y="15367"/>
                </a:lnTo>
                <a:lnTo>
                  <a:pt x="6963067" y="14605"/>
                </a:lnTo>
                <a:close/>
              </a:path>
              <a:path w="9551670" h="58419">
                <a:moveTo>
                  <a:pt x="6978485" y="12192"/>
                </a:moveTo>
                <a:lnTo>
                  <a:pt x="6975983" y="12192"/>
                </a:lnTo>
                <a:lnTo>
                  <a:pt x="6949618" y="13843"/>
                </a:lnTo>
                <a:lnTo>
                  <a:pt x="6968401" y="13843"/>
                </a:lnTo>
                <a:lnTo>
                  <a:pt x="6978485" y="12192"/>
                </a:lnTo>
                <a:close/>
              </a:path>
              <a:path w="9551670" h="58419">
                <a:moveTo>
                  <a:pt x="7028015" y="17145"/>
                </a:moveTo>
                <a:lnTo>
                  <a:pt x="6962851" y="17145"/>
                </a:lnTo>
                <a:lnTo>
                  <a:pt x="6965683" y="17653"/>
                </a:lnTo>
                <a:lnTo>
                  <a:pt x="7023925" y="17653"/>
                </a:lnTo>
                <a:lnTo>
                  <a:pt x="7028015" y="17145"/>
                </a:lnTo>
                <a:close/>
              </a:path>
              <a:path w="9551670" h="58419">
                <a:moveTo>
                  <a:pt x="7028256" y="43942"/>
                </a:moveTo>
                <a:lnTo>
                  <a:pt x="7026135" y="43180"/>
                </a:lnTo>
                <a:lnTo>
                  <a:pt x="6983590" y="43180"/>
                </a:lnTo>
                <a:lnTo>
                  <a:pt x="6977913" y="43942"/>
                </a:lnTo>
                <a:lnTo>
                  <a:pt x="7028256" y="43942"/>
                </a:lnTo>
                <a:close/>
              </a:path>
              <a:path w="9551670" h="58419">
                <a:moveTo>
                  <a:pt x="7033730" y="38354"/>
                </a:moveTo>
                <a:lnTo>
                  <a:pt x="7027773" y="37592"/>
                </a:lnTo>
                <a:lnTo>
                  <a:pt x="7026122" y="37592"/>
                </a:lnTo>
                <a:lnTo>
                  <a:pt x="7022224" y="38354"/>
                </a:lnTo>
                <a:lnTo>
                  <a:pt x="7033730" y="38354"/>
                </a:lnTo>
                <a:close/>
              </a:path>
              <a:path w="9551670" h="58419">
                <a:moveTo>
                  <a:pt x="7042340" y="15367"/>
                </a:moveTo>
                <a:lnTo>
                  <a:pt x="6962521" y="15367"/>
                </a:lnTo>
                <a:lnTo>
                  <a:pt x="6962343" y="15621"/>
                </a:lnTo>
                <a:lnTo>
                  <a:pt x="7040296" y="15621"/>
                </a:lnTo>
                <a:lnTo>
                  <a:pt x="7042340" y="15367"/>
                </a:lnTo>
                <a:close/>
              </a:path>
              <a:path w="9551670" h="58419">
                <a:moveTo>
                  <a:pt x="7054558" y="41021"/>
                </a:moveTo>
                <a:lnTo>
                  <a:pt x="7052577" y="40767"/>
                </a:lnTo>
                <a:lnTo>
                  <a:pt x="7051815" y="40767"/>
                </a:lnTo>
                <a:lnTo>
                  <a:pt x="7054558" y="41021"/>
                </a:lnTo>
                <a:close/>
              </a:path>
              <a:path w="9551670" h="58419">
                <a:moveTo>
                  <a:pt x="7056514" y="17145"/>
                </a:moveTo>
                <a:lnTo>
                  <a:pt x="7053250" y="15621"/>
                </a:lnTo>
                <a:lnTo>
                  <a:pt x="7040296" y="15621"/>
                </a:lnTo>
                <a:lnTo>
                  <a:pt x="7028015" y="17145"/>
                </a:lnTo>
                <a:lnTo>
                  <a:pt x="7056514" y="17145"/>
                </a:lnTo>
                <a:close/>
              </a:path>
              <a:path w="9551670" h="58419">
                <a:moveTo>
                  <a:pt x="7079539" y="43180"/>
                </a:moveTo>
                <a:lnTo>
                  <a:pt x="7069379" y="42418"/>
                </a:lnTo>
                <a:lnTo>
                  <a:pt x="7024002" y="42418"/>
                </a:lnTo>
                <a:lnTo>
                  <a:pt x="7026135" y="43180"/>
                </a:lnTo>
                <a:lnTo>
                  <a:pt x="7079539" y="43180"/>
                </a:lnTo>
                <a:close/>
              </a:path>
              <a:path w="9551670" h="58419">
                <a:moveTo>
                  <a:pt x="7098639" y="44704"/>
                </a:moveTo>
                <a:lnTo>
                  <a:pt x="7089711" y="43942"/>
                </a:lnTo>
                <a:lnTo>
                  <a:pt x="7028256" y="43942"/>
                </a:lnTo>
                <a:lnTo>
                  <a:pt x="7030390" y="44704"/>
                </a:lnTo>
                <a:lnTo>
                  <a:pt x="7098639" y="44704"/>
                </a:lnTo>
                <a:close/>
              </a:path>
              <a:path w="9551670" h="58419">
                <a:moveTo>
                  <a:pt x="7118159" y="43180"/>
                </a:moveTo>
                <a:lnTo>
                  <a:pt x="7079539" y="43180"/>
                </a:lnTo>
                <a:lnTo>
                  <a:pt x="7089711" y="43942"/>
                </a:lnTo>
                <a:lnTo>
                  <a:pt x="7117105" y="43942"/>
                </a:lnTo>
                <a:lnTo>
                  <a:pt x="7118159" y="43180"/>
                </a:lnTo>
                <a:close/>
              </a:path>
              <a:path w="9551670" h="58419">
                <a:moveTo>
                  <a:pt x="7123925" y="46875"/>
                </a:moveTo>
                <a:lnTo>
                  <a:pt x="7115378" y="44704"/>
                </a:lnTo>
                <a:lnTo>
                  <a:pt x="7098639" y="44704"/>
                </a:lnTo>
                <a:lnTo>
                  <a:pt x="7123925" y="46875"/>
                </a:lnTo>
                <a:close/>
              </a:path>
              <a:path w="9551670" h="58419">
                <a:moveTo>
                  <a:pt x="7133120" y="38354"/>
                </a:moveTo>
                <a:lnTo>
                  <a:pt x="7033730" y="38354"/>
                </a:lnTo>
                <a:lnTo>
                  <a:pt x="7052577" y="40767"/>
                </a:lnTo>
                <a:lnTo>
                  <a:pt x="7122617" y="40767"/>
                </a:lnTo>
                <a:lnTo>
                  <a:pt x="7133120" y="38354"/>
                </a:lnTo>
                <a:close/>
              </a:path>
              <a:path w="9551670" h="58419">
                <a:moveTo>
                  <a:pt x="7153529" y="17145"/>
                </a:moveTo>
                <a:lnTo>
                  <a:pt x="7056514" y="17145"/>
                </a:lnTo>
                <a:lnTo>
                  <a:pt x="7057606" y="17653"/>
                </a:lnTo>
                <a:lnTo>
                  <a:pt x="7150875" y="17653"/>
                </a:lnTo>
                <a:lnTo>
                  <a:pt x="7153529" y="17145"/>
                </a:lnTo>
                <a:close/>
              </a:path>
              <a:path w="9551670" h="58419">
                <a:moveTo>
                  <a:pt x="7154761" y="43942"/>
                </a:moveTo>
                <a:lnTo>
                  <a:pt x="7117105" y="43942"/>
                </a:lnTo>
                <a:lnTo>
                  <a:pt x="7116051" y="44704"/>
                </a:lnTo>
                <a:lnTo>
                  <a:pt x="7154469" y="44704"/>
                </a:lnTo>
                <a:lnTo>
                  <a:pt x="7154761" y="43942"/>
                </a:lnTo>
                <a:close/>
              </a:path>
              <a:path w="9551670" h="58419">
                <a:moveTo>
                  <a:pt x="7155358" y="42418"/>
                </a:moveTo>
                <a:lnTo>
                  <a:pt x="7119213" y="42418"/>
                </a:lnTo>
                <a:lnTo>
                  <a:pt x="7118159" y="43180"/>
                </a:lnTo>
                <a:lnTo>
                  <a:pt x="7155053" y="43180"/>
                </a:lnTo>
                <a:lnTo>
                  <a:pt x="7155358" y="42418"/>
                </a:lnTo>
                <a:close/>
              </a:path>
              <a:path w="9551670" h="58419">
                <a:moveTo>
                  <a:pt x="7155612" y="40767"/>
                </a:moveTo>
                <a:lnTo>
                  <a:pt x="7122617" y="40767"/>
                </a:lnTo>
                <a:lnTo>
                  <a:pt x="7120407" y="41275"/>
                </a:lnTo>
                <a:lnTo>
                  <a:pt x="7057314" y="41275"/>
                </a:lnTo>
                <a:lnTo>
                  <a:pt x="7069696" y="42418"/>
                </a:lnTo>
                <a:lnTo>
                  <a:pt x="7119213" y="42418"/>
                </a:lnTo>
                <a:lnTo>
                  <a:pt x="7120788" y="41275"/>
                </a:lnTo>
                <a:lnTo>
                  <a:pt x="7155612" y="41275"/>
                </a:lnTo>
                <a:lnTo>
                  <a:pt x="7155612" y="40767"/>
                </a:lnTo>
                <a:close/>
              </a:path>
              <a:path w="9551670" h="58419">
                <a:moveTo>
                  <a:pt x="7167004" y="44704"/>
                </a:moveTo>
                <a:lnTo>
                  <a:pt x="7154469" y="44704"/>
                </a:lnTo>
                <a:lnTo>
                  <a:pt x="7154215" y="45339"/>
                </a:lnTo>
                <a:lnTo>
                  <a:pt x="7153529" y="45339"/>
                </a:lnTo>
                <a:lnTo>
                  <a:pt x="7148817" y="46863"/>
                </a:lnTo>
                <a:lnTo>
                  <a:pt x="7167004" y="44704"/>
                </a:lnTo>
                <a:close/>
              </a:path>
              <a:path w="9551670" h="58419">
                <a:moveTo>
                  <a:pt x="7179831" y="43180"/>
                </a:moveTo>
                <a:lnTo>
                  <a:pt x="7155053" y="43180"/>
                </a:lnTo>
                <a:lnTo>
                  <a:pt x="7154761" y="43942"/>
                </a:lnTo>
                <a:lnTo>
                  <a:pt x="7173417" y="43942"/>
                </a:lnTo>
                <a:lnTo>
                  <a:pt x="7179831" y="43180"/>
                </a:lnTo>
                <a:close/>
              </a:path>
              <a:path w="9551670" h="58419">
                <a:moveTo>
                  <a:pt x="7181647" y="15367"/>
                </a:moveTo>
                <a:lnTo>
                  <a:pt x="7052704" y="15367"/>
                </a:lnTo>
                <a:lnTo>
                  <a:pt x="7053250" y="15621"/>
                </a:lnTo>
                <a:lnTo>
                  <a:pt x="7177176" y="15621"/>
                </a:lnTo>
                <a:lnTo>
                  <a:pt x="7181647" y="15367"/>
                </a:lnTo>
                <a:close/>
              </a:path>
              <a:path w="9551670" h="58419">
                <a:moveTo>
                  <a:pt x="7195871" y="41275"/>
                </a:moveTo>
                <a:lnTo>
                  <a:pt x="7155612" y="41275"/>
                </a:lnTo>
                <a:lnTo>
                  <a:pt x="7155701" y="41529"/>
                </a:lnTo>
                <a:lnTo>
                  <a:pt x="7155358" y="42418"/>
                </a:lnTo>
                <a:lnTo>
                  <a:pt x="7186244" y="42418"/>
                </a:lnTo>
                <a:lnTo>
                  <a:pt x="7195871" y="41275"/>
                </a:lnTo>
                <a:close/>
              </a:path>
              <a:path w="9551670" h="58419">
                <a:moveTo>
                  <a:pt x="7213917" y="13843"/>
                </a:moveTo>
                <a:lnTo>
                  <a:pt x="6968401" y="13843"/>
                </a:lnTo>
                <a:lnTo>
                  <a:pt x="6963753" y="14605"/>
                </a:lnTo>
                <a:lnTo>
                  <a:pt x="7048474" y="14605"/>
                </a:lnTo>
                <a:lnTo>
                  <a:pt x="7042340" y="15367"/>
                </a:lnTo>
                <a:lnTo>
                  <a:pt x="7052704" y="15367"/>
                </a:lnTo>
                <a:lnTo>
                  <a:pt x="7051065" y="14605"/>
                </a:lnTo>
                <a:lnTo>
                  <a:pt x="7195032" y="14605"/>
                </a:lnTo>
                <a:lnTo>
                  <a:pt x="7213917" y="13843"/>
                </a:lnTo>
                <a:close/>
              </a:path>
              <a:path w="9551670" h="58419">
                <a:moveTo>
                  <a:pt x="7220039" y="41275"/>
                </a:moveTo>
                <a:lnTo>
                  <a:pt x="7219772" y="40767"/>
                </a:lnTo>
                <a:lnTo>
                  <a:pt x="7200151" y="40767"/>
                </a:lnTo>
                <a:lnTo>
                  <a:pt x="7195871" y="41275"/>
                </a:lnTo>
                <a:lnTo>
                  <a:pt x="7220039" y="41275"/>
                </a:lnTo>
                <a:close/>
              </a:path>
              <a:path w="9551670" h="58419">
                <a:moveTo>
                  <a:pt x="7220458" y="38354"/>
                </a:moveTo>
                <a:lnTo>
                  <a:pt x="7155739" y="38354"/>
                </a:lnTo>
                <a:lnTo>
                  <a:pt x="7156882" y="37084"/>
                </a:lnTo>
                <a:lnTo>
                  <a:pt x="7147801" y="37084"/>
                </a:lnTo>
                <a:lnTo>
                  <a:pt x="7138263" y="37592"/>
                </a:lnTo>
                <a:lnTo>
                  <a:pt x="7136435" y="37592"/>
                </a:lnTo>
                <a:lnTo>
                  <a:pt x="7133120" y="38354"/>
                </a:lnTo>
                <a:lnTo>
                  <a:pt x="7155624" y="38354"/>
                </a:lnTo>
                <a:lnTo>
                  <a:pt x="7155612" y="40767"/>
                </a:lnTo>
                <a:lnTo>
                  <a:pt x="7200151" y="40767"/>
                </a:lnTo>
                <a:lnTo>
                  <a:pt x="7220458" y="38354"/>
                </a:lnTo>
                <a:close/>
              </a:path>
              <a:path w="9551670" h="58419">
                <a:moveTo>
                  <a:pt x="7222109" y="43180"/>
                </a:moveTo>
                <a:lnTo>
                  <a:pt x="7220102" y="42418"/>
                </a:lnTo>
                <a:lnTo>
                  <a:pt x="7186244" y="42418"/>
                </a:lnTo>
                <a:lnTo>
                  <a:pt x="7179831" y="43180"/>
                </a:lnTo>
                <a:lnTo>
                  <a:pt x="7222109" y="43180"/>
                </a:lnTo>
                <a:close/>
              </a:path>
              <a:path w="9551670" h="58419">
                <a:moveTo>
                  <a:pt x="7226147" y="44704"/>
                </a:moveTo>
                <a:lnTo>
                  <a:pt x="7224128" y="43942"/>
                </a:lnTo>
                <a:lnTo>
                  <a:pt x="7173417" y="43942"/>
                </a:lnTo>
                <a:lnTo>
                  <a:pt x="7167004" y="44704"/>
                </a:lnTo>
                <a:lnTo>
                  <a:pt x="7226147" y="44704"/>
                </a:lnTo>
                <a:close/>
              </a:path>
              <a:path w="9551670" h="58419">
                <a:moveTo>
                  <a:pt x="7227430" y="37592"/>
                </a:moveTo>
                <a:lnTo>
                  <a:pt x="7226871" y="37592"/>
                </a:lnTo>
                <a:lnTo>
                  <a:pt x="7220458" y="38354"/>
                </a:lnTo>
                <a:lnTo>
                  <a:pt x="7224331" y="38354"/>
                </a:lnTo>
                <a:lnTo>
                  <a:pt x="7227430" y="37592"/>
                </a:lnTo>
                <a:close/>
              </a:path>
              <a:path w="9551670" h="58419">
                <a:moveTo>
                  <a:pt x="7280872" y="13843"/>
                </a:moveTo>
                <a:lnTo>
                  <a:pt x="7269340" y="12192"/>
                </a:lnTo>
                <a:lnTo>
                  <a:pt x="7261339" y="11049"/>
                </a:lnTo>
                <a:lnTo>
                  <a:pt x="7246112" y="12192"/>
                </a:lnTo>
                <a:lnTo>
                  <a:pt x="7235965" y="12954"/>
                </a:lnTo>
                <a:lnTo>
                  <a:pt x="7213917" y="13843"/>
                </a:lnTo>
                <a:lnTo>
                  <a:pt x="7280872" y="13843"/>
                </a:lnTo>
                <a:close/>
              </a:path>
              <a:path w="9551670" h="58419">
                <a:moveTo>
                  <a:pt x="7339139" y="13436"/>
                </a:moveTo>
                <a:lnTo>
                  <a:pt x="7328446" y="13436"/>
                </a:lnTo>
                <a:lnTo>
                  <a:pt x="7329538" y="13601"/>
                </a:lnTo>
                <a:lnTo>
                  <a:pt x="7339139" y="13436"/>
                </a:lnTo>
                <a:close/>
              </a:path>
              <a:path w="9551670" h="58419">
                <a:moveTo>
                  <a:pt x="7341819" y="15367"/>
                </a:moveTo>
                <a:lnTo>
                  <a:pt x="7336561" y="14605"/>
                </a:lnTo>
                <a:lnTo>
                  <a:pt x="7195032" y="14605"/>
                </a:lnTo>
                <a:lnTo>
                  <a:pt x="7181647" y="15367"/>
                </a:lnTo>
                <a:lnTo>
                  <a:pt x="7341819" y="15367"/>
                </a:lnTo>
                <a:close/>
              </a:path>
              <a:path w="9551670" h="58419">
                <a:moveTo>
                  <a:pt x="7346175" y="44704"/>
                </a:moveTo>
                <a:lnTo>
                  <a:pt x="7226147" y="44704"/>
                </a:lnTo>
                <a:lnTo>
                  <a:pt x="7230021" y="46177"/>
                </a:lnTo>
                <a:lnTo>
                  <a:pt x="7230478" y="46177"/>
                </a:lnTo>
                <a:lnTo>
                  <a:pt x="7240905" y="48260"/>
                </a:lnTo>
                <a:lnTo>
                  <a:pt x="7245096" y="48260"/>
                </a:lnTo>
                <a:lnTo>
                  <a:pt x="7249490" y="47879"/>
                </a:lnTo>
                <a:lnTo>
                  <a:pt x="7314971" y="47879"/>
                </a:lnTo>
                <a:lnTo>
                  <a:pt x="7330948" y="47625"/>
                </a:lnTo>
                <a:lnTo>
                  <a:pt x="7298969" y="46177"/>
                </a:lnTo>
                <a:lnTo>
                  <a:pt x="7295274" y="46177"/>
                </a:lnTo>
                <a:lnTo>
                  <a:pt x="7346175" y="44704"/>
                </a:lnTo>
                <a:close/>
              </a:path>
              <a:path w="9551670" h="58419">
                <a:moveTo>
                  <a:pt x="7355345" y="15367"/>
                </a:moveTo>
                <a:lnTo>
                  <a:pt x="7341819" y="15367"/>
                </a:lnTo>
                <a:lnTo>
                  <a:pt x="7343572" y="15621"/>
                </a:lnTo>
                <a:lnTo>
                  <a:pt x="7352385" y="15621"/>
                </a:lnTo>
                <a:lnTo>
                  <a:pt x="7355345" y="15367"/>
                </a:lnTo>
                <a:close/>
              </a:path>
              <a:path w="9551670" h="58419">
                <a:moveTo>
                  <a:pt x="7361301" y="43180"/>
                </a:moveTo>
                <a:lnTo>
                  <a:pt x="7222109" y="43180"/>
                </a:lnTo>
                <a:lnTo>
                  <a:pt x="7224128" y="43942"/>
                </a:lnTo>
                <a:lnTo>
                  <a:pt x="7355459" y="43942"/>
                </a:lnTo>
                <a:lnTo>
                  <a:pt x="7361301" y="43180"/>
                </a:lnTo>
                <a:close/>
              </a:path>
              <a:path w="9551670" h="58419">
                <a:moveTo>
                  <a:pt x="7375880" y="41275"/>
                </a:moveTo>
                <a:lnTo>
                  <a:pt x="7220039" y="41275"/>
                </a:lnTo>
                <a:lnTo>
                  <a:pt x="7220636" y="42418"/>
                </a:lnTo>
                <a:lnTo>
                  <a:pt x="7367130" y="42418"/>
                </a:lnTo>
                <a:lnTo>
                  <a:pt x="7375880" y="41275"/>
                </a:lnTo>
                <a:close/>
              </a:path>
              <a:path w="9551670" h="58419">
                <a:moveTo>
                  <a:pt x="7397864" y="38354"/>
                </a:moveTo>
                <a:lnTo>
                  <a:pt x="7224331" y="38354"/>
                </a:lnTo>
                <a:lnTo>
                  <a:pt x="7220712" y="39243"/>
                </a:lnTo>
                <a:lnTo>
                  <a:pt x="7218959" y="39243"/>
                </a:lnTo>
                <a:lnTo>
                  <a:pt x="7219772" y="40767"/>
                </a:lnTo>
                <a:lnTo>
                  <a:pt x="7379767" y="40767"/>
                </a:lnTo>
                <a:lnTo>
                  <a:pt x="7391425" y="39243"/>
                </a:lnTo>
                <a:lnTo>
                  <a:pt x="7391273" y="39243"/>
                </a:lnTo>
                <a:lnTo>
                  <a:pt x="7397864" y="38354"/>
                </a:lnTo>
                <a:close/>
              </a:path>
              <a:path w="9551670" h="58419">
                <a:moveTo>
                  <a:pt x="7462063" y="10795"/>
                </a:moveTo>
                <a:lnTo>
                  <a:pt x="7445032" y="9779"/>
                </a:lnTo>
                <a:lnTo>
                  <a:pt x="7441908" y="9779"/>
                </a:lnTo>
                <a:lnTo>
                  <a:pt x="7444079" y="10033"/>
                </a:lnTo>
                <a:lnTo>
                  <a:pt x="7443381" y="10033"/>
                </a:lnTo>
                <a:lnTo>
                  <a:pt x="7452017" y="10795"/>
                </a:lnTo>
                <a:lnTo>
                  <a:pt x="7462063" y="10795"/>
                </a:lnTo>
                <a:close/>
              </a:path>
              <a:path w="9551670" h="58419">
                <a:moveTo>
                  <a:pt x="7465860" y="37084"/>
                </a:moveTo>
                <a:lnTo>
                  <a:pt x="7407275" y="37084"/>
                </a:lnTo>
                <a:lnTo>
                  <a:pt x="7397864" y="38354"/>
                </a:lnTo>
                <a:lnTo>
                  <a:pt x="7464755" y="38354"/>
                </a:lnTo>
                <a:lnTo>
                  <a:pt x="7465860" y="37084"/>
                </a:lnTo>
                <a:close/>
              </a:path>
              <a:path w="9551670" h="58419">
                <a:moveTo>
                  <a:pt x="7467981" y="43180"/>
                </a:moveTo>
                <a:lnTo>
                  <a:pt x="7466787" y="42418"/>
                </a:lnTo>
                <a:lnTo>
                  <a:pt x="7367130" y="42418"/>
                </a:lnTo>
                <a:lnTo>
                  <a:pt x="7361301" y="43180"/>
                </a:lnTo>
                <a:lnTo>
                  <a:pt x="7467981" y="43180"/>
                </a:lnTo>
                <a:close/>
              </a:path>
              <a:path w="9551670" h="58419">
                <a:moveTo>
                  <a:pt x="7471296" y="34417"/>
                </a:moveTo>
                <a:lnTo>
                  <a:pt x="7441082" y="34417"/>
                </a:lnTo>
                <a:lnTo>
                  <a:pt x="7418591" y="35179"/>
                </a:lnTo>
                <a:lnTo>
                  <a:pt x="6992506" y="35179"/>
                </a:lnTo>
                <a:lnTo>
                  <a:pt x="6993217" y="36068"/>
                </a:lnTo>
                <a:lnTo>
                  <a:pt x="6992836" y="36068"/>
                </a:lnTo>
                <a:lnTo>
                  <a:pt x="6992125" y="37084"/>
                </a:lnTo>
                <a:lnTo>
                  <a:pt x="7147801" y="37084"/>
                </a:lnTo>
                <a:lnTo>
                  <a:pt x="7152564" y="36830"/>
                </a:lnTo>
                <a:lnTo>
                  <a:pt x="7157110" y="36830"/>
                </a:lnTo>
                <a:lnTo>
                  <a:pt x="7156882" y="37084"/>
                </a:lnTo>
                <a:lnTo>
                  <a:pt x="7407275" y="37084"/>
                </a:lnTo>
                <a:lnTo>
                  <a:pt x="7409167" y="36830"/>
                </a:lnTo>
                <a:lnTo>
                  <a:pt x="7421397" y="35179"/>
                </a:lnTo>
                <a:lnTo>
                  <a:pt x="7468933" y="35179"/>
                </a:lnTo>
                <a:lnTo>
                  <a:pt x="7471296" y="34417"/>
                </a:lnTo>
                <a:close/>
              </a:path>
              <a:path w="9551670" h="58419">
                <a:moveTo>
                  <a:pt x="7508024" y="43180"/>
                </a:moveTo>
                <a:lnTo>
                  <a:pt x="7467981" y="43180"/>
                </a:lnTo>
                <a:lnTo>
                  <a:pt x="7469772" y="44335"/>
                </a:lnTo>
                <a:lnTo>
                  <a:pt x="7466292" y="43942"/>
                </a:lnTo>
                <a:lnTo>
                  <a:pt x="7355459" y="43942"/>
                </a:lnTo>
                <a:lnTo>
                  <a:pt x="7349630" y="44704"/>
                </a:lnTo>
                <a:lnTo>
                  <a:pt x="7470381" y="44704"/>
                </a:lnTo>
                <a:lnTo>
                  <a:pt x="7473264" y="44704"/>
                </a:lnTo>
                <a:lnTo>
                  <a:pt x="7492987" y="46875"/>
                </a:lnTo>
                <a:lnTo>
                  <a:pt x="7508024" y="43180"/>
                </a:lnTo>
                <a:close/>
              </a:path>
              <a:path w="9551670" h="58419">
                <a:moveTo>
                  <a:pt x="7515809" y="41275"/>
                </a:moveTo>
                <a:lnTo>
                  <a:pt x="7464996" y="41275"/>
                </a:lnTo>
                <a:lnTo>
                  <a:pt x="7466787" y="42418"/>
                </a:lnTo>
                <a:lnTo>
                  <a:pt x="7511135" y="42418"/>
                </a:lnTo>
                <a:lnTo>
                  <a:pt x="7515809" y="41275"/>
                </a:lnTo>
                <a:close/>
              </a:path>
              <a:path w="9551670" h="58419">
                <a:moveTo>
                  <a:pt x="7543978" y="35179"/>
                </a:moveTo>
                <a:lnTo>
                  <a:pt x="7468933" y="35179"/>
                </a:lnTo>
                <a:lnTo>
                  <a:pt x="7466190" y="36068"/>
                </a:lnTo>
                <a:lnTo>
                  <a:pt x="7466749" y="36068"/>
                </a:lnTo>
                <a:lnTo>
                  <a:pt x="7465860" y="37084"/>
                </a:lnTo>
                <a:lnTo>
                  <a:pt x="7535100" y="37084"/>
                </a:lnTo>
                <a:lnTo>
                  <a:pt x="7543978" y="35179"/>
                </a:lnTo>
                <a:close/>
              </a:path>
              <a:path w="9551670" h="58419">
                <a:moveTo>
                  <a:pt x="7548308" y="48768"/>
                </a:moveTo>
                <a:lnTo>
                  <a:pt x="7543647" y="48260"/>
                </a:lnTo>
                <a:lnTo>
                  <a:pt x="7245096" y="48260"/>
                </a:lnTo>
                <a:lnTo>
                  <a:pt x="7242162" y="48514"/>
                </a:lnTo>
                <a:lnTo>
                  <a:pt x="7240905" y="48260"/>
                </a:lnTo>
                <a:lnTo>
                  <a:pt x="7010857" y="48260"/>
                </a:lnTo>
                <a:lnTo>
                  <a:pt x="7036346" y="47117"/>
                </a:lnTo>
                <a:lnTo>
                  <a:pt x="7043521" y="47117"/>
                </a:lnTo>
                <a:lnTo>
                  <a:pt x="7032968" y="45339"/>
                </a:lnTo>
                <a:lnTo>
                  <a:pt x="7032168" y="45339"/>
                </a:lnTo>
                <a:lnTo>
                  <a:pt x="7030390" y="44704"/>
                </a:lnTo>
                <a:lnTo>
                  <a:pt x="6972249" y="44704"/>
                </a:lnTo>
                <a:lnTo>
                  <a:pt x="6954926" y="47040"/>
                </a:lnTo>
                <a:lnTo>
                  <a:pt x="6956679" y="45720"/>
                </a:lnTo>
                <a:lnTo>
                  <a:pt x="6953631" y="45720"/>
                </a:lnTo>
                <a:lnTo>
                  <a:pt x="6954533" y="47091"/>
                </a:lnTo>
                <a:lnTo>
                  <a:pt x="6954279" y="47117"/>
                </a:lnTo>
                <a:lnTo>
                  <a:pt x="6954558" y="47117"/>
                </a:lnTo>
                <a:lnTo>
                  <a:pt x="6954647" y="47244"/>
                </a:lnTo>
                <a:lnTo>
                  <a:pt x="6954812" y="47117"/>
                </a:lnTo>
                <a:lnTo>
                  <a:pt x="6961492" y="47117"/>
                </a:lnTo>
                <a:lnTo>
                  <a:pt x="6972135" y="47625"/>
                </a:lnTo>
                <a:lnTo>
                  <a:pt x="6995528" y="48260"/>
                </a:lnTo>
                <a:lnTo>
                  <a:pt x="6900342" y="48260"/>
                </a:lnTo>
                <a:lnTo>
                  <a:pt x="6906374" y="47371"/>
                </a:lnTo>
                <a:lnTo>
                  <a:pt x="6923049" y="46189"/>
                </a:lnTo>
                <a:lnTo>
                  <a:pt x="6938251" y="46177"/>
                </a:lnTo>
                <a:lnTo>
                  <a:pt x="6953631" y="46736"/>
                </a:lnTo>
                <a:lnTo>
                  <a:pt x="6949732" y="44704"/>
                </a:lnTo>
                <a:lnTo>
                  <a:pt x="6972249" y="44704"/>
                </a:lnTo>
                <a:lnTo>
                  <a:pt x="6977913" y="43942"/>
                </a:lnTo>
                <a:lnTo>
                  <a:pt x="6948284" y="43942"/>
                </a:lnTo>
                <a:lnTo>
                  <a:pt x="6946824" y="43180"/>
                </a:lnTo>
                <a:lnTo>
                  <a:pt x="6983590" y="43180"/>
                </a:lnTo>
                <a:lnTo>
                  <a:pt x="6989267" y="42418"/>
                </a:lnTo>
                <a:lnTo>
                  <a:pt x="7024002" y="42418"/>
                </a:lnTo>
                <a:lnTo>
                  <a:pt x="7021525" y="41529"/>
                </a:lnTo>
                <a:lnTo>
                  <a:pt x="7022211" y="41529"/>
                </a:lnTo>
                <a:lnTo>
                  <a:pt x="7019988" y="39243"/>
                </a:lnTo>
                <a:lnTo>
                  <a:pt x="7017664" y="39243"/>
                </a:lnTo>
                <a:lnTo>
                  <a:pt x="7022224" y="38354"/>
                </a:lnTo>
                <a:lnTo>
                  <a:pt x="6991236" y="38354"/>
                </a:lnTo>
                <a:lnTo>
                  <a:pt x="6988403" y="42418"/>
                </a:lnTo>
                <a:lnTo>
                  <a:pt x="6945363" y="42418"/>
                </a:lnTo>
                <a:lnTo>
                  <a:pt x="6937591" y="38354"/>
                </a:lnTo>
                <a:lnTo>
                  <a:pt x="6991236" y="38354"/>
                </a:lnTo>
                <a:lnTo>
                  <a:pt x="6992125" y="37084"/>
                </a:lnTo>
                <a:lnTo>
                  <a:pt x="6935165" y="37084"/>
                </a:lnTo>
                <a:lnTo>
                  <a:pt x="6931520" y="35179"/>
                </a:lnTo>
                <a:lnTo>
                  <a:pt x="6992506" y="35179"/>
                </a:lnTo>
                <a:lnTo>
                  <a:pt x="6991896" y="34417"/>
                </a:lnTo>
                <a:lnTo>
                  <a:pt x="6915010" y="34417"/>
                </a:lnTo>
                <a:lnTo>
                  <a:pt x="6910476" y="35179"/>
                </a:lnTo>
                <a:lnTo>
                  <a:pt x="6930898" y="35179"/>
                </a:lnTo>
                <a:lnTo>
                  <a:pt x="6925310" y="37084"/>
                </a:lnTo>
                <a:lnTo>
                  <a:pt x="6899122" y="37084"/>
                </a:lnTo>
                <a:lnTo>
                  <a:pt x="6891553" y="38354"/>
                </a:lnTo>
                <a:lnTo>
                  <a:pt x="6921589" y="38354"/>
                </a:lnTo>
                <a:lnTo>
                  <a:pt x="6909663" y="42418"/>
                </a:lnTo>
                <a:lnTo>
                  <a:pt x="6867334" y="42418"/>
                </a:lnTo>
                <a:lnTo>
                  <a:pt x="6862800" y="43180"/>
                </a:lnTo>
                <a:lnTo>
                  <a:pt x="6907428" y="43180"/>
                </a:lnTo>
                <a:lnTo>
                  <a:pt x="6905193" y="43942"/>
                </a:lnTo>
                <a:lnTo>
                  <a:pt x="6858254" y="43942"/>
                </a:lnTo>
                <a:lnTo>
                  <a:pt x="6853707" y="44704"/>
                </a:lnTo>
                <a:lnTo>
                  <a:pt x="6902958" y="44704"/>
                </a:lnTo>
                <a:lnTo>
                  <a:pt x="6892531" y="48260"/>
                </a:lnTo>
                <a:lnTo>
                  <a:pt x="5467134" y="48260"/>
                </a:lnTo>
                <a:lnTo>
                  <a:pt x="5464924" y="48514"/>
                </a:lnTo>
                <a:lnTo>
                  <a:pt x="5464619" y="48260"/>
                </a:lnTo>
                <a:lnTo>
                  <a:pt x="5259908" y="48260"/>
                </a:lnTo>
                <a:lnTo>
                  <a:pt x="5260098" y="48768"/>
                </a:lnTo>
                <a:lnTo>
                  <a:pt x="5462727" y="48768"/>
                </a:lnTo>
                <a:lnTo>
                  <a:pt x="5465242" y="48768"/>
                </a:lnTo>
                <a:lnTo>
                  <a:pt x="6891045" y="48768"/>
                </a:lnTo>
                <a:lnTo>
                  <a:pt x="6886575" y="50292"/>
                </a:lnTo>
                <a:lnTo>
                  <a:pt x="6896900" y="48768"/>
                </a:lnTo>
                <a:lnTo>
                  <a:pt x="7239241" y="48768"/>
                </a:lnTo>
                <a:lnTo>
                  <a:pt x="7243432" y="48768"/>
                </a:lnTo>
                <a:lnTo>
                  <a:pt x="7548308" y="48768"/>
                </a:lnTo>
                <a:close/>
              </a:path>
              <a:path w="9551670" h="58419">
                <a:moveTo>
                  <a:pt x="7561377" y="50431"/>
                </a:moveTo>
                <a:lnTo>
                  <a:pt x="7560475" y="50292"/>
                </a:lnTo>
                <a:lnTo>
                  <a:pt x="7558760" y="50292"/>
                </a:lnTo>
                <a:lnTo>
                  <a:pt x="7561377" y="50431"/>
                </a:lnTo>
                <a:close/>
              </a:path>
              <a:path w="9551670" h="58419">
                <a:moveTo>
                  <a:pt x="7565885" y="55245"/>
                </a:moveTo>
                <a:lnTo>
                  <a:pt x="7537958" y="55245"/>
                </a:lnTo>
                <a:lnTo>
                  <a:pt x="7555852" y="55511"/>
                </a:lnTo>
                <a:lnTo>
                  <a:pt x="7565885" y="55245"/>
                </a:lnTo>
                <a:close/>
              </a:path>
              <a:path w="9551670" h="58419">
                <a:moveTo>
                  <a:pt x="7581951" y="42418"/>
                </a:moveTo>
                <a:lnTo>
                  <a:pt x="7511135" y="42418"/>
                </a:lnTo>
                <a:lnTo>
                  <a:pt x="7508024" y="43180"/>
                </a:lnTo>
                <a:lnTo>
                  <a:pt x="7575486" y="43180"/>
                </a:lnTo>
                <a:lnTo>
                  <a:pt x="7581951" y="42418"/>
                </a:lnTo>
                <a:close/>
              </a:path>
              <a:path w="9551670" h="58419">
                <a:moveTo>
                  <a:pt x="7594879" y="40767"/>
                </a:moveTo>
                <a:lnTo>
                  <a:pt x="7517955" y="40767"/>
                </a:lnTo>
                <a:lnTo>
                  <a:pt x="7529195" y="38354"/>
                </a:lnTo>
                <a:lnTo>
                  <a:pt x="7464755" y="38354"/>
                </a:lnTo>
                <a:lnTo>
                  <a:pt x="7462647" y="40767"/>
                </a:lnTo>
                <a:lnTo>
                  <a:pt x="7379767" y="40767"/>
                </a:lnTo>
                <a:lnTo>
                  <a:pt x="7375880" y="41275"/>
                </a:lnTo>
                <a:lnTo>
                  <a:pt x="7464996" y="41275"/>
                </a:lnTo>
                <a:lnTo>
                  <a:pt x="7464196" y="40767"/>
                </a:lnTo>
                <a:lnTo>
                  <a:pt x="7517879" y="40767"/>
                </a:lnTo>
                <a:lnTo>
                  <a:pt x="7515809" y="41275"/>
                </a:lnTo>
                <a:lnTo>
                  <a:pt x="7591184" y="41275"/>
                </a:lnTo>
                <a:lnTo>
                  <a:pt x="7594879" y="40767"/>
                </a:lnTo>
                <a:close/>
              </a:path>
              <a:path w="9551670" h="58419">
                <a:moveTo>
                  <a:pt x="7621702" y="37084"/>
                </a:moveTo>
                <a:lnTo>
                  <a:pt x="7535100" y="37084"/>
                </a:lnTo>
                <a:lnTo>
                  <a:pt x="7529195" y="38354"/>
                </a:lnTo>
                <a:lnTo>
                  <a:pt x="7612456" y="38354"/>
                </a:lnTo>
                <a:lnTo>
                  <a:pt x="7621702" y="37084"/>
                </a:lnTo>
                <a:close/>
              </a:path>
              <a:path w="9551670" h="58419">
                <a:moveTo>
                  <a:pt x="7637805" y="48768"/>
                </a:moveTo>
                <a:lnTo>
                  <a:pt x="7548308" y="48768"/>
                </a:lnTo>
                <a:lnTo>
                  <a:pt x="7554138" y="49403"/>
                </a:lnTo>
                <a:lnTo>
                  <a:pt x="7560475" y="50292"/>
                </a:lnTo>
                <a:lnTo>
                  <a:pt x="7634338" y="50292"/>
                </a:lnTo>
                <a:lnTo>
                  <a:pt x="7637805" y="48768"/>
                </a:lnTo>
                <a:close/>
              </a:path>
              <a:path w="9551670" h="58419">
                <a:moveTo>
                  <a:pt x="7641133" y="34417"/>
                </a:moveTo>
                <a:lnTo>
                  <a:pt x="7547521" y="34417"/>
                </a:lnTo>
                <a:lnTo>
                  <a:pt x="7543978" y="35179"/>
                </a:lnTo>
                <a:lnTo>
                  <a:pt x="7635583" y="35179"/>
                </a:lnTo>
                <a:lnTo>
                  <a:pt x="7641133" y="34417"/>
                </a:lnTo>
                <a:close/>
              </a:path>
              <a:path w="9551670" h="58419">
                <a:moveTo>
                  <a:pt x="7668704" y="43180"/>
                </a:moveTo>
                <a:lnTo>
                  <a:pt x="7575486" y="43180"/>
                </a:lnTo>
                <a:lnTo>
                  <a:pt x="7537831" y="47625"/>
                </a:lnTo>
                <a:lnTo>
                  <a:pt x="7543647" y="48260"/>
                </a:lnTo>
                <a:lnTo>
                  <a:pt x="7638974" y="48260"/>
                </a:lnTo>
                <a:lnTo>
                  <a:pt x="7640993" y="47371"/>
                </a:lnTo>
                <a:lnTo>
                  <a:pt x="7668704" y="43180"/>
                </a:lnTo>
                <a:close/>
              </a:path>
              <a:path w="9551670" h="58419">
                <a:moveTo>
                  <a:pt x="7673556" y="50292"/>
                </a:moveTo>
                <a:lnTo>
                  <a:pt x="7634338" y="50292"/>
                </a:lnTo>
                <a:lnTo>
                  <a:pt x="7633754" y="50546"/>
                </a:lnTo>
                <a:lnTo>
                  <a:pt x="7667371" y="50546"/>
                </a:lnTo>
                <a:lnTo>
                  <a:pt x="7673556" y="50292"/>
                </a:lnTo>
                <a:close/>
              </a:path>
              <a:path w="9551670" h="58419">
                <a:moveTo>
                  <a:pt x="7676667" y="55753"/>
                </a:moveTo>
                <a:lnTo>
                  <a:pt x="7573746" y="55753"/>
                </a:lnTo>
                <a:lnTo>
                  <a:pt x="7672197" y="57150"/>
                </a:lnTo>
                <a:lnTo>
                  <a:pt x="7676667" y="55753"/>
                </a:lnTo>
                <a:close/>
              </a:path>
              <a:path w="9551670" h="58419">
                <a:moveTo>
                  <a:pt x="7687259" y="41275"/>
                </a:moveTo>
                <a:lnTo>
                  <a:pt x="7591184" y="41275"/>
                </a:lnTo>
                <a:lnTo>
                  <a:pt x="7589329" y="41529"/>
                </a:lnTo>
                <a:lnTo>
                  <a:pt x="7589482" y="41529"/>
                </a:lnTo>
                <a:lnTo>
                  <a:pt x="7581951" y="42418"/>
                </a:lnTo>
                <a:lnTo>
                  <a:pt x="7672044" y="42418"/>
                </a:lnTo>
                <a:lnTo>
                  <a:pt x="7687259" y="41275"/>
                </a:lnTo>
                <a:close/>
              </a:path>
              <a:path w="9551670" h="58419">
                <a:moveTo>
                  <a:pt x="7723022" y="48260"/>
                </a:moveTo>
                <a:lnTo>
                  <a:pt x="7638974" y="48260"/>
                </a:lnTo>
                <a:lnTo>
                  <a:pt x="7637805" y="48768"/>
                </a:lnTo>
                <a:lnTo>
                  <a:pt x="7710652" y="48768"/>
                </a:lnTo>
                <a:lnTo>
                  <a:pt x="7723022" y="48260"/>
                </a:lnTo>
                <a:close/>
              </a:path>
              <a:path w="9551670" h="58419">
                <a:moveTo>
                  <a:pt x="7726146" y="38354"/>
                </a:moveTo>
                <a:lnTo>
                  <a:pt x="7612456" y="38354"/>
                </a:lnTo>
                <a:lnTo>
                  <a:pt x="7594879" y="40767"/>
                </a:lnTo>
                <a:lnTo>
                  <a:pt x="7694028" y="40767"/>
                </a:lnTo>
                <a:lnTo>
                  <a:pt x="7726146" y="38354"/>
                </a:lnTo>
                <a:close/>
              </a:path>
              <a:path w="9551670" h="58419">
                <a:moveTo>
                  <a:pt x="7726172" y="50546"/>
                </a:moveTo>
                <a:lnTo>
                  <a:pt x="7667371" y="50546"/>
                </a:lnTo>
                <a:lnTo>
                  <a:pt x="7630274" y="52070"/>
                </a:lnTo>
                <a:lnTo>
                  <a:pt x="7633754" y="50546"/>
                </a:lnTo>
                <a:lnTo>
                  <a:pt x="7563993" y="50546"/>
                </a:lnTo>
                <a:lnTo>
                  <a:pt x="7574483" y="51054"/>
                </a:lnTo>
                <a:lnTo>
                  <a:pt x="7597902" y="51054"/>
                </a:lnTo>
                <a:lnTo>
                  <a:pt x="7600963" y="53086"/>
                </a:lnTo>
                <a:lnTo>
                  <a:pt x="7598423" y="53086"/>
                </a:lnTo>
                <a:lnTo>
                  <a:pt x="7588694" y="54229"/>
                </a:lnTo>
                <a:lnTo>
                  <a:pt x="7570889" y="55118"/>
                </a:lnTo>
                <a:lnTo>
                  <a:pt x="7565885" y="55245"/>
                </a:lnTo>
                <a:lnTo>
                  <a:pt x="7678293" y="55245"/>
                </a:lnTo>
                <a:lnTo>
                  <a:pt x="7683170" y="53721"/>
                </a:lnTo>
                <a:lnTo>
                  <a:pt x="7681887" y="53721"/>
                </a:lnTo>
                <a:lnTo>
                  <a:pt x="7702105" y="52197"/>
                </a:lnTo>
                <a:lnTo>
                  <a:pt x="7712215" y="51435"/>
                </a:lnTo>
                <a:lnTo>
                  <a:pt x="7711846" y="51435"/>
                </a:lnTo>
                <a:lnTo>
                  <a:pt x="7726172" y="50546"/>
                </a:lnTo>
                <a:close/>
              </a:path>
              <a:path w="9551670" h="58419">
                <a:moveTo>
                  <a:pt x="7747686" y="48768"/>
                </a:moveTo>
                <a:lnTo>
                  <a:pt x="7710652" y="48768"/>
                </a:lnTo>
                <a:lnTo>
                  <a:pt x="7673556" y="50292"/>
                </a:lnTo>
                <a:lnTo>
                  <a:pt x="7730261" y="50292"/>
                </a:lnTo>
                <a:lnTo>
                  <a:pt x="7744574" y="49403"/>
                </a:lnTo>
                <a:lnTo>
                  <a:pt x="7747686" y="48768"/>
                </a:lnTo>
                <a:close/>
              </a:path>
              <a:path w="9551670" h="58419">
                <a:moveTo>
                  <a:pt x="7755776" y="47117"/>
                </a:moveTo>
                <a:lnTo>
                  <a:pt x="7750848" y="47117"/>
                </a:lnTo>
                <a:lnTo>
                  <a:pt x="7723022" y="48260"/>
                </a:lnTo>
                <a:lnTo>
                  <a:pt x="7750175" y="48260"/>
                </a:lnTo>
                <a:lnTo>
                  <a:pt x="7755776" y="47117"/>
                </a:lnTo>
                <a:close/>
              </a:path>
              <a:path w="9551670" h="58419">
                <a:moveTo>
                  <a:pt x="7774508" y="48260"/>
                </a:moveTo>
                <a:lnTo>
                  <a:pt x="7750175" y="48260"/>
                </a:lnTo>
                <a:lnTo>
                  <a:pt x="7747686" y="48768"/>
                </a:lnTo>
                <a:lnTo>
                  <a:pt x="7773568" y="48768"/>
                </a:lnTo>
                <a:lnTo>
                  <a:pt x="7774508" y="48260"/>
                </a:lnTo>
                <a:close/>
              </a:path>
              <a:path w="9551670" h="58419">
                <a:moveTo>
                  <a:pt x="7780756" y="48768"/>
                </a:moveTo>
                <a:lnTo>
                  <a:pt x="7773568" y="48768"/>
                </a:lnTo>
                <a:lnTo>
                  <a:pt x="7772400" y="49403"/>
                </a:lnTo>
                <a:lnTo>
                  <a:pt x="7780756" y="48768"/>
                </a:lnTo>
                <a:close/>
              </a:path>
              <a:path w="9551670" h="58419">
                <a:moveTo>
                  <a:pt x="7787919" y="42418"/>
                </a:moveTo>
                <a:lnTo>
                  <a:pt x="7673746" y="42418"/>
                </a:lnTo>
                <a:lnTo>
                  <a:pt x="7668704" y="43180"/>
                </a:lnTo>
                <a:lnTo>
                  <a:pt x="7786637" y="43180"/>
                </a:lnTo>
                <a:lnTo>
                  <a:pt x="7787919" y="42418"/>
                </a:lnTo>
                <a:close/>
              </a:path>
              <a:path w="9551670" h="58419">
                <a:moveTo>
                  <a:pt x="7788122" y="38354"/>
                </a:moveTo>
                <a:lnTo>
                  <a:pt x="7786065" y="37592"/>
                </a:lnTo>
                <a:lnTo>
                  <a:pt x="7777213" y="37592"/>
                </a:lnTo>
                <a:lnTo>
                  <a:pt x="7726146" y="38354"/>
                </a:lnTo>
                <a:lnTo>
                  <a:pt x="7788122" y="38354"/>
                </a:lnTo>
                <a:close/>
              </a:path>
              <a:path w="9551670" h="58419">
                <a:moveTo>
                  <a:pt x="7790713" y="40767"/>
                </a:moveTo>
                <a:lnTo>
                  <a:pt x="7694028" y="40767"/>
                </a:lnTo>
                <a:lnTo>
                  <a:pt x="7687259" y="41275"/>
                </a:lnTo>
                <a:lnTo>
                  <a:pt x="7789850" y="41275"/>
                </a:lnTo>
                <a:lnTo>
                  <a:pt x="7790713" y="40767"/>
                </a:lnTo>
                <a:close/>
              </a:path>
              <a:path w="9551670" h="58419">
                <a:moveTo>
                  <a:pt x="7844244" y="48260"/>
                </a:moveTo>
                <a:lnTo>
                  <a:pt x="7787437" y="48260"/>
                </a:lnTo>
                <a:lnTo>
                  <a:pt x="7780756" y="48768"/>
                </a:lnTo>
                <a:lnTo>
                  <a:pt x="7839202" y="48768"/>
                </a:lnTo>
                <a:lnTo>
                  <a:pt x="7844244" y="48260"/>
                </a:lnTo>
                <a:close/>
              </a:path>
              <a:path w="9551670" h="58419">
                <a:moveTo>
                  <a:pt x="7875854" y="48768"/>
                </a:moveTo>
                <a:lnTo>
                  <a:pt x="7839202" y="48768"/>
                </a:lnTo>
                <a:lnTo>
                  <a:pt x="7824076" y="50292"/>
                </a:lnTo>
                <a:lnTo>
                  <a:pt x="7854810" y="50292"/>
                </a:lnTo>
                <a:lnTo>
                  <a:pt x="7875854" y="48768"/>
                </a:lnTo>
                <a:close/>
              </a:path>
              <a:path w="9551670" h="58419">
                <a:moveTo>
                  <a:pt x="7901864" y="47371"/>
                </a:moveTo>
                <a:lnTo>
                  <a:pt x="7853070" y="47371"/>
                </a:lnTo>
                <a:lnTo>
                  <a:pt x="7844244" y="48260"/>
                </a:lnTo>
                <a:lnTo>
                  <a:pt x="7881760" y="48260"/>
                </a:lnTo>
                <a:lnTo>
                  <a:pt x="7901864" y="47371"/>
                </a:lnTo>
                <a:close/>
              </a:path>
              <a:path w="9551670" h="58419">
                <a:moveTo>
                  <a:pt x="7976667" y="50546"/>
                </a:moveTo>
                <a:lnTo>
                  <a:pt x="7974571" y="50292"/>
                </a:lnTo>
                <a:lnTo>
                  <a:pt x="7854810" y="50292"/>
                </a:lnTo>
                <a:lnTo>
                  <a:pt x="7822806" y="50419"/>
                </a:lnTo>
                <a:lnTo>
                  <a:pt x="7824076" y="50292"/>
                </a:lnTo>
                <a:lnTo>
                  <a:pt x="7730261" y="50292"/>
                </a:lnTo>
                <a:lnTo>
                  <a:pt x="7726172" y="50546"/>
                </a:lnTo>
                <a:lnTo>
                  <a:pt x="7790815" y="50546"/>
                </a:lnTo>
                <a:lnTo>
                  <a:pt x="7821549" y="50546"/>
                </a:lnTo>
                <a:lnTo>
                  <a:pt x="7976667" y="50546"/>
                </a:lnTo>
                <a:close/>
              </a:path>
              <a:path w="9551670" h="58419">
                <a:moveTo>
                  <a:pt x="7986039" y="32893"/>
                </a:moveTo>
                <a:lnTo>
                  <a:pt x="7651597" y="32893"/>
                </a:lnTo>
                <a:lnTo>
                  <a:pt x="7646683" y="33655"/>
                </a:lnTo>
                <a:lnTo>
                  <a:pt x="7641133" y="34417"/>
                </a:lnTo>
                <a:lnTo>
                  <a:pt x="7985912" y="34417"/>
                </a:lnTo>
                <a:lnTo>
                  <a:pt x="7985976" y="33655"/>
                </a:lnTo>
                <a:lnTo>
                  <a:pt x="7986039" y="32893"/>
                </a:lnTo>
                <a:close/>
              </a:path>
              <a:path w="9551670" h="58419">
                <a:moveTo>
                  <a:pt x="7986738" y="37084"/>
                </a:moveTo>
                <a:lnTo>
                  <a:pt x="7985887" y="36195"/>
                </a:lnTo>
                <a:lnTo>
                  <a:pt x="7985849" y="35179"/>
                </a:lnTo>
                <a:lnTo>
                  <a:pt x="7635583" y="35179"/>
                </a:lnTo>
                <a:lnTo>
                  <a:pt x="7621702" y="37084"/>
                </a:lnTo>
                <a:lnTo>
                  <a:pt x="7986738" y="37084"/>
                </a:lnTo>
                <a:close/>
              </a:path>
              <a:path w="9551670" h="58419">
                <a:moveTo>
                  <a:pt x="7989214" y="52070"/>
                </a:moveTo>
                <a:lnTo>
                  <a:pt x="7988198" y="51943"/>
                </a:lnTo>
                <a:lnTo>
                  <a:pt x="7988020" y="51943"/>
                </a:lnTo>
                <a:lnTo>
                  <a:pt x="7989214" y="52070"/>
                </a:lnTo>
                <a:close/>
              </a:path>
              <a:path w="9551670" h="58419">
                <a:moveTo>
                  <a:pt x="7990218" y="40767"/>
                </a:moveTo>
                <a:lnTo>
                  <a:pt x="7987932" y="38354"/>
                </a:lnTo>
                <a:lnTo>
                  <a:pt x="7788122" y="38354"/>
                </a:lnTo>
                <a:lnTo>
                  <a:pt x="7790510" y="39243"/>
                </a:lnTo>
                <a:lnTo>
                  <a:pt x="7793291" y="39243"/>
                </a:lnTo>
                <a:lnTo>
                  <a:pt x="7790713" y="40767"/>
                </a:lnTo>
                <a:lnTo>
                  <a:pt x="7990218" y="40767"/>
                </a:lnTo>
                <a:close/>
              </a:path>
              <a:path w="9551670" h="58419">
                <a:moveTo>
                  <a:pt x="7991780" y="42418"/>
                </a:moveTo>
                <a:lnTo>
                  <a:pt x="7990700" y="41275"/>
                </a:lnTo>
                <a:lnTo>
                  <a:pt x="7789850" y="41275"/>
                </a:lnTo>
                <a:lnTo>
                  <a:pt x="7787919" y="42418"/>
                </a:lnTo>
                <a:lnTo>
                  <a:pt x="7991780" y="42418"/>
                </a:lnTo>
                <a:close/>
              </a:path>
              <a:path w="9551670" h="58419">
                <a:moveTo>
                  <a:pt x="7998676" y="47117"/>
                </a:moveTo>
                <a:lnTo>
                  <a:pt x="7994790" y="45593"/>
                </a:lnTo>
                <a:lnTo>
                  <a:pt x="7992504" y="43180"/>
                </a:lnTo>
                <a:lnTo>
                  <a:pt x="7822971" y="43180"/>
                </a:lnTo>
                <a:lnTo>
                  <a:pt x="7822971" y="47117"/>
                </a:lnTo>
                <a:lnTo>
                  <a:pt x="7816304" y="47244"/>
                </a:lnTo>
                <a:lnTo>
                  <a:pt x="7820190" y="47117"/>
                </a:lnTo>
                <a:lnTo>
                  <a:pt x="7822971" y="47117"/>
                </a:lnTo>
                <a:lnTo>
                  <a:pt x="7822971" y="43180"/>
                </a:lnTo>
                <a:lnTo>
                  <a:pt x="7786865" y="43180"/>
                </a:lnTo>
                <a:lnTo>
                  <a:pt x="7776616" y="47117"/>
                </a:lnTo>
                <a:lnTo>
                  <a:pt x="7774508" y="48260"/>
                </a:lnTo>
                <a:lnTo>
                  <a:pt x="7785227" y="48260"/>
                </a:lnTo>
                <a:lnTo>
                  <a:pt x="7812418" y="47371"/>
                </a:lnTo>
                <a:lnTo>
                  <a:pt x="7853070" y="47371"/>
                </a:lnTo>
                <a:lnTo>
                  <a:pt x="7855598" y="47117"/>
                </a:lnTo>
                <a:lnTo>
                  <a:pt x="7907604" y="47117"/>
                </a:lnTo>
                <a:lnTo>
                  <a:pt x="7901864" y="47371"/>
                </a:lnTo>
                <a:lnTo>
                  <a:pt x="7929537" y="47371"/>
                </a:lnTo>
                <a:lnTo>
                  <a:pt x="7924203" y="47117"/>
                </a:lnTo>
                <a:lnTo>
                  <a:pt x="7998676" y="47117"/>
                </a:lnTo>
                <a:close/>
              </a:path>
              <a:path w="9551670" h="58419">
                <a:moveTo>
                  <a:pt x="8006766" y="50292"/>
                </a:moveTo>
                <a:lnTo>
                  <a:pt x="7999323" y="47371"/>
                </a:lnTo>
                <a:lnTo>
                  <a:pt x="7929537" y="47371"/>
                </a:lnTo>
                <a:lnTo>
                  <a:pt x="7948168" y="48260"/>
                </a:lnTo>
                <a:lnTo>
                  <a:pt x="7950124" y="48260"/>
                </a:lnTo>
                <a:lnTo>
                  <a:pt x="7953502" y="48526"/>
                </a:lnTo>
                <a:lnTo>
                  <a:pt x="7948168" y="48260"/>
                </a:lnTo>
                <a:lnTo>
                  <a:pt x="7882877" y="48260"/>
                </a:lnTo>
                <a:lnTo>
                  <a:pt x="7875854" y="48768"/>
                </a:lnTo>
                <a:lnTo>
                  <a:pt x="7956867" y="48768"/>
                </a:lnTo>
                <a:lnTo>
                  <a:pt x="7970380" y="49784"/>
                </a:lnTo>
                <a:lnTo>
                  <a:pt x="7974571" y="50292"/>
                </a:lnTo>
                <a:lnTo>
                  <a:pt x="8006766" y="50292"/>
                </a:lnTo>
                <a:close/>
              </a:path>
              <a:path w="9551670" h="58419">
                <a:moveTo>
                  <a:pt x="8010982" y="51943"/>
                </a:moveTo>
                <a:lnTo>
                  <a:pt x="8007413" y="50546"/>
                </a:lnTo>
                <a:lnTo>
                  <a:pt x="7976667" y="50546"/>
                </a:lnTo>
                <a:lnTo>
                  <a:pt x="7988198" y="51943"/>
                </a:lnTo>
                <a:lnTo>
                  <a:pt x="8010982" y="51943"/>
                </a:lnTo>
                <a:close/>
              </a:path>
              <a:path w="9551670" h="58419">
                <a:moveTo>
                  <a:pt x="8013890" y="53086"/>
                </a:moveTo>
                <a:lnTo>
                  <a:pt x="8011630" y="52197"/>
                </a:lnTo>
                <a:lnTo>
                  <a:pt x="7990472" y="52197"/>
                </a:lnTo>
                <a:lnTo>
                  <a:pt x="8005254" y="53721"/>
                </a:lnTo>
                <a:lnTo>
                  <a:pt x="8012176" y="53086"/>
                </a:lnTo>
                <a:lnTo>
                  <a:pt x="8013890" y="53086"/>
                </a:lnTo>
                <a:close/>
              </a:path>
              <a:path w="9551670" h="58419">
                <a:moveTo>
                  <a:pt x="8097380" y="42418"/>
                </a:moveTo>
                <a:lnTo>
                  <a:pt x="7991780" y="42418"/>
                </a:lnTo>
                <a:lnTo>
                  <a:pt x="7992504" y="43180"/>
                </a:lnTo>
                <a:lnTo>
                  <a:pt x="8094713" y="43180"/>
                </a:lnTo>
                <a:lnTo>
                  <a:pt x="8097380" y="42418"/>
                </a:lnTo>
                <a:close/>
              </a:path>
              <a:path w="9551670" h="58419">
                <a:moveTo>
                  <a:pt x="8103146" y="40767"/>
                </a:moveTo>
                <a:lnTo>
                  <a:pt x="7990218" y="40767"/>
                </a:lnTo>
                <a:lnTo>
                  <a:pt x="7990700" y="41275"/>
                </a:lnTo>
                <a:lnTo>
                  <a:pt x="8101368" y="41275"/>
                </a:lnTo>
                <a:lnTo>
                  <a:pt x="8103146" y="40767"/>
                </a:lnTo>
                <a:close/>
              </a:path>
              <a:path w="9551670" h="58419">
                <a:moveTo>
                  <a:pt x="8115389" y="37084"/>
                </a:moveTo>
                <a:lnTo>
                  <a:pt x="7986738" y="37084"/>
                </a:lnTo>
                <a:lnTo>
                  <a:pt x="7987932" y="38354"/>
                </a:lnTo>
                <a:lnTo>
                  <a:pt x="8111426" y="38354"/>
                </a:lnTo>
                <a:lnTo>
                  <a:pt x="8115389" y="37084"/>
                </a:lnTo>
                <a:close/>
              </a:path>
              <a:path w="9551670" h="58419">
                <a:moveTo>
                  <a:pt x="8123123" y="32893"/>
                </a:moveTo>
                <a:lnTo>
                  <a:pt x="8121955" y="32131"/>
                </a:lnTo>
                <a:lnTo>
                  <a:pt x="7986115" y="32131"/>
                </a:lnTo>
                <a:lnTo>
                  <a:pt x="7986039" y="32893"/>
                </a:lnTo>
                <a:lnTo>
                  <a:pt x="8123123" y="32893"/>
                </a:lnTo>
                <a:close/>
              </a:path>
              <a:path w="9551670" h="58419">
                <a:moveTo>
                  <a:pt x="8123682" y="34417"/>
                </a:moveTo>
                <a:lnTo>
                  <a:pt x="7985912" y="34417"/>
                </a:lnTo>
                <a:lnTo>
                  <a:pt x="7985849" y="35179"/>
                </a:lnTo>
                <a:lnTo>
                  <a:pt x="8121307" y="35179"/>
                </a:lnTo>
                <a:lnTo>
                  <a:pt x="8123682" y="34417"/>
                </a:lnTo>
                <a:close/>
              </a:path>
              <a:path w="9551670" h="58419">
                <a:moveTo>
                  <a:pt x="8124063" y="48768"/>
                </a:moveTo>
                <a:lnTo>
                  <a:pt x="8110601" y="47752"/>
                </a:lnTo>
                <a:lnTo>
                  <a:pt x="8103870" y="46736"/>
                </a:lnTo>
                <a:lnTo>
                  <a:pt x="8100606" y="46037"/>
                </a:lnTo>
                <a:lnTo>
                  <a:pt x="8101787" y="45593"/>
                </a:lnTo>
                <a:lnTo>
                  <a:pt x="8107261" y="44704"/>
                </a:lnTo>
                <a:lnTo>
                  <a:pt x="8106753" y="44704"/>
                </a:lnTo>
                <a:lnTo>
                  <a:pt x="8119148" y="43180"/>
                </a:lnTo>
                <a:lnTo>
                  <a:pt x="8094713" y="43180"/>
                </a:lnTo>
                <a:lnTo>
                  <a:pt x="8098396" y="46863"/>
                </a:lnTo>
                <a:lnTo>
                  <a:pt x="8099692" y="46380"/>
                </a:lnTo>
                <a:lnTo>
                  <a:pt x="8103654" y="47244"/>
                </a:lnTo>
                <a:lnTo>
                  <a:pt x="8111503" y="48006"/>
                </a:lnTo>
                <a:lnTo>
                  <a:pt x="8124063" y="48768"/>
                </a:lnTo>
                <a:close/>
              </a:path>
              <a:path w="9551670" h="58419">
                <a:moveTo>
                  <a:pt x="8248447" y="43180"/>
                </a:moveTo>
                <a:lnTo>
                  <a:pt x="8228038" y="42418"/>
                </a:lnTo>
                <a:lnTo>
                  <a:pt x="8186483" y="42418"/>
                </a:lnTo>
                <a:lnTo>
                  <a:pt x="8194942" y="43180"/>
                </a:lnTo>
                <a:lnTo>
                  <a:pt x="8248447" y="43180"/>
                </a:lnTo>
                <a:close/>
              </a:path>
              <a:path w="9551670" h="58419">
                <a:moveTo>
                  <a:pt x="8275282" y="41275"/>
                </a:moveTo>
                <a:lnTo>
                  <a:pt x="8101368" y="41275"/>
                </a:lnTo>
                <a:lnTo>
                  <a:pt x="8097380" y="42418"/>
                </a:lnTo>
                <a:lnTo>
                  <a:pt x="8122780" y="42418"/>
                </a:lnTo>
                <a:lnTo>
                  <a:pt x="8124177" y="42672"/>
                </a:lnTo>
                <a:lnTo>
                  <a:pt x="8126552" y="42418"/>
                </a:lnTo>
                <a:lnTo>
                  <a:pt x="8186483" y="42418"/>
                </a:lnTo>
                <a:lnTo>
                  <a:pt x="8176603" y="41529"/>
                </a:lnTo>
                <a:lnTo>
                  <a:pt x="8201647" y="41529"/>
                </a:lnTo>
                <a:lnTo>
                  <a:pt x="8228470" y="42418"/>
                </a:lnTo>
                <a:lnTo>
                  <a:pt x="8275040" y="42418"/>
                </a:lnTo>
                <a:lnTo>
                  <a:pt x="8275231" y="41529"/>
                </a:lnTo>
                <a:lnTo>
                  <a:pt x="8275282" y="41275"/>
                </a:lnTo>
                <a:close/>
              </a:path>
              <a:path w="9551670" h="58419">
                <a:moveTo>
                  <a:pt x="8281759" y="38354"/>
                </a:moveTo>
                <a:lnTo>
                  <a:pt x="8111579" y="38354"/>
                </a:lnTo>
                <a:lnTo>
                  <a:pt x="8103146" y="40767"/>
                </a:lnTo>
                <a:lnTo>
                  <a:pt x="8275383" y="40767"/>
                </a:lnTo>
                <a:lnTo>
                  <a:pt x="8275701" y="39243"/>
                </a:lnTo>
                <a:lnTo>
                  <a:pt x="8277466" y="39243"/>
                </a:lnTo>
                <a:lnTo>
                  <a:pt x="8281759" y="38354"/>
                </a:lnTo>
                <a:close/>
              </a:path>
              <a:path w="9551670" h="58419">
                <a:moveTo>
                  <a:pt x="8297100" y="35179"/>
                </a:moveTo>
                <a:lnTo>
                  <a:pt x="8121307" y="35179"/>
                </a:lnTo>
                <a:lnTo>
                  <a:pt x="8115389" y="37084"/>
                </a:lnTo>
                <a:lnTo>
                  <a:pt x="8287893" y="37084"/>
                </a:lnTo>
                <a:lnTo>
                  <a:pt x="8297100" y="35179"/>
                </a:lnTo>
                <a:close/>
              </a:path>
              <a:path w="9551670" h="58419">
                <a:moveTo>
                  <a:pt x="8306155" y="5842"/>
                </a:moveTo>
                <a:lnTo>
                  <a:pt x="8298777" y="5080"/>
                </a:lnTo>
                <a:lnTo>
                  <a:pt x="8089290" y="5080"/>
                </a:lnTo>
                <a:lnTo>
                  <a:pt x="8088782" y="5842"/>
                </a:lnTo>
                <a:lnTo>
                  <a:pt x="8306155" y="5842"/>
                </a:lnTo>
                <a:close/>
              </a:path>
              <a:path w="9551670" h="58419">
                <a:moveTo>
                  <a:pt x="8316087" y="32893"/>
                </a:moveTo>
                <a:lnTo>
                  <a:pt x="8123123" y="32893"/>
                </a:lnTo>
                <a:lnTo>
                  <a:pt x="8125447" y="34417"/>
                </a:lnTo>
                <a:lnTo>
                  <a:pt x="8303704" y="34417"/>
                </a:lnTo>
                <a:lnTo>
                  <a:pt x="8316087" y="32893"/>
                </a:lnTo>
                <a:close/>
              </a:path>
              <a:path w="9551670" h="58419">
                <a:moveTo>
                  <a:pt x="8322132" y="7493"/>
                </a:moveTo>
                <a:lnTo>
                  <a:pt x="8313521" y="6604"/>
                </a:lnTo>
                <a:lnTo>
                  <a:pt x="8088262" y="6604"/>
                </a:lnTo>
                <a:lnTo>
                  <a:pt x="8087665" y="7493"/>
                </a:lnTo>
                <a:lnTo>
                  <a:pt x="8322132" y="7493"/>
                </a:lnTo>
                <a:close/>
              </a:path>
              <a:path w="9551670" h="58419">
                <a:moveTo>
                  <a:pt x="8373986" y="33274"/>
                </a:moveTo>
                <a:lnTo>
                  <a:pt x="8367789" y="32131"/>
                </a:lnTo>
                <a:lnTo>
                  <a:pt x="8322272" y="32131"/>
                </a:lnTo>
                <a:lnTo>
                  <a:pt x="8316087" y="32893"/>
                </a:lnTo>
                <a:lnTo>
                  <a:pt x="8348612" y="32893"/>
                </a:lnTo>
                <a:lnTo>
                  <a:pt x="8373986" y="33274"/>
                </a:lnTo>
                <a:close/>
              </a:path>
              <a:path w="9551670" h="58419">
                <a:moveTo>
                  <a:pt x="8640623" y="35179"/>
                </a:moveTo>
                <a:lnTo>
                  <a:pt x="8639061" y="35179"/>
                </a:lnTo>
                <a:lnTo>
                  <a:pt x="8478507" y="35179"/>
                </a:lnTo>
                <a:lnTo>
                  <a:pt x="8444547" y="34417"/>
                </a:lnTo>
                <a:lnTo>
                  <a:pt x="8303704" y="34417"/>
                </a:lnTo>
                <a:lnTo>
                  <a:pt x="8297519" y="35179"/>
                </a:lnTo>
                <a:lnTo>
                  <a:pt x="8477059" y="35179"/>
                </a:lnTo>
                <a:lnTo>
                  <a:pt x="8533867" y="36195"/>
                </a:lnTo>
                <a:lnTo>
                  <a:pt x="8626399" y="36830"/>
                </a:lnTo>
                <a:lnTo>
                  <a:pt x="8591258" y="36830"/>
                </a:lnTo>
                <a:lnTo>
                  <a:pt x="8593137" y="37084"/>
                </a:lnTo>
                <a:lnTo>
                  <a:pt x="8636698" y="37084"/>
                </a:lnTo>
                <a:lnTo>
                  <a:pt x="8640623" y="35179"/>
                </a:lnTo>
                <a:close/>
              </a:path>
              <a:path w="9551670" h="58419">
                <a:moveTo>
                  <a:pt x="8645677" y="44704"/>
                </a:moveTo>
                <a:lnTo>
                  <a:pt x="8644103" y="43942"/>
                </a:lnTo>
                <a:lnTo>
                  <a:pt x="8297126" y="43942"/>
                </a:lnTo>
                <a:lnTo>
                  <a:pt x="8274799" y="43561"/>
                </a:lnTo>
                <a:lnTo>
                  <a:pt x="8274723" y="43942"/>
                </a:lnTo>
                <a:lnTo>
                  <a:pt x="8265642" y="43942"/>
                </a:lnTo>
                <a:lnTo>
                  <a:pt x="8197697" y="44323"/>
                </a:lnTo>
                <a:lnTo>
                  <a:pt x="8223275" y="43942"/>
                </a:lnTo>
                <a:lnTo>
                  <a:pt x="8203412" y="43942"/>
                </a:lnTo>
                <a:lnTo>
                  <a:pt x="8194942" y="43180"/>
                </a:lnTo>
                <a:lnTo>
                  <a:pt x="8126997" y="43180"/>
                </a:lnTo>
                <a:lnTo>
                  <a:pt x="8131226" y="43942"/>
                </a:lnTo>
                <a:lnTo>
                  <a:pt x="8131861" y="43942"/>
                </a:lnTo>
                <a:lnTo>
                  <a:pt x="8132267" y="44691"/>
                </a:lnTo>
                <a:lnTo>
                  <a:pt x="8129752" y="44704"/>
                </a:lnTo>
                <a:lnTo>
                  <a:pt x="8132267" y="44704"/>
                </a:lnTo>
                <a:lnTo>
                  <a:pt x="8132762" y="45593"/>
                </a:lnTo>
                <a:lnTo>
                  <a:pt x="8132229" y="45593"/>
                </a:lnTo>
                <a:lnTo>
                  <a:pt x="8139443" y="47117"/>
                </a:lnTo>
                <a:lnTo>
                  <a:pt x="8157858" y="47117"/>
                </a:lnTo>
                <a:lnTo>
                  <a:pt x="8173415" y="44704"/>
                </a:lnTo>
                <a:lnTo>
                  <a:pt x="8645677" y="44704"/>
                </a:lnTo>
                <a:close/>
              </a:path>
              <a:path w="9551670" h="58419">
                <a:moveTo>
                  <a:pt x="8648471" y="33655"/>
                </a:moveTo>
                <a:lnTo>
                  <a:pt x="8399373" y="33655"/>
                </a:lnTo>
                <a:lnTo>
                  <a:pt x="8450148" y="34417"/>
                </a:lnTo>
                <a:lnTo>
                  <a:pt x="8642198" y="34417"/>
                </a:lnTo>
                <a:lnTo>
                  <a:pt x="8641397" y="34810"/>
                </a:lnTo>
                <a:lnTo>
                  <a:pt x="8648471" y="33655"/>
                </a:lnTo>
                <a:close/>
              </a:path>
              <a:path w="9551670" h="58419">
                <a:moveTo>
                  <a:pt x="8655812" y="44704"/>
                </a:moveTo>
                <a:lnTo>
                  <a:pt x="8645677" y="44704"/>
                </a:lnTo>
                <a:lnTo>
                  <a:pt x="8648560" y="46113"/>
                </a:lnTo>
                <a:lnTo>
                  <a:pt x="8655812" y="44704"/>
                </a:lnTo>
                <a:close/>
              </a:path>
              <a:path w="9551670" h="58419">
                <a:moveTo>
                  <a:pt x="8659127" y="42418"/>
                </a:moveTo>
                <a:lnTo>
                  <a:pt x="8622144" y="42418"/>
                </a:lnTo>
                <a:lnTo>
                  <a:pt x="8631847" y="41275"/>
                </a:lnTo>
                <a:lnTo>
                  <a:pt x="8622436" y="41275"/>
                </a:lnTo>
                <a:lnTo>
                  <a:pt x="8620442" y="42418"/>
                </a:lnTo>
                <a:lnTo>
                  <a:pt x="8275040" y="42418"/>
                </a:lnTo>
                <a:lnTo>
                  <a:pt x="8274888" y="43180"/>
                </a:lnTo>
                <a:lnTo>
                  <a:pt x="8642528" y="43180"/>
                </a:lnTo>
                <a:lnTo>
                  <a:pt x="8659127" y="42418"/>
                </a:lnTo>
                <a:close/>
              </a:path>
              <a:path w="9551670" h="58419">
                <a:moveTo>
                  <a:pt x="8671242" y="43180"/>
                </a:moveTo>
                <a:lnTo>
                  <a:pt x="8642528" y="43180"/>
                </a:lnTo>
                <a:lnTo>
                  <a:pt x="8644103" y="43942"/>
                </a:lnTo>
                <a:lnTo>
                  <a:pt x="8658250" y="43942"/>
                </a:lnTo>
                <a:lnTo>
                  <a:pt x="8671242" y="43180"/>
                </a:lnTo>
                <a:close/>
              </a:path>
              <a:path w="9551670" h="58419">
                <a:moveTo>
                  <a:pt x="8677821" y="41275"/>
                </a:moveTo>
                <a:lnTo>
                  <a:pt x="8675205" y="40767"/>
                </a:lnTo>
                <a:lnTo>
                  <a:pt x="8636152" y="40767"/>
                </a:lnTo>
                <a:lnTo>
                  <a:pt x="8631847" y="41275"/>
                </a:lnTo>
                <a:lnTo>
                  <a:pt x="8677821" y="41275"/>
                </a:lnTo>
                <a:close/>
              </a:path>
              <a:path w="9551670" h="58419">
                <a:moveTo>
                  <a:pt x="8698560" y="27305"/>
                </a:moveTo>
                <a:lnTo>
                  <a:pt x="8095894" y="27305"/>
                </a:lnTo>
                <a:lnTo>
                  <a:pt x="8094764" y="27305"/>
                </a:lnTo>
                <a:lnTo>
                  <a:pt x="8118475" y="29845"/>
                </a:lnTo>
                <a:lnTo>
                  <a:pt x="8121955" y="32131"/>
                </a:lnTo>
                <a:lnTo>
                  <a:pt x="8322272" y="32131"/>
                </a:lnTo>
                <a:lnTo>
                  <a:pt x="8328457" y="31369"/>
                </a:lnTo>
                <a:lnTo>
                  <a:pt x="8358772" y="29337"/>
                </a:lnTo>
                <a:lnTo>
                  <a:pt x="8361591" y="29337"/>
                </a:lnTo>
                <a:lnTo>
                  <a:pt x="8359648" y="29845"/>
                </a:lnTo>
                <a:lnTo>
                  <a:pt x="8368220" y="32131"/>
                </a:lnTo>
                <a:lnTo>
                  <a:pt x="8657882" y="32131"/>
                </a:lnTo>
                <a:lnTo>
                  <a:pt x="8672004" y="29845"/>
                </a:lnTo>
                <a:lnTo>
                  <a:pt x="8677313" y="29337"/>
                </a:lnTo>
                <a:lnTo>
                  <a:pt x="8698560" y="27305"/>
                </a:lnTo>
                <a:close/>
              </a:path>
              <a:path w="9551670" h="58419">
                <a:moveTo>
                  <a:pt x="8699246" y="37084"/>
                </a:moveTo>
                <a:lnTo>
                  <a:pt x="8636698" y="37084"/>
                </a:lnTo>
                <a:lnTo>
                  <a:pt x="8635644" y="37592"/>
                </a:lnTo>
                <a:lnTo>
                  <a:pt x="8685962" y="37592"/>
                </a:lnTo>
                <a:lnTo>
                  <a:pt x="8699246" y="37084"/>
                </a:lnTo>
                <a:close/>
              </a:path>
              <a:path w="9551670" h="58419">
                <a:moveTo>
                  <a:pt x="8709749" y="41275"/>
                </a:moveTo>
                <a:lnTo>
                  <a:pt x="8677821" y="41275"/>
                </a:lnTo>
                <a:lnTo>
                  <a:pt x="8679129" y="41529"/>
                </a:lnTo>
                <a:lnTo>
                  <a:pt x="8659127" y="42418"/>
                </a:lnTo>
                <a:lnTo>
                  <a:pt x="8683498" y="42418"/>
                </a:lnTo>
                <a:lnTo>
                  <a:pt x="8709749" y="41275"/>
                </a:lnTo>
                <a:close/>
              </a:path>
              <a:path w="9551670" h="58419">
                <a:moveTo>
                  <a:pt x="8749690" y="39243"/>
                </a:moveTo>
                <a:lnTo>
                  <a:pt x="8736101" y="37592"/>
                </a:lnTo>
                <a:lnTo>
                  <a:pt x="8685962" y="37592"/>
                </a:lnTo>
                <a:lnTo>
                  <a:pt x="8666061" y="38354"/>
                </a:lnTo>
                <a:lnTo>
                  <a:pt x="8665223" y="38354"/>
                </a:lnTo>
                <a:lnTo>
                  <a:pt x="8630399" y="40144"/>
                </a:lnTo>
                <a:lnTo>
                  <a:pt x="8635644" y="37592"/>
                </a:lnTo>
                <a:lnTo>
                  <a:pt x="8596884" y="37592"/>
                </a:lnTo>
                <a:lnTo>
                  <a:pt x="8599703" y="37973"/>
                </a:lnTo>
                <a:lnTo>
                  <a:pt x="8595525" y="37592"/>
                </a:lnTo>
                <a:lnTo>
                  <a:pt x="8596884" y="37592"/>
                </a:lnTo>
                <a:lnTo>
                  <a:pt x="8593137" y="37084"/>
                </a:lnTo>
                <a:lnTo>
                  <a:pt x="8287893" y="37084"/>
                </a:lnTo>
                <a:lnTo>
                  <a:pt x="8281759" y="38354"/>
                </a:lnTo>
                <a:lnTo>
                  <a:pt x="8602523" y="38354"/>
                </a:lnTo>
                <a:lnTo>
                  <a:pt x="8603882" y="38354"/>
                </a:lnTo>
                <a:lnTo>
                  <a:pt x="8613648" y="39243"/>
                </a:lnTo>
                <a:lnTo>
                  <a:pt x="8621370" y="40601"/>
                </a:lnTo>
                <a:lnTo>
                  <a:pt x="8617966" y="40767"/>
                </a:lnTo>
                <a:lnTo>
                  <a:pt x="8275383" y="40767"/>
                </a:lnTo>
                <a:lnTo>
                  <a:pt x="8275282" y="41275"/>
                </a:lnTo>
                <a:lnTo>
                  <a:pt x="8622436" y="41275"/>
                </a:lnTo>
                <a:lnTo>
                  <a:pt x="8623325" y="40767"/>
                </a:lnTo>
                <a:lnTo>
                  <a:pt x="8629091" y="40767"/>
                </a:lnTo>
                <a:lnTo>
                  <a:pt x="8634819" y="40767"/>
                </a:lnTo>
                <a:lnTo>
                  <a:pt x="8655774" y="39243"/>
                </a:lnTo>
                <a:lnTo>
                  <a:pt x="8667382" y="39243"/>
                </a:lnTo>
                <a:lnTo>
                  <a:pt x="8675205" y="40767"/>
                </a:lnTo>
                <a:lnTo>
                  <a:pt x="8720658" y="40767"/>
                </a:lnTo>
                <a:lnTo>
                  <a:pt x="8746490" y="39243"/>
                </a:lnTo>
                <a:lnTo>
                  <a:pt x="8749690" y="39243"/>
                </a:lnTo>
                <a:close/>
              </a:path>
              <a:path w="9551670" h="58419">
                <a:moveTo>
                  <a:pt x="9048128" y="26543"/>
                </a:moveTo>
                <a:lnTo>
                  <a:pt x="8706536" y="26543"/>
                </a:lnTo>
                <a:lnTo>
                  <a:pt x="8698560" y="27305"/>
                </a:lnTo>
                <a:lnTo>
                  <a:pt x="9046540" y="27305"/>
                </a:lnTo>
                <a:lnTo>
                  <a:pt x="9048128" y="26543"/>
                </a:lnTo>
                <a:close/>
              </a:path>
              <a:path w="9551670" h="58419">
                <a:moveTo>
                  <a:pt x="9171648" y="17145"/>
                </a:moveTo>
                <a:lnTo>
                  <a:pt x="9128608" y="17145"/>
                </a:lnTo>
                <a:lnTo>
                  <a:pt x="9130792" y="17653"/>
                </a:lnTo>
                <a:lnTo>
                  <a:pt x="9165222" y="17653"/>
                </a:lnTo>
                <a:lnTo>
                  <a:pt x="9171648" y="17145"/>
                </a:lnTo>
                <a:close/>
              </a:path>
              <a:path w="9551670" h="58419">
                <a:moveTo>
                  <a:pt x="9175432" y="17145"/>
                </a:moveTo>
                <a:lnTo>
                  <a:pt x="9175140" y="17018"/>
                </a:lnTo>
                <a:lnTo>
                  <a:pt x="9173248" y="17018"/>
                </a:lnTo>
                <a:lnTo>
                  <a:pt x="9171648" y="17145"/>
                </a:lnTo>
                <a:lnTo>
                  <a:pt x="9175432" y="17145"/>
                </a:lnTo>
                <a:close/>
              </a:path>
              <a:path w="9551670" h="58419">
                <a:moveTo>
                  <a:pt x="9209900" y="37592"/>
                </a:moveTo>
                <a:lnTo>
                  <a:pt x="9191638" y="37084"/>
                </a:lnTo>
                <a:lnTo>
                  <a:pt x="8731923" y="37084"/>
                </a:lnTo>
                <a:lnTo>
                  <a:pt x="8736101" y="37592"/>
                </a:lnTo>
                <a:lnTo>
                  <a:pt x="9209900" y="37592"/>
                </a:lnTo>
                <a:close/>
              </a:path>
              <a:path w="9551670" h="58419">
                <a:moveTo>
                  <a:pt x="9240355" y="26543"/>
                </a:moveTo>
                <a:lnTo>
                  <a:pt x="9233510" y="26543"/>
                </a:lnTo>
                <a:lnTo>
                  <a:pt x="9236215" y="26936"/>
                </a:lnTo>
                <a:lnTo>
                  <a:pt x="9240355" y="26543"/>
                </a:lnTo>
                <a:close/>
              </a:path>
              <a:path w="9551670" h="58419">
                <a:moveTo>
                  <a:pt x="9241980" y="33655"/>
                </a:moveTo>
                <a:lnTo>
                  <a:pt x="8916492" y="33655"/>
                </a:lnTo>
                <a:lnTo>
                  <a:pt x="8902192" y="32893"/>
                </a:lnTo>
                <a:lnTo>
                  <a:pt x="8920823" y="32893"/>
                </a:lnTo>
                <a:lnTo>
                  <a:pt x="8927884" y="32893"/>
                </a:lnTo>
                <a:lnTo>
                  <a:pt x="9240037" y="32893"/>
                </a:lnTo>
                <a:lnTo>
                  <a:pt x="9238082" y="32131"/>
                </a:lnTo>
                <a:lnTo>
                  <a:pt x="9206852" y="32131"/>
                </a:lnTo>
                <a:lnTo>
                  <a:pt x="9203995" y="30226"/>
                </a:lnTo>
                <a:lnTo>
                  <a:pt x="9202572" y="30226"/>
                </a:lnTo>
                <a:lnTo>
                  <a:pt x="9219857" y="28448"/>
                </a:lnTo>
                <a:lnTo>
                  <a:pt x="9219717" y="28448"/>
                </a:lnTo>
                <a:lnTo>
                  <a:pt x="9232100" y="27305"/>
                </a:lnTo>
                <a:lnTo>
                  <a:pt x="9046540" y="27305"/>
                </a:lnTo>
                <a:lnTo>
                  <a:pt x="9043378" y="28829"/>
                </a:lnTo>
                <a:lnTo>
                  <a:pt x="9043289" y="31369"/>
                </a:lnTo>
                <a:lnTo>
                  <a:pt x="9002535" y="31610"/>
                </a:lnTo>
                <a:lnTo>
                  <a:pt x="8975496" y="30480"/>
                </a:lnTo>
                <a:lnTo>
                  <a:pt x="8945969" y="28829"/>
                </a:lnTo>
                <a:lnTo>
                  <a:pt x="8943734" y="28829"/>
                </a:lnTo>
                <a:lnTo>
                  <a:pt x="8930234" y="28448"/>
                </a:lnTo>
                <a:lnTo>
                  <a:pt x="8921217" y="28194"/>
                </a:lnTo>
                <a:lnTo>
                  <a:pt x="8925801" y="28448"/>
                </a:lnTo>
                <a:lnTo>
                  <a:pt x="8969235" y="30861"/>
                </a:lnTo>
                <a:lnTo>
                  <a:pt x="8964955" y="30861"/>
                </a:lnTo>
                <a:lnTo>
                  <a:pt x="8948395" y="31915"/>
                </a:lnTo>
                <a:lnTo>
                  <a:pt x="8931846" y="32004"/>
                </a:lnTo>
                <a:lnTo>
                  <a:pt x="8944229" y="32004"/>
                </a:lnTo>
                <a:lnTo>
                  <a:pt x="8940889" y="32131"/>
                </a:lnTo>
                <a:lnTo>
                  <a:pt x="8992616" y="32131"/>
                </a:lnTo>
                <a:lnTo>
                  <a:pt x="8930856" y="32512"/>
                </a:lnTo>
                <a:lnTo>
                  <a:pt x="8940889" y="32131"/>
                </a:lnTo>
                <a:lnTo>
                  <a:pt x="8887892" y="32131"/>
                </a:lnTo>
                <a:lnTo>
                  <a:pt x="8892654" y="32385"/>
                </a:lnTo>
                <a:lnTo>
                  <a:pt x="8875052" y="32131"/>
                </a:lnTo>
                <a:lnTo>
                  <a:pt x="8657882" y="32131"/>
                </a:lnTo>
                <a:lnTo>
                  <a:pt x="8648471" y="33655"/>
                </a:lnTo>
                <a:lnTo>
                  <a:pt x="8905811" y="33655"/>
                </a:lnTo>
                <a:lnTo>
                  <a:pt x="8952154" y="34417"/>
                </a:lnTo>
                <a:lnTo>
                  <a:pt x="9160878" y="36068"/>
                </a:lnTo>
                <a:lnTo>
                  <a:pt x="9155100" y="36068"/>
                </a:lnTo>
                <a:lnTo>
                  <a:pt x="9191638" y="37084"/>
                </a:lnTo>
                <a:lnTo>
                  <a:pt x="9209608" y="37084"/>
                </a:lnTo>
                <a:lnTo>
                  <a:pt x="9230995" y="35179"/>
                </a:lnTo>
                <a:lnTo>
                  <a:pt x="9232214" y="35179"/>
                </a:lnTo>
                <a:lnTo>
                  <a:pt x="9241980" y="33655"/>
                </a:lnTo>
                <a:close/>
              </a:path>
              <a:path w="9551670" h="58419">
                <a:moveTo>
                  <a:pt x="9262885" y="17145"/>
                </a:moveTo>
                <a:lnTo>
                  <a:pt x="9175432" y="17145"/>
                </a:lnTo>
                <a:lnTo>
                  <a:pt x="9176588" y="17653"/>
                </a:lnTo>
                <a:lnTo>
                  <a:pt x="9251988" y="17653"/>
                </a:lnTo>
                <a:lnTo>
                  <a:pt x="9262885" y="17145"/>
                </a:lnTo>
                <a:close/>
              </a:path>
              <a:path w="9551670" h="58419">
                <a:moveTo>
                  <a:pt x="9269260" y="12192"/>
                </a:moveTo>
                <a:lnTo>
                  <a:pt x="9267317" y="12192"/>
                </a:lnTo>
                <a:lnTo>
                  <a:pt x="9267317" y="12700"/>
                </a:lnTo>
                <a:lnTo>
                  <a:pt x="9269260" y="12192"/>
                </a:lnTo>
                <a:close/>
              </a:path>
              <a:path w="9551670" h="58419">
                <a:moveTo>
                  <a:pt x="9282582" y="15367"/>
                </a:moveTo>
                <a:lnTo>
                  <a:pt x="9114790" y="15367"/>
                </a:lnTo>
                <a:lnTo>
                  <a:pt x="9116771" y="15621"/>
                </a:lnTo>
                <a:lnTo>
                  <a:pt x="9280207" y="15621"/>
                </a:lnTo>
                <a:lnTo>
                  <a:pt x="9282582" y="15367"/>
                </a:lnTo>
                <a:close/>
              </a:path>
              <a:path w="9551670" h="58419">
                <a:moveTo>
                  <a:pt x="9416275" y="15621"/>
                </a:moveTo>
                <a:lnTo>
                  <a:pt x="9415564" y="15367"/>
                </a:lnTo>
                <a:lnTo>
                  <a:pt x="9407588" y="15367"/>
                </a:lnTo>
                <a:lnTo>
                  <a:pt x="9409633" y="15621"/>
                </a:lnTo>
                <a:lnTo>
                  <a:pt x="9416275" y="15621"/>
                </a:lnTo>
                <a:close/>
              </a:path>
              <a:path w="9551670" h="58419">
                <a:moveTo>
                  <a:pt x="9427845" y="10668"/>
                </a:moveTo>
                <a:lnTo>
                  <a:pt x="9426956" y="9652"/>
                </a:lnTo>
                <a:lnTo>
                  <a:pt x="9420415" y="7912"/>
                </a:lnTo>
                <a:lnTo>
                  <a:pt x="9392031" y="8636"/>
                </a:lnTo>
                <a:lnTo>
                  <a:pt x="9404159" y="8813"/>
                </a:lnTo>
                <a:lnTo>
                  <a:pt x="9413176" y="9271"/>
                </a:lnTo>
                <a:lnTo>
                  <a:pt x="9420568" y="9931"/>
                </a:lnTo>
                <a:lnTo>
                  <a:pt x="9427845" y="10668"/>
                </a:lnTo>
                <a:close/>
              </a:path>
              <a:path w="9551670" h="58419">
                <a:moveTo>
                  <a:pt x="9431655" y="7620"/>
                </a:moveTo>
                <a:lnTo>
                  <a:pt x="9419336" y="7620"/>
                </a:lnTo>
                <a:lnTo>
                  <a:pt x="9420415" y="7912"/>
                </a:lnTo>
                <a:lnTo>
                  <a:pt x="9431655" y="7620"/>
                </a:lnTo>
                <a:close/>
              </a:path>
              <a:path w="9551670" h="58419">
                <a:moveTo>
                  <a:pt x="9447733" y="18415"/>
                </a:moveTo>
                <a:lnTo>
                  <a:pt x="9235643" y="18415"/>
                </a:lnTo>
                <a:lnTo>
                  <a:pt x="9202585" y="19304"/>
                </a:lnTo>
                <a:lnTo>
                  <a:pt x="9177782" y="20447"/>
                </a:lnTo>
                <a:lnTo>
                  <a:pt x="9168460" y="19812"/>
                </a:lnTo>
                <a:lnTo>
                  <a:pt x="9172029" y="19050"/>
                </a:lnTo>
                <a:lnTo>
                  <a:pt x="9176106" y="18415"/>
                </a:lnTo>
                <a:lnTo>
                  <a:pt x="9178315" y="18415"/>
                </a:lnTo>
                <a:lnTo>
                  <a:pt x="9235643" y="18415"/>
                </a:lnTo>
                <a:lnTo>
                  <a:pt x="9246540" y="17907"/>
                </a:lnTo>
                <a:lnTo>
                  <a:pt x="9179369" y="17907"/>
                </a:lnTo>
                <a:lnTo>
                  <a:pt x="9177731" y="18161"/>
                </a:lnTo>
                <a:lnTo>
                  <a:pt x="9176588" y="17653"/>
                </a:lnTo>
                <a:lnTo>
                  <a:pt x="9165222" y="17653"/>
                </a:lnTo>
                <a:lnTo>
                  <a:pt x="9139542" y="19685"/>
                </a:lnTo>
                <a:lnTo>
                  <a:pt x="9130792" y="17653"/>
                </a:lnTo>
                <a:lnTo>
                  <a:pt x="8981529" y="17653"/>
                </a:lnTo>
                <a:lnTo>
                  <a:pt x="9043035" y="19050"/>
                </a:lnTo>
                <a:lnTo>
                  <a:pt x="9033142" y="19050"/>
                </a:lnTo>
                <a:lnTo>
                  <a:pt x="9049982" y="22352"/>
                </a:lnTo>
                <a:lnTo>
                  <a:pt x="9049906" y="23241"/>
                </a:lnTo>
                <a:lnTo>
                  <a:pt x="9049817" y="24384"/>
                </a:lnTo>
                <a:lnTo>
                  <a:pt x="9049715" y="25781"/>
                </a:lnTo>
                <a:lnTo>
                  <a:pt x="9048128" y="26543"/>
                </a:lnTo>
                <a:lnTo>
                  <a:pt x="9233510" y="26543"/>
                </a:lnTo>
                <a:lnTo>
                  <a:pt x="9227198" y="25654"/>
                </a:lnTo>
                <a:lnTo>
                  <a:pt x="9224251" y="25654"/>
                </a:lnTo>
                <a:lnTo>
                  <a:pt x="9262872" y="23241"/>
                </a:lnTo>
                <a:lnTo>
                  <a:pt x="9263164" y="23241"/>
                </a:lnTo>
                <a:lnTo>
                  <a:pt x="9293708" y="21463"/>
                </a:lnTo>
                <a:lnTo>
                  <a:pt x="9331642" y="20447"/>
                </a:lnTo>
                <a:lnTo>
                  <a:pt x="9379166" y="21463"/>
                </a:lnTo>
                <a:lnTo>
                  <a:pt x="9373527" y="21463"/>
                </a:lnTo>
                <a:lnTo>
                  <a:pt x="9384665" y="26289"/>
                </a:lnTo>
                <a:lnTo>
                  <a:pt x="9375851" y="25019"/>
                </a:lnTo>
                <a:lnTo>
                  <a:pt x="9371647" y="25019"/>
                </a:lnTo>
                <a:lnTo>
                  <a:pt x="9362694" y="24638"/>
                </a:lnTo>
                <a:lnTo>
                  <a:pt x="9344901" y="24384"/>
                </a:lnTo>
                <a:lnTo>
                  <a:pt x="9329293" y="24638"/>
                </a:lnTo>
                <a:lnTo>
                  <a:pt x="9354160" y="25019"/>
                </a:lnTo>
                <a:lnTo>
                  <a:pt x="9390812" y="27305"/>
                </a:lnTo>
                <a:lnTo>
                  <a:pt x="9394977" y="27305"/>
                </a:lnTo>
                <a:lnTo>
                  <a:pt x="9419679" y="28067"/>
                </a:lnTo>
                <a:lnTo>
                  <a:pt x="9437840" y="26289"/>
                </a:lnTo>
                <a:lnTo>
                  <a:pt x="9444317" y="25654"/>
                </a:lnTo>
                <a:lnTo>
                  <a:pt x="9446857" y="25654"/>
                </a:lnTo>
                <a:lnTo>
                  <a:pt x="9405836" y="21463"/>
                </a:lnTo>
                <a:lnTo>
                  <a:pt x="9402750" y="21463"/>
                </a:lnTo>
                <a:lnTo>
                  <a:pt x="9447733" y="18415"/>
                </a:lnTo>
                <a:close/>
              </a:path>
              <a:path w="9551670" h="58419">
                <a:moveTo>
                  <a:pt x="9459697" y="17653"/>
                </a:moveTo>
                <a:lnTo>
                  <a:pt x="9251988" y="17653"/>
                </a:lnTo>
                <a:lnTo>
                  <a:pt x="9246540" y="17907"/>
                </a:lnTo>
                <a:lnTo>
                  <a:pt x="9455709" y="17907"/>
                </a:lnTo>
                <a:lnTo>
                  <a:pt x="9459697" y="17653"/>
                </a:lnTo>
                <a:close/>
              </a:path>
              <a:path w="9551670" h="58419">
                <a:moveTo>
                  <a:pt x="9502038" y="15621"/>
                </a:moveTo>
                <a:lnTo>
                  <a:pt x="9416275" y="15621"/>
                </a:lnTo>
                <a:lnTo>
                  <a:pt x="9419844" y="16903"/>
                </a:lnTo>
                <a:lnTo>
                  <a:pt x="9409633" y="15621"/>
                </a:lnTo>
                <a:lnTo>
                  <a:pt x="9280207" y="15621"/>
                </a:lnTo>
                <a:lnTo>
                  <a:pt x="9267152" y="17018"/>
                </a:lnTo>
                <a:lnTo>
                  <a:pt x="9265615" y="17018"/>
                </a:lnTo>
                <a:lnTo>
                  <a:pt x="9262885" y="17145"/>
                </a:lnTo>
                <a:lnTo>
                  <a:pt x="9467672" y="17145"/>
                </a:lnTo>
                <a:lnTo>
                  <a:pt x="9469666" y="17018"/>
                </a:lnTo>
                <a:lnTo>
                  <a:pt x="9467342" y="17018"/>
                </a:lnTo>
                <a:lnTo>
                  <a:pt x="9502038" y="15621"/>
                </a:lnTo>
                <a:close/>
              </a:path>
              <a:path w="9551670" h="58419">
                <a:moveTo>
                  <a:pt x="9551302" y="15367"/>
                </a:moveTo>
                <a:lnTo>
                  <a:pt x="9539300" y="13436"/>
                </a:lnTo>
                <a:lnTo>
                  <a:pt x="9544126" y="13436"/>
                </a:lnTo>
                <a:lnTo>
                  <a:pt x="9530817" y="12954"/>
                </a:lnTo>
                <a:lnTo>
                  <a:pt x="9516681" y="12192"/>
                </a:lnTo>
                <a:lnTo>
                  <a:pt x="9519768" y="12192"/>
                </a:lnTo>
                <a:lnTo>
                  <a:pt x="9504324" y="9779"/>
                </a:lnTo>
                <a:lnTo>
                  <a:pt x="9501695" y="9779"/>
                </a:lnTo>
                <a:lnTo>
                  <a:pt x="9500565" y="12192"/>
                </a:lnTo>
                <a:lnTo>
                  <a:pt x="9505290" y="12192"/>
                </a:lnTo>
                <a:lnTo>
                  <a:pt x="9476575" y="12954"/>
                </a:lnTo>
                <a:lnTo>
                  <a:pt x="9388513" y="13373"/>
                </a:lnTo>
                <a:lnTo>
                  <a:pt x="9364764" y="12192"/>
                </a:lnTo>
                <a:lnTo>
                  <a:pt x="9364523" y="12192"/>
                </a:lnTo>
                <a:lnTo>
                  <a:pt x="9333420" y="10795"/>
                </a:lnTo>
                <a:lnTo>
                  <a:pt x="9336494" y="10795"/>
                </a:lnTo>
                <a:lnTo>
                  <a:pt x="9335198" y="10668"/>
                </a:lnTo>
                <a:lnTo>
                  <a:pt x="9346540" y="10668"/>
                </a:lnTo>
                <a:lnTo>
                  <a:pt x="9334500" y="10604"/>
                </a:lnTo>
                <a:lnTo>
                  <a:pt x="9302953" y="7493"/>
                </a:lnTo>
                <a:lnTo>
                  <a:pt x="8386737" y="7493"/>
                </a:lnTo>
                <a:lnTo>
                  <a:pt x="8419249" y="8255"/>
                </a:lnTo>
                <a:lnTo>
                  <a:pt x="8335759" y="8255"/>
                </a:lnTo>
                <a:lnTo>
                  <a:pt x="8347176" y="7493"/>
                </a:lnTo>
                <a:lnTo>
                  <a:pt x="8322132" y="7493"/>
                </a:lnTo>
                <a:lnTo>
                  <a:pt x="8329498" y="8255"/>
                </a:lnTo>
                <a:lnTo>
                  <a:pt x="8152778" y="8255"/>
                </a:lnTo>
                <a:lnTo>
                  <a:pt x="7988262" y="8890"/>
                </a:lnTo>
                <a:lnTo>
                  <a:pt x="8032242" y="8890"/>
                </a:lnTo>
                <a:lnTo>
                  <a:pt x="7978267" y="10033"/>
                </a:lnTo>
                <a:lnTo>
                  <a:pt x="7979880" y="10033"/>
                </a:lnTo>
                <a:lnTo>
                  <a:pt x="7953616" y="10795"/>
                </a:lnTo>
                <a:lnTo>
                  <a:pt x="7944625" y="10795"/>
                </a:lnTo>
                <a:lnTo>
                  <a:pt x="7948790" y="15367"/>
                </a:lnTo>
                <a:lnTo>
                  <a:pt x="7940599" y="15367"/>
                </a:lnTo>
                <a:lnTo>
                  <a:pt x="7908569" y="15875"/>
                </a:lnTo>
                <a:lnTo>
                  <a:pt x="7802791" y="12954"/>
                </a:lnTo>
                <a:lnTo>
                  <a:pt x="7749451" y="12954"/>
                </a:lnTo>
                <a:lnTo>
                  <a:pt x="7755026" y="12192"/>
                </a:lnTo>
                <a:lnTo>
                  <a:pt x="7794523" y="12192"/>
                </a:lnTo>
                <a:lnTo>
                  <a:pt x="7772273" y="11061"/>
                </a:lnTo>
                <a:lnTo>
                  <a:pt x="7767117" y="10795"/>
                </a:lnTo>
                <a:lnTo>
                  <a:pt x="7747190" y="9779"/>
                </a:lnTo>
                <a:lnTo>
                  <a:pt x="7734719" y="9156"/>
                </a:lnTo>
                <a:lnTo>
                  <a:pt x="7688148" y="9779"/>
                </a:lnTo>
                <a:lnTo>
                  <a:pt x="7669517" y="10033"/>
                </a:lnTo>
                <a:lnTo>
                  <a:pt x="7675562" y="10033"/>
                </a:lnTo>
                <a:lnTo>
                  <a:pt x="7620000" y="12192"/>
                </a:lnTo>
                <a:lnTo>
                  <a:pt x="7617879" y="12192"/>
                </a:lnTo>
                <a:lnTo>
                  <a:pt x="7569454" y="13347"/>
                </a:lnTo>
                <a:lnTo>
                  <a:pt x="7555624" y="12954"/>
                </a:lnTo>
                <a:lnTo>
                  <a:pt x="7527988" y="12192"/>
                </a:lnTo>
                <a:lnTo>
                  <a:pt x="7510907" y="12192"/>
                </a:lnTo>
                <a:lnTo>
                  <a:pt x="7491920" y="12573"/>
                </a:lnTo>
                <a:lnTo>
                  <a:pt x="7474839" y="12192"/>
                </a:lnTo>
                <a:lnTo>
                  <a:pt x="7472629" y="12192"/>
                </a:lnTo>
                <a:lnTo>
                  <a:pt x="7475321" y="10795"/>
                </a:lnTo>
                <a:lnTo>
                  <a:pt x="7463828" y="10795"/>
                </a:lnTo>
                <a:lnTo>
                  <a:pt x="7407986" y="12192"/>
                </a:lnTo>
                <a:lnTo>
                  <a:pt x="7413269" y="12192"/>
                </a:lnTo>
                <a:lnTo>
                  <a:pt x="7399515" y="12712"/>
                </a:lnTo>
                <a:lnTo>
                  <a:pt x="7388479" y="8255"/>
                </a:lnTo>
                <a:lnTo>
                  <a:pt x="8087144" y="8255"/>
                </a:lnTo>
                <a:lnTo>
                  <a:pt x="8087665" y="7493"/>
                </a:lnTo>
                <a:lnTo>
                  <a:pt x="6284595" y="7493"/>
                </a:lnTo>
                <a:lnTo>
                  <a:pt x="6178156" y="7886"/>
                </a:lnTo>
                <a:lnTo>
                  <a:pt x="6158281" y="7493"/>
                </a:lnTo>
                <a:lnTo>
                  <a:pt x="6139688" y="7493"/>
                </a:lnTo>
                <a:lnTo>
                  <a:pt x="6139688" y="8255"/>
                </a:lnTo>
                <a:lnTo>
                  <a:pt x="6132563" y="8864"/>
                </a:lnTo>
                <a:lnTo>
                  <a:pt x="6120155" y="8890"/>
                </a:lnTo>
                <a:lnTo>
                  <a:pt x="6132182" y="8890"/>
                </a:lnTo>
                <a:lnTo>
                  <a:pt x="6109665" y="10795"/>
                </a:lnTo>
                <a:lnTo>
                  <a:pt x="6106452" y="10795"/>
                </a:lnTo>
                <a:lnTo>
                  <a:pt x="6105601" y="9779"/>
                </a:lnTo>
                <a:lnTo>
                  <a:pt x="6103836" y="9779"/>
                </a:lnTo>
                <a:lnTo>
                  <a:pt x="6109614" y="8255"/>
                </a:lnTo>
                <a:lnTo>
                  <a:pt x="6139688" y="8255"/>
                </a:lnTo>
                <a:lnTo>
                  <a:pt x="6139688" y="7493"/>
                </a:lnTo>
                <a:lnTo>
                  <a:pt x="6115367" y="7493"/>
                </a:lnTo>
                <a:lnTo>
                  <a:pt x="6114732" y="6604"/>
                </a:lnTo>
                <a:lnTo>
                  <a:pt x="8088262" y="6604"/>
                </a:lnTo>
                <a:lnTo>
                  <a:pt x="8088782" y="5842"/>
                </a:lnTo>
                <a:lnTo>
                  <a:pt x="6117336" y="5842"/>
                </a:lnTo>
                <a:lnTo>
                  <a:pt x="6114275" y="5981"/>
                </a:lnTo>
                <a:lnTo>
                  <a:pt x="6108179" y="6223"/>
                </a:lnTo>
                <a:lnTo>
                  <a:pt x="6099022" y="6604"/>
                </a:lnTo>
                <a:lnTo>
                  <a:pt x="6083516" y="6604"/>
                </a:lnTo>
                <a:lnTo>
                  <a:pt x="6082677" y="5842"/>
                </a:lnTo>
                <a:lnTo>
                  <a:pt x="6080912" y="5842"/>
                </a:lnTo>
                <a:lnTo>
                  <a:pt x="6085357" y="5080"/>
                </a:lnTo>
                <a:lnTo>
                  <a:pt x="8089290" y="5080"/>
                </a:lnTo>
                <a:lnTo>
                  <a:pt x="8089811" y="4318"/>
                </a:lnTo>
                <a:lnTo>
                  <a:pt x="8269948" y="4318"/>
                </a:lnTo>
                <a:lnTo>
                  <a:pt x="8247862" y="3822"/>
                </a:lnTo>
                <a:lnTo>
                  <a:pt x="8021104" y="4318"/>
                </a:lnTo>
                <a:lnTo>
                  <a:pt x="6093231" y="4318"/>
                </a:lnTo>
                <a:lnTo>
                  <a:pt x="6104090" y="3429"/>
                </a:lnTo>
                <a:lnTo>
                  <a:pt x="6101626" y="3429"/>
                </a:lnTo>
                <a:lnTo>
                  <a:pt x="6092837" y="3708"/>
                </a:lnTo>
                <a:lnTo>
                  <a:pt x="6092837" y="4318"/>
                </a:lnTo>
                <a:lnTo>
                  <a:pt x="6087580" y="4699"/>
                </a:lnTo>
                <a:lnTo>
                  <a:pt x="6089802" y="4318"/>
                </a:lnTo>
                <a:lnTo>
                  <a:pt x="6092837" y="4318"/>
                </a:lnTo>
                <a:lnTo>
                  <a:pt x="6092837" y="3708"/>
                </a:lnTo>
                <a:lnTo>
                  <a:pt x="6061418" y="4699"/>
                </a:lnTo>
                <a:lnTo>
                  <a:pt x="6064339" y="4318"/>
                </a:lnTo>
                <a:lnTo>
                  <a:pt x="5142763" y="4318"/>
                </a:lnTo>
                <a:lnTo>
                  <a:pt x="5155298" y="3429"/>
                </a:lnTo>
                <a:lnTo>
                  <a:pt x="5161508" y="3429"/>
                </a:lnTo>
                <a:lnTo>
                  <a:pt x="5132451" y="2603"/>
                </a:lnTo>
                <a:lnTo>
                  <a:pt x="5118735" y="2603"/>
                </a:lnTo>
                <a:lnTo>
                  <a:pt x="5110899" y="3429"/>
                </a:lnTo>
                <a:lnTo>
                  <a:pt x="5110607" y="4318"/>
                </a:lnTo>
                <a:lnTo>
                  <a:pt x="5133010" y="4318"/>
                </a:lnTo>
                <a:lnTo>
                  <a:pt x="5135537" y="5080"/>
                </a:lnTo>
                <a:lnTo>
                  <a:pt x="5110353" y="5080"/>
                </a:lnTo>
                <a:lnTo>
                  <a:pt x="5110111" y="5842"/>
                </a:lnTo>
                <a:lnTo>
                  <a:pt x="5106543" y="7493"/>
                </a:lnTo>
                <a:lnTo>
                  <a:pt x="5156759" y="7493"/>
                </a:lnTo>
                <a:lnTo>
                  <a:pt x="5136197" y="5080"/>
                </a:lnTo>
                <a:lnTo>
                  <a:pt x="6049353" y="5080"/>
                </a:lnTo>
                <a:lnTo>
                  <a:pt x="6058497" y="5080"/>
                </a:lnTo>
                <a:lnTo>
                  <a:pt x="6040005" y="7493"/>
                </a:lnTo>
                <a:lnTo>
                  <a:pt x="6113221" y="7493"/>
                </a:lnTo>
                <a:lnTo>
                  <a:pt x="6110135" y="8128"/>
                </a:lnTo>
                <a:lnTo>
                  <a:pt x="6071730" y="8255"/>
                </a:lnTo>
                <a:lnTo>
                  <a:pt x="6035446" y="8255"/>
                </a:lnTo>
                <a:lnTo>
                  <a:pt x="6023000" y="12954"/>
                </a:lnTo>
                <a:lnTo>
                  <a:pt x="6023394" y="12954"/>
                </a:lnTo>
                <a:lnTo>
                  <a:pt x="6018022" y="17907"/>
                </a:lnTo>
                <a:lnTo>
                  <a:pt x="5992507" y="16129"/>
                </a:lnTo>
                <a:lnTo>
                  <a:pt x="5971591" y="15875"/>
                </a:lnTo>
                <a:lnTo>
                  <a:pt x="5967400" y="16129"/>
                </a:lnTo>
                <a:lnTo>
                  <a:pt x="5952680" y="17018"/>
                </a:lnTo>
                <a:lnTo>
                  <a:pt x="5933173" y="19685"/>
                </a:lnTo>
                <a:lnTo>
                  <a:pt x="5923140" y="17653"/>
                </a:lnTo>
                <a:lnTo>
                  <a:pt x="5917196" y="16129"/>
                </a:lnTo>
                <a:lnTo>
                  <a:pt x="5916180" y="16129"/>
                </a:lnTo>
                <a:lnTo>
                  <a:pt x="5922391" y="14605"/>
                </a:lnTo>
                <a:lnTo>
                  <a:pt x="5956592" y="14605"/>
                </a:lnTo>
                <a:lnTo>
                  <a:pt x="5901106" y="13436"/>
                </a:lnTo>
                <a:lnTo>
                  <a:pt x="5897296" y="13436"/>
                </a:lnTo>
                <a:lnTo>
                  <a:pt x="5863577" y="12954"/>
                </a:lnTo>
                <a:lnTo>
                  <a:pt x="5842165" y="12954"/>
                </a:lnTo>
                <a:lnTo>
                  <a:pt x="5795772" y="13436"/>
                </a:lnTo>
                <a:lnTo>
                  <a:pt x="5804192" y="13436"/>
                </a:lnTo>
                <a:lnTo>
                  <a:pt x="5782437" y="16129"/>
                </a:lnTo>
                <a:lnTo>
                  <a:pt x="5772937" y="15367"/>
                </a:lnTo>
                <a:lnTo>
                  <a:pt x="5755602" y="15367"/>
                </a:lnTo>
                <a:lnTo>
                  <a:pt x="5747105" y="15621"/>
                </a:lnTo>
                <a:lnTo>
                  <a:pt x="5738622" y="16129"/>
                </a:lnTo>
                <a:lnTo>
                  <a:pt x="5677255" y="15367"/>
                </a:lnTo>
                <a:lnTo>
                  <a:pt x="5618886" y="15367"/>
                </a:lnTo>
                <a:lnTo>
                  <a:pt x="5632831" y="16129"/>
                </a:lnTo>
                <a:lnTo>
                  <a:pt x="5614987" y="19304"/>
                </a:lnTo>
                <a:lnTo>
                  <a:pt x="5594540" y="19697"/>
                </a:lnTo>
                <a:lnTo>
                  <a:pt x="5573801" y="19050"/>
                </a:lnTo>
                <a:lnTo>
                  <a:pt x="5538216" y="19050"/>
                </a:lnTo>
                <a:lnTo>
                  <a:pt x="5539359" y="17907"/>
                </a:lnTo>
                <a:lnTo>
                  <a:pt x="5492750" y="16129"/>
                </a:lnTo>
                <a:lnTo>
                  <a:pt x="5470410" y="16129"/>
                </a:lnTo>
                <a:lnTo>
                  <a:pt x="5456301" y="16764"/>
                </a:lnTo>
                <a:lnTo>
                  <a:pt x="5391340" y="16395"/>
                </a:lnTo>
                <a:lnTo>
                  <a:pt x="5392153" y="17018"/>
                </a:lnTo>
                <a:lnTo>
                  <a:pt x="5394769" y="19050"/>
                </a:lnTo>
                <a:lnTo>
                  <a:pt x="5392534" y="19050"/>
                </a:lnTo>
                <a:lnTo>
                  <a:pt x="5374437" y="21463"/>
                </a:lnTo>
                <a:lnTo>
                  <a:pt x="5333746" y="19304"/>
                </a:lnTo>
                <a:lnTo>
                  <a:pt x="5334152" y="19304"/>
                </a:lnTo>
                <a:lnTo>
                  <a:pt x="5330164" y="19050"/>
                </a:lnTo>
                <a:lnTo>
                  <a:pt x="5288381" y="16383"/>
                </a:lnTo>
                <a:lnTo>
                  <a:pt x="5240020" y="16129"/>
                </a:lnTo>
                <a:lnTo>
                  <a:pt x="5261851" y="18796"/>
                </a:lnTo>
                <a:lnTo>
                  <a:pt x="5239994" y="18415"/>
                </a:lnTo>
                <a:lnTo>
                  <a:pt x="5233695" y="18415"/>
                </a:lnTo>
                <a:lnTo>
                  <a:pt x="5204396" y="14605"/>
                </a:lnTo>
                <a:lnTo>
                  <a:pt x="5198529" y="13843"/>
                </a:lnTo>
                <a:lnTo>
                  <a:pt x="5174666" y="10033"/>
                </a:lnTo>
                <a:lnTo>
                  <a:pt x="5163528" y="8255"/>
                </a:lnTo>
                <a:lnTo>
                  <a:pt x="6034163" y="8255"/>
                </a:lnTo>
                <a:lnTo>
                  <a:pt x="6040005" y="7493"/>
                </a:lnTo>
                <a:lnTo>
                  <a:pt x="5156759" y="7493"/>
                </a:lnTo>
                <a:lnTo>
                  <a:pt x="5163248" y="8255"/>
                </a:lnTo>
                <a:lnTo>
                  <a:pt x="5106276" y="8255"/>
                </a:lnTo>
                <a:lnTo>
                  <a:pt x="5083060" y="10033"/>
                </a:lnTo>
                <a:lnTo>
                  <a:pt x="5079428" y="10033"/>
                </a:lnTo>
                <a:lnTo>
                  <a:pt x="5077206" y="8255"/>
                </a:lnTo>
                <a:lnTo>
                  <a:pt x="4876368" y="8255"/>
                </a:lnTo>
                <a:lnTo>
                  <a:pt x="4878235" y="8890"/>
                </a:lnTo>
                <a:lnTo>
                  <a:pt x="4877638" y="8890"/>
                </a:lnTo>
                <a:lnTo>
                  <a:pt x="4874641" y="10668"/>
                </a:lnTo>
                <a:lnTo>
                  <a:pt x="4873460" y="10668"/>
                </a:lnTo>
                <a:lnTo>
                  <a:pt x="4859515" y="11938"/>
                </a:lnTo>
                <a:lnTo>
                  <a:pt x="4823130" y="10668"/>
                </a:lnTo>
                <a:lnTo>
                  <a:pt x="4821885" y="10668"/>
                </a:lnTo>
                <a:lnTo>
                  <a:pt x="4809871" y="10033"/>
                </a:lnTo>
                <a:lnTo>
                  <a:pt x="4776228" y="8255"/>
                </a:lnTo>
                <a:lnTo>
                  <a:pt x="4716640" y="8255"/>
                </a:lnTo>
                <a:lnTo>
                  <a:pt x="4694860" y="10033"/>
                </a:lnTo>
                <a:lnTo>
                  <a:pt x="4690122" y="10033"/>
                </a:lnTo>
                <a:lnTo>
                  <a:pt x="4688484" y="9779"/>
                </a:lnTo>
                <a:lnTo>
                  <a:pt x="4687290" y="9779"/>
                </a:lnTo>
                <a:lnTo>
                  <a:pt x="4682287" y="8255"/>
                </a:lnTo>
                <a:lnTo>
                  <a:pt x="4683125" y="8255"/>
                </a:lnTo>
                <a:lnTo>
                  <a:pt x="4716640" y="8255"/>
                </a:lnTo>
                <a:lnTo>
                  <a:pt x="4725962" y="7493"/>
                </a:lnTo>
                <a:lnTo>
                  <a:pt x="4688649" y="7493"/>
                </a:lnTo>
                <a:lnTo>
                  <a:pt x="4683125" y="7747"/>
                </a:lnTo>
                <a:lnTo>
                  <a:pt x="4683125" y="7493"/>
                </a:lnTo>
                <a:lnTo>
                  <a:pt x="4672050" y="7493"/>
                </a:lnTo>
                <a:lnTo>
                  <a:pt x="4672050" y="8255"/>
                </a:lnTo>
                <a:lnTo>
                  <a:pt x="4658220" y="8890"/>
                </a:lnTo>
                <a:lnTo>
                  <a:pt x="4660938" y="8890"/>
                </a:lnTo>
                <a:lnTo>
                  <a:pt x="4574527" y="12192"/>
                </a:lnTo>
                <a:lnTo>
                  <a:pt x="4573219" y="12192"/>
                </a:lnTo>
                <a:lnTo>
                  <a:pt x="4545825" y="14363"/>
                </a:lnTo>
                <a:lnTo>
                  <a:pt x="4535005" y="12954"/>
                </a:lnTo>
                <a:lnTo>
                  <a:pt x="4529099" y="12192"/>
                </a:lnTo>
                <a:lnTo>
                  <a:pt x="4510405" y="9779"/>
                </a:lnTo>
                <a:lnTo>
                  <a:pt x="4454068" y="10033"/>
                </a:lnTo>
                <a:lnTo>
                  <a:pt x="4389628" y="12192"/>
                </a:lnTo>
                <a:lnTo>
                  <a:pt x="4344530" y="12192"/>
                </a:lnTo>
                <a:lnTo>
                  <a:pt x="4327766" y="8255"/>
                </a:lnTo>
                <a:lnTo>
                  <a:pt x="4672050" y="8255"/>
                </a:lnTo>
                <a:lnTo>
                  <a:pt x="4672050" y="7493"/>
                </a:lnTo>
                <a:lnTo>
                  <a:pt x="4362145" y="7493"/>
                </a:lnTo>
                <a:lnTo>
                  <a:pt x="4325607" y="7759"/>
                </a:lnTo>
                <a:lnTo>
                  <a:pt x="4324528" y="7493"/>
                </a:lnTo>
                <a:lnTo>
                  <a:pt x="4217733" y="7493"/>
                </a:lnTo>
                <a:lnTo>
                  <a:pt x="4216438" y="8255"/>
                </a:lnTo>
                <a:lnTo>
                  <a:pt x="4141051" y="8255"/>
                </a:lnTo>
                <a:lnTo>
                  <a:pt x="4121721" y="10033"/>
                </a:lnTo>
                <a:lnTo>
                  <a:pt x="4120985" y="10033"/>
                </a:lnTo>
                <a:lnTo>
                  <a:pt x="4099674" y="12712"/>
                </a:lnTo>
                <a:lnTo>
                  <a:pt x="4096372" y="12192"/>
                </a:lnTo>
                <a:lnTo>
                  <a:pt x="4092562" y="12192"/>
                </a:lnTo>
                <a:lnTo>
                  <a:pt x="4091851" y="10795"/>
                </a:lnTo>
                <a:lnTo>
                  <a:pt x="4091787" y="10668"/>
                </a:lnTo>
                <a:lnTo>
                  <a:pt x="4094556" y="10033"/>
                </a:lnTo>
                <a:lnTo>
                  <a:pt x="4095432" y="9779"/>
                </a:lnTo>
                <a:lnTo>
                  <a:pt x="4113657" y="9779"/>
                </a:lnTo>
                <a:lnTo>
                  <a:pt x="4046080" y="8255"/>
                </a:lnTo>
                <a:lnTo>
                  <a:pt x="4139247" y="8255"/>
                </a:lnTo>
                <a:lnTo>
                  <a:pt x="4158373" y="7493"/>
                </a:lnTo>
                <a:lnTo>
                  <a:pt x="3795496" y="7493"/>
                </a:lnTo>
                <a:lnTo>
                  <a:pt x="3821125" y="8255"/>
                </a:lnTo>
                <a:lnTo>
                  <a:pt x="3985793" y="8255"/>
                </a:lnTo>
                <a:lnTo>
                  <a:pt x="3951313" y="9779"/>
                </a:lnTo>
                <a:lnTo>
                  <a:pt x="3900728" y="13436"/>
                </a:lnTo>
                <a:lnTo>
                  <a:pt x="3898188" y="13436"/>
                </a:lnTo>
                <a:lnTo>
                  <a:pt x="3890657" y="9779"/>
                </a:lnTo>
                <a:lnTo>
                  <a:pt x="3868483" y="9779"/>
                </a:lnTo>
                <a:lnTo>
                  <a:pt x="3821125" y="8255"/>
                </a:lnTo>
                <a:lnTo>
                  <a:pt x="3347199" y="8255"/>
                </a:lnTo>
                <a:lnTo>
                  <a:pt x="3260725" y="12192"/>
                </a:lnTo>
                <a:lnTo>
                  <a:pt x="3272815" y="12192"/>
                </a:lnTo>
                <a:lnTo>
                  <a:pt x="3304514" y="13436"/>
                </a:lnTo>
                <a:lnTo>
                  <a:pt x="3302279" y="13436"/>
                </a:lnTo>
                <a:lnTo>
                  <a:pt x="3305670" y="15367"/>
                </a:lnTo>
                <a:lnTo>
                  <a:pt x="3304743" y="15367"/>
                </a:lnTo>
                <a:lnTo>
                  <a:pt x="3293440" y="17411"/>
                </a:lnTo>
                <a:lnTo>
                  <a:pt x="3294723" y="17145"/>
                </a:lnTo>
                <a:lnTo>
                  <a:pt x="3292183" y="17145"/>
                </a:lnTo>
                <a:lnTo>
                  <a:pt x="3292183" y="17653"/>
                </a:lnTo>
                <a:lnTo>
                  <a:pt x="3283928" y="19304"/>
                </a:lnTo>
                <a:lnTo>
                  <a:pt x="3282696" y="19304"/>
                </a:lnTo>
                <a:lnTo>
                  <a:pt x="3292081" y="21348"/>
                </a:lnTo>
                <a:lnTo>
                  <a:pt x="3261410" y="20955"/>
                </a:lnTo>
                <a:lnTo>
                  <a:pt x="3234563" y="19304"/>
                </a:lnTo>
                <a:lnTo>
                  <a:pt x="3225063" y="17653"/>
                </a:lnTo>
                <a:lnTo>
                  <a:pt x="3292043" y="17653"/>
                </a:lnTo>
                <a:lnTo>
                  <a:pt x="3292183" y="17653"/>
                </a:lnTo>
                <a:lnTo>
                  <a:pt x="3292183" y="17145"/>
                </a:lnTo>
                <a:lnTo>
                  <a:pt x="3227019" y="17145"/>
                </a:lnTo>
                <a:lnTo>
                  <a:pt x="3223603" y="17411"/>
                </a:lnTo>
                <a:lnTo>
                  <a:pt x="3222155" y="17145"/>
                </a:lnTo>
                <a:lnTo>
                  <a:pt x="3227019" y="17145"/>
                </a:lnTo>
                <a:lnTo>
                  <a:pt x="3240659" y="16129"/>
                </a:lnTo>
                <a:lnTo>
                  <a:pt x="3248266" y="16903"/>
                </a:lnTo>
                <a:lnTo>
                  <a:pt x="3246183" y="16129"/>
                </a:lnTo>
                <a:lnTo>
                  <a:pt x="3242005" y="14605"/>
                </a:lnTo>
                <a:lnTo>
                  <a:pt x="3237471" y="12954"/>
                </a:lnTo>
                <a:lnTo>
                  <a:pt x="3244380" y="12954"/>
                </a:lnTo>
                <a:lnTo>
                  <a:pt x="3179775" y="10795"/>
                </a:lnTo>
                <a:lnTo>
                  <a:pt x="3169564" y="10795"/>
                </a:lnTo>
                <a:lnTo>
                  <a:pt x="3163201" y="10668"/>
                </a:lnTo>
                <a:lnTo>
                  <a:pt x="3152356" y="10668"/>
                </a:lnTo>
                <a:lnTo>
                  <a:pt x="3145828" y="9779"/>
                </a:lnTo>
                <a:lnTo>
                  <a:pt x="3134652" y="8255"/>
                </a:lnTo>
                <a:lnTo>
                  <a:pt x="2608834" y="8255"/>
                </a:lnTo>
                <a:lnTo>
                  <a:pt x="2608834" y="32893"/>
                </a:lnTo>
                <a:lnTo>
                  <a:pt x="2606535" y="33274"/>
                </a:lnTo>
                <a:lnTo>
                  <a:pt x="2593581" y="32893"/>
                </a:lnTo>
                <a:lnTo>
                  <a:pt x="2608834" y="32893"/>
                </a:lnTo>
                <a:lnTo>
                  <a:pt x="2608834" y="8255"/>
                </a:lnTo>
                <a:lnTo>
                  <a:pt x="2596375" y="8255"/>
                </a:lnTo>
                <a:lnTo>
                  <a:pt x="2599791" y="9398"/>
                </a:lnTo>
                <a:lnTo>
                  <a:pt x="2520124" y="8255"/>
                </a:lnTo>
                <a:lnTo>
                  <a:pt x="2485694" y="8255"/>
                </a:lnTo>
                <a:lnTo>
                  <a:pt x="2489289" y="7493"/>
                </a:lnTo>
                <a:lnTo>
                  <a:pt x="2467381" y="7493"/>
                </a:lnTo>
                <a:lnTo>
                  <a:pt x="2480221" y="8255"/>
                </a:lnTo>
                <a:lnTo>
                  <a:pt x="2250414" y="8255"/>
                </a:lnTo>
                <a:lnTo>
                  <a:pt x="2267331" y="7493"/>
                </a:lnTo>
                <a:lnTo>
                  <a:pt x="2195779" y="7493"/>
                </a:lnTo>
                <a:lnTo>
                  <a:pt x="2074748" y="6604"/>
                </a:lnTo>
                <a:lnTo>
                  <a:pt x="1952472" y="6604"/>
                </a:lnTo>
                <a:lnTo>
                  <a:pt x="1920989" y="5969"/>
                </a:lnTo>
                <a:lnTo>
                  <a:pt x="1908822" y="6604"/>
                </a:lnTo>
                <a:lnTo>
                  <a:pt x="1884489" y="7874"/>
                </a:lnTo>
                <a:lnTo>
                  <a:pt x="1900516" y="7493"/>
                </a:lnTo>
                <a:lnTo>
                  <a:pt x="2158923" y="7493"/>
                </a:lnTo>
                <a:lnTo>
                  <a:pt x="2188972" y="8255"/>
                </a:lnTo>
                <a:lnTo>
                  <a:pt x="2237308" y="8255"/>
                </a:lnTo>
                <a:lnTo>
                  <a:pt x="2232698" y="8890"/>
                </a:lnTo>
                <a:lnTo>
                  <a:pt x="2227897" y="8890"/>
                </a:lnTo>
                <a:lnTo>
                  <a:pt x="2244217" y="11950"/>
                </a:lnTo>
                <a:lnTo>
                  <a:pt x="2207095" y="8890"/>
                </a:lnTo>
                <a:lnTo>
                  <a:pt x="2214016" y="8890"/>
                </a:lnTo>
                <a:lnTo>
                  <a:pt x="2188972" y="8255"/>
                </a:lnTo>
                <a:lnTo>
                  <a:pt x="1877199" y="8255"/>
                </a:lnTo>
                <a:lnTo>
                  <a:pt x="1868474" y="8255"/>
                </a:lnTo>
                <a:lnTo>
                  <a:pt x="1841779" y="8890"/>
                </a:lnTo>
                <a:lnTo>
                  <a:pt x="1807591" y="8890"/>
                </a:lnTo>
                <a:lnTo>
                  <a:pt x="1764652" y="8509"/>
                </a:lnTo>
                <a:lnTo>
                  <a:pt x="1766671" y="8890"/>
                </a:lnTo>
                <a:lnTo>
                  <a:pt x="1772691" y="10033"/>
                </a:lnTo>
                <a:lnTo>
                  <a:pt x="1773796" y="10033"/>
                </a:lnTo>
                <a:lnTo>
                  <a:pt x="1775764" y="12192"/>
                </a:lnTo>
                <a:lnTo>
                  <a:pt x="1777593" y="12192"/>
                </a:lnTo>
                <a:lnTo>
                  <a:pt x="1767217" y="13843"/>
                </a:lnTo>
                <a:lnTo>
                  <a:pt x="1737817" y="14249"/>
                </a:lnTo>
                <a:lnTo>
                  <a:pt x="1731822" y="10033"/>
                </a:lnTo>
                <a:lnTo>
                  <a:pt x="1730197" y="8890"/>
                </a:lnTo>
                <a:lnTo>
                  <a:pt x="1690166" y="6604"/>
                </a:lnTo>
                <a:lnTo>
                  <a:pt x="1687957" y="6604"/>
                </a:lnTo>
                <a:lnTo>
                  <a:pt x="1634667" y="5080"/>
                </a:lnTo>
                <a:lnTo>
                  <a:pt x="1589341" y="5080"/>
                </a:lnTo>
                <a:lnTo>
                  <a:pt x="1589341" y="32893"/>
                </a:lnTo>
                <a:lnTo>
                  <a:pt x="1524342" y="32893"/>
                </a:lnTo>
                <a:lnTo>
                  <a:pt x="1506207" y="33274"/>
                </a:lnTo>
                <a:lnTo>
                  <a:pt x="1504708" y="32893"/>
                </a:lnTo>
                <a:lnTo>
                  <a:pt x="1524342" y="32893"/>
                </a:lnTo>
                <a:lnTo>
                  <a:pt x="1560601" y="32131"/>
                </a:lnTo>
                <a:lnTo>
                  <a:pt x="1589341" y="32893"/>
                </a:lnTo>
                <a:lnTo>
                  <a:pt x="1589341" y="5080"/>
                </a:lnTo>
                <a:lnTo>
                  <a:pt x="1559750" y="5080"/>
                </a:lnTo>
                <a:lnTo>
                  <a:pt x="1547685" y="5080"/>
                </a:lnTo>
                <a:lnTo>
                  <a:pt x="1536242" y="5080"/>
                </a:lnTo>
                <a:lnTo>
                  <a:pt x="1510360" y="6604"/>
                </a:lnTo>
                <a:lnTo>
                  <a:pt x="1505331" y="6604"/>
                </a:lnTo>
                <a:lnTo>
                  <a:pt x="1515021" y="10033"/>
                </a:lnTo>
                <a:lnTo>
                  <a:pt x="1511515" y="10033"/>
                </a:lnTo>
                <a:lnTo>
                  <a:pt x="1492516" y="8890"/>
                </a:lnTo>
                <a:lnTo>
                  <a:pt x="1496377" y="8890"/>
                </a:lnTo>
                <a:lnTo>
                  <a:pt x="1495488" y="8255"/>
                </a:lnTo>
                <a:lnTo>
                  <a:pt x="1494421" y="7493"/>
                </a:lnTo>
                <a:lnTo>
                  <a:pt x="1494282" y="7493"/>
                </a:lnTo>
                <a:lnTo>
                  <a:pt x="1493634" y="5080"/>
                </a:lnTo>
                <a:lnTo>
                  <a:pt x="1492059" y="5080"/>
                </a:lnTo>
                <a:lnTo>
                  <a:pt x="1481378" y="3429"/>
                </a:lnTo>
                <a:lnTo>
                  <a:pt x="1476095" y="3429"/>
                </a:lnTo>
                <a:lnTo>
                  <a:pt x="1444866" y="4318"/>
                </a:lnTo>
                <a:lnTo>
                  <a:pt x="1384388" y="4775"/>
                </a:lnTo>
                <a:lnTo>
                  <a:pt x="1349857" y="4318"/>
                </a:lnTo>
                <a:lnTo>
                  <a:pt x="1347381" y="4318"/>
                </a:lnTo>
                <a:lnTo>
                  <a:pt x="1248181" y="2603"/>
                </a:lnTo>
                <a:lnTo>
                  <a:pt x="1250302" y="2603"/>
                </a:lnTo>
                <a:lnTo>
                  <a:pt x="1193698" y="1778"/>
                </a:lnTo>
                <a:lnTo>
                  <a:pt x="1131735" y="1778"/>
                </a:lnTo>
                <a:lnTo>
                  <a:pt x="1133322" y="2921"/>
                </a:lnTo>
                <a:lnTo>
                  <a:pt x="1137043" y="4318"/>
                </a:lnTo>
                <a:lnTo>
                  <a:pt x="1136116" y="5842"/>
                </a:lnTo>
                <a:lnTo>
                  <a:pt x="1125562" y="7493"/>
                </a:lnTo>
                <a:lnTo>
                  <a:pt x="1121511" y="7493"/>
                </a:lnTo>
                <a:lnTo>
                  <a:pt x="1113015" y="6604"/>
                </a:lnTo>
                <a:lnTo>
                  <a:pt x="1098435" y="5080"/>
                </a:lnTo>
                <a:lnTo>
                  <a:pt x="1057148" y="762"/>
                </a:lnTo>
                <a:lnTo>
                  <a:pt x="1039431" y="2603"/>
                </a:lnTo>
                <a:lnTo>
                  <a:pt x="1040650" y="2603"/>
                </a:lnTo>
                <a:lnTo>
                  <a:pt x="1030820" y="4318"/>
                </a:lnTo>
                <a:lnTo>
                  <a:pt x="1017651" y="5080"/>
                </a:lnTo>
                <a:lnTo>
                  <a:pt x="1013726" y="5080"/>
                </a:lnTo>
                <a:lnTo>
                  <a:pt x="991184" y="3429"/>
                </a:lnTo>
                <a:lnTo>
                  <a:pt x="989965" y="3429"/>
                </a:lnTo>
                <a:lnTo>
                  <a:pt x="993533" y="4318"/>
                </a:lnTo>
                <a:lnTo>
                  <a:pt x="993813" y="4318"/>
                </a:lnTo>
                <a:lnTo>
                  <a:pt x="998334" y="5842"/>
                </a:lnTo>
                <a:lnTo>
                  <a:pt x="997775" y="5842"/>
                </a:lnTo>
                <a:lnTo>
                  <a:pt x="996696" y="6604"/>
                </a:lnTo>
                <a:lnTo>
                  <a:pt x="977595" y="6604"/>
                </a:lnTo>
                <a:lnTo>
                  <a:pt x="944714" y="5842"/>
                </a:lnTo>
                <a:lnTo>
                  <a:pt x="947496" y="5842"/>
                </a:lnTo>
                <a:lnTo>
                  <a:pt x="897953" y="5080"/>
                </a:lnTo>
                <a:lnTo>
                  <a:pt x="814438" y="5080"/>
                </a:lnTo>
                <a:lnTo>
                  <a:pt x="814438" y="34417"/>
                </a:lnTo>
                <a:lnTo>
                  <a:pt x="770509" y="34417"/>
                </a:lnTo>
                <a:lnTo>
                  <a:pt x="728560" y="33655"/>
                </a:lnTo>
                <a:lnTo>
                  <a:pt x="727316" y="33655"/>
                </a:lnTo>
                <a:lnTo>
                  <a:pt x="692899" y="32893"/>
                </a:lnTo>
                <a:lnTo>
                  <a:pt x="692962" y="31369"/>
                </a:lnTo>
                <a:lnTo>
                  <a:pt x="692988" y="30861"/>
                </a:lnTo>
                <a:lnTo>
                  <a:pt x="693039" y="29845"/>
                </a:lnTo>
                <a:lnTo>
                  <a:pt x="728776" y="32893"/>
                </a:lnTo>
                <a:lnTo>
                  <a:pt x="715213" y="32893"/>
                </a:lnTo>
                <a:lnTo>
                  <a:pt x="814438" y="34417"/>
                </a:lnTo>
                <a:lnTo>
                  <a:pt x="814438" y="5080"/>
                </a:lnTo>
                <a:lnTo>
                  <a:pt x="689762" y="5080"/>
                </a:lnTo>
                <a:lnTo>
                  <a:pt x="589216" y="5842"/>
                </a:lnTo>
                <a:lnTo>
                  <a:pt x="458139" y="5842"/>
                </a:lnTo>
                <a:lnTo>
                  <a:pt x="400088" y="5118"/>
                </a:lnTo>
                <a:lnTo>
                  <a:pt x="400088" y="31369"/>
                </a:lnTo>
                <a:lnTo>
                  <a:pt x="383476" y="31470"/>
                </a:lnTo>
                <a:lnTo>
                  <a:pt x="383476" y="32131"/>
                </a:lnTo>
                <a:lnTo>
                  <a:pt x="377431" y="33274"/>
                </a:lnTo>
                <a:lnTo>
                  <a:pt x="303466" y="33439"/>
                </a:lnTo>
                <a:lnTo>
                  <a:pt x="307771" y="32893"/>
                </a:lnTo>
                <a:lnTo>
                  <a:pt x="322910" y="32004"/>
                </a:lnTo>
                <a:lnTo>
                  <a:pt x="366826" y="32004"/>
                </a:lnTo>
                <a:lnTo>
                  <a:pt x="371932" y="32131"/>
                </a:lnTo>
                <a:lnTo>
                  <a:pt x="383476" y="32131"/>
                </a:lnTo>
                <a:lnTo>
                  <a:pt x="383476" y="31470"/>
                </a:lnTo>
                <a:lnTo>
                  <a:pt x="351510" y="31635"/>
                </a:lnTo>
                <a:lnTo>
                  <a:pt x="341312" y="31369"/>
                </a:lnTo>
                <a:lnTo>
                  <a:pt x="400088" y="31369"/>
                </a:lnTo>
                <a:lnTo>
                  <a:pt x="400088" y="5118"/>
                </a:lnTo>
                <a:lnTo>
                  <a:pt x="397738" y="5080"/>
                </a:lnTo>
                <a:lnTo>
                  <a:pt x="393268" y="5080"/>
                </a:lnTo>
                <a:lnTo>
                  <a:pt x="320675" y="3429"/>
                </a:lnTo>
                <a:lnTo>
                  <a:pt x="325843" y="3429"/>
                </a:lnTo>
                <a:lnTo>
                  <a:pt x="303390" y="2692"/>
                </a:lnTo>
                <a:lnTo>
                  <a:pt x="303390" y="31877"/>
                </a:lnTo>
                <a:lnTo>
                  <a:pt x="278676" y="32004"/>
                </a:lnTo>
                <a:lnTo>
                  <a:pt x="301472" y="32004"/>
                </a:lnTo>
                <a:lnTo>
                  <a:pt x="297053" y="32893"/>
                </a:lnTo>
                <a:lnTo>
                  <a:pt x="296849" y="32893"/>
                </a:lnTo>
                <a:lnTo>
                  <a:pt x="293154" y="33464"/>
                </a:lnTo>
                <a:lnTo>
                  <a:pt x="241388" y="33578"/>
                </a:lnTo>
                <a:lnTo>
                  <a:pt x="294792" y="30861"/>
                </a:lnTo>
                <a:lnTo>
                  <a:pt x="297980" y="30861"/>
                </a:lnTo>
                <a:lnTo>
                  <a:pt x="303390" y="31877"/>
                </a:lnTo>
                <a:lnTo>
                  <a:pt x="303390" y="2692"/>
                </a:lnTo>
                <a:lnTo>
                  <a:pt x="275691" y="1778"/>
                </a:lnTo>
                <a:lnTo>
                  <a:pt x="278434" y="1778"/>
                </a:lnTo>
                <a:lnTo>
                  <a:pt x="237236" y="0"/>
                </a:lnTo>
                <a:lnTo>
                  <a:pt x="252704" y="1016"/>
                </a:lnTo>
                <a:lnTo>
                  <a:pt x="252247" y="1778"/>
                </a:lnTo>
                <a:lnTo>
                  <a:pt x="233654" y="2603"/>
                </a:lnTo>
                <a:lnTo>
                  <a:pt x="224091" y="2603"/>
                </a:lnTo>
                <a:lnTo>
                  <a:pt x="229654" y="3429"/>
                </a:lnTo>
                <a:lnTo>
                  <a:pt x="228892" y="5080"/>
                </a:lnTo>
                <a:lnTo>
                  <a:pt x="228574" y="5080"/>
                </a:lnTo>
                <a:lnTo>
                  <a:pt x="226021" y="6604"/>
                </a:lnTo>
                <a:lnTo>
                  <a:pt x="225920" y="7493"/>
                </a:lnTo>
                <a:lnTo>
                  <a:pt x="225831" y="8255"/>
                </a:lnTo>
                <a:lnTo>
                  <a:pt x="221424" y="8255"/>
                </a:lnTo>
                <a:lnTo>
                  <a:pt x="193014" y="6604"/>
                </a:lnTo>
                <a:lnTo>
                  <a:pt x="132295" y="3086"/>
                </a:lnTo>
                <a:lnTo>
                  <a:pt x="132295" y="28067"/>
                </a:lnTo>
                <a:lnTo>
                  <a:pt x="129019" y="28206"/>
                </a:lnTo>
                <a:lnTo>
                  <a:pt x="126898" y="28067"/>
                </a:lnTo>
                <a:lnTo>
                  <a:pt x="132295" y="28067"/>
                </a:lnTo>
                <a:lnTo>
                  <a:pt x="132295" y="3086"/>
                </a:lnTo>
                <a:lnTo>
                  <a:pt x="124040" y="2603"/>
                </a:lnTo>
                <a:lnTo>
                  <a:pt x="119138" y="2603"/>
                </a:lnTo>
                <a:lnTo>
                  <a:pt x="95262" y="5080"/>
                </a:lnTo>
                <a:lnTo>
                  <a:pt x="36360" y="5676"/>
                </a:lnTo>
                <a:lnTo>
                  <a:pt x="36360" y="6604"/>
                </a:lnTo>
                <a:lnTo>
                  <a:pt x="31229" y="6870"/>
                </a:lnTo>
                <a:lnTo>
                  <a:pt x="31673" y="6604"/>
                </a:lnTo>
                <a:lnTo>
                  <a:pt x="36360" y="6604"/>
                </a:lnTo>
                <a:lnTo>
                  <a:pt x="36360" y="5676"/>
                </a:lnTo>
                <a:lnTo>
                  <a:pt x="19316" y="5842"/>
                </a:lnTo>
                <a:lnTo>
                  <a:pt x="0" y="8255"/>
                </a:lnTo>
                <a:lnTo>
                  <a:pt x="3086" y="8255"/>
                </a:lnTo>
                <a:lnTo>
                  <a:pt x="18440" y="7493"/>
                </a:lnTo>
                <a:lnTo>
                  <a:pt x="30149" y="7493"/>
                </a:lnTo>
                <a:lnTo>
                  <a:pt x="22110" y="12192"/>
                </a:lnTo>
                <a:lnTo>
                  <a:pt x="22847" y="12192"/>
                </a:lnTo>
                <a:lnTo>
                  <a:pt x="44970" y="17653"/>
                </a:lnTo>
                <a:lnTo>
                  <a:pt x="75844" y="23876"/>
                </a:lnTo>
                <a:lnTo>
                  <a:pt x="75069" y="23876"/>
                </a:lnTo>
                <a:lnTo>
                  <a:pt x="86614" y="29845"/>
                </a:lnTo>
                <a:lnTo>
                  <a:pt x="122504" y="28448"/>
                </a:lnTo>
                <a:lnTo>
                  <a:pt x="133286" y="28448"/>
                </a:lnTo>
                <a:lnTo>
                  <a:pt x="180149" y="31242"/>
                </a:lnTo>
                <a:lnTo>
                  <a:pt x="232752" y="33591"/>
                </a:lnTo>
                <a:lnTo>
                  <a:pt x="200520" y="33655"/>
                </a:lnTo>
                <a:lnTo>
                  <a:pt x="234315" y="33655"/>
                </a:lnTo>
                <a:lnTo>
                  <a:pt x="239661" y="33655"/>
                </a:lnTo>
                <a:lnTo>
                  <a:pt x="290944" y="33655"/>
                </a:lnTo>
                <a:lnTo>
                  <a:pt x="291579" y="34937"/>
                </a:lnTo>
                <a:lnTo>
                  <a:pt x="301701" y="33655"/>
                </a:lnTo>
                <a:lnTo>
                  <a:pt x="375424" y="33655"/>
                </a:lnTo>
                <a:lnTo>
                  <a:pt x="494563" y="33655"/>
                </a:lnTo>
                <a:lnTo>
                  <a:pt x="645858" y="37084"/>
                </a:lnTo>
                <a:lnTo>
                  <a:pt x="647192" y="37084"/>
                </a:lnTo>
                <a:lnTo>
                  <a:pt x="706361" y="38239"/>
                </a:lnTo>
                <a:lnTo>
                  <a:pt x="695655" y="34417"/>
                </a:lnTo>
                <a:lnTo>
                  <a:pt x="702703" y="34417"/>
                </a:lnTo>
                <a:lnTo>
                  <a:pt x="704456" y="34417"/>
                </a:lnTo>
                <a:lnTo>
                  <a:pt x="749198" y="34417"/>
                </a:lnTo>
                <a:lnTo>
                  <a:pt x="748512" y="35179"/>
                </a:lnTo>
                <a:lnTo>
                  <a:pt x="895388" y="35179"/>
                </a:lnTo>
                <a:lnTo>
                  <a:pt x="858913" y="34417"/>
                </a:lnTo>
                <a:lnTo>
                  <a:pt x="997204" y="34417"/>
                </a:lnTo>
                <a:lnTo>
                  <a:pt x="994575" y="35179"/>
                </a:lnTo>
                <a:lnTo>
                  <a:pt x="1018832" y="35179"/>
                </a:lnTo>
                <a:lnTo>
                  <a:pt x="1003274" y="34417"/>
                </a:lnTo>
                <a:lnTo>
                  <a:pt x="1510728" y="34417"/>
                </a:lnTo>
                <a:lnTo>
                  <a:pt x="1507718" y="33655"/>
                </a:lnTo>
                <a:lnTo>
                  <a:pt x="1613623" y="33655"/>
                </a:lnTo>
                <a:lnTo>
                  <a:pt x="1590230" y="32893"/>
                </a:lnTo>
                <a:lnTo>
                  <a:pt x="1711642" y="32893"/>
                </a:lnTo>
                <a:lnTo>
                  <a:pt x="1726082" y="32131"/>
                </a:lnTo>
                <a:lnTo>
                  <a:pt x="1735048" y="32131"/>
                </a:lnTo>
                <a:lnTo>
                  <a:pt x="1741944" y="32004"/>
                </a:lnTo>
                <a:lnTo>
                  <a:pt x="1749171" y="32131"/>
                </a:lnTo>
                <a:lnTo>
                  <a:pt x="1764372" y="32131"/>
                </a:lnTo>
                <a:lnTo>
                  <a:pt x="1762175" y="32893"/>
                </a:lnTo>
                <a:lnTo>
                  <a:pt x="1865947" y="32893"/>
                </a:lnTo>
                <a:lnTo>
                  <a:pt x="1873669" y="32004"/>
                </a:lnTo>
                <a:lnTo>
                  <a:pt x="1892414" y="29845"/>
                </a:lnTo>
                <a:lnTo>
                  <a:pt x="1896821" y="29337"/>
                </a:lnTo>
                <a:lnTo>
                  <a:pt x="1900275" y="29337"/>
                </a:lnTo>
                <a:lnTo>
                  <a:pt x="1914029" y="32131"/>
                </a:lnTo>
                <a:lnTo>
                  <a:pt x="1916963" y="32131"/>
                </a:lnTo>
                <a:lnTo>
                  <a:pt x="1929625" y="30226"/>
                </a:lnTo>
                <a:lnTo>
                  <a:pt x="1938083" y="29337"/>
                </a:lnTo>
                <a:lnTo>
                  <a:pt x="1942922" y="28829"/>
                </a:lnTo>
                <a:lnTo>
                  <a:pt x="1959229" y="28067"/>
                </a:lnTo>
                <a:lnTo>
                  <a:pt x="1956689" y="28067"/>
                </a:lnTo>
                <a:lnTo>
                  <a:pt x="1988248" y="27305"/>
                </a:lnTo>
                <a:lnTo>
                  <a:pt x="1992579" y="27305"/>
                </a:lnTo>
                <a:lnTo>
                  <a:pt x="1977542" y="29337"/>
                </a:lnTo>
                <a:lnTo>
                  <a:pt x="1980590" y="29337"/>
                </a:lnTo>
                <a:lnTo>
                  <a:pt x="1987600" y="30861"/>
                </a:lnTo>
                <a:lnTo>
                  <a:pt x="1994509" y="32893"/>
                </a:lnTo>
                <a:lnTo>
                  <a:pt x="1865947" y="32893"/>
                </a:lnTo>
                <a:lnTo>
                  <a:pt x="1861121" y="33655"/>
                </a:lnTo>
                <a:lnTo>
                  <a:pt x="1990979" y="33655"/>
                </a:lnTo>
                <a:lnTo>
                  <a:pt x="1995741" y="32893"/>
                </a:lnTo>
                <a:lnTo>
                  <a:pt x="2134476" y="32893"/>
                </a:lnTo>
                <a:lnTo>
                  <a:pt x="2123249" y="32131"/>
                </a:lnTo>
                <a:lnTo>
                  <a:pt x="2126691" y="32131"/>
                </a:lnTo>
                <a:lnTo>
                  <a:pt x="2123998" y="29845"/>
                </a:lnTo>
                <a:lnTo>
                  <a:pt x="2140864" y="28067"/>
                </a:lnTo>
                <a:lnTo>
                  <a:pt x="2137245" y="28067"/>
                </a:lnTo>
                <a:lnTo>
                  <a:pt x="2155355" y="27305"/>
                </a:lnTo>
                <a:lnTo>
                  <a:pt x="2173465" y="26543"/>
                </a:lnTo>
                <a:lnTo>
                  <a:pt x="2206828" y="26543"/>
                </a:lnTo>
                <a:lnTo>
                  <a:pt x="2228875" y="28067"/>
                </a:lnTo>
                <a:lnTo>
                  <a:pt x="2258631" y="32004"/>
                </a:lnTo>
                <a:lnTo>
                  <a:pt x="2258936" y="32004"/>
                </a:lnTo>
                <a:lnTo>
                  <a:pt x="2267737" y="32893"/>
                </a:lnTo>
                <a:lnTo>
                  <a:pt x="2437866" y="32893"/>
                </a:lnTo>
                <a:lnTo>
                  <a:pt x="2451277" y="32004"/>
                </a:lnTo>
                <a:lnTo>
                  <a:pt x="2451430" y="32004"/>
                </a:lnTo>
                <a:lnTo>
                  <a:pt x="2488450" y="29337"/>
                </a:lnTo>
                <a:lnTo>
                  <a:pt x="2487358" y="29337"/>
                </a:lnTo>
                <a:lnTo>
                  <a:pt x="2532938" y="27305"/>
                </a:lnTo>
                <a:lnTo>
                  <a:pt x="2577198" y="28067"/>
                </a:lnTo>
                <a:lnTo>
                  <a:pt x="2585364" y="28067"/>
                </a:lnTo>
                <a:lnTo>
                  <a:pt x="2577439" y="29337"/>
                </a:lnTo>
                <a:lnTo>
                  <a:pt x="2567254" y="30480"/>
                </a:lnTo>
                <a:lnTo>
                  <a:pt x="2567787" y="30480"/>
                </a:lnTo>
                <a:lnTo>
                  <a:pt x="2556167" y="31369"/>
                </a:lnTo>
                <a:lnTo>
                  <a:pt x="2557183" y="31369"/>
                </a:lnTo>
                <a:lnTo>
                  <a:pt x="2544191" y="32131"/>
                </a:lnTo>
                <a:lnTo>
                  <a:pt x="2535694" y="32131"/>
                </a:lnTo>
                <a:lnTo>
                  <a:pt x="2548217" y="32893"/>
                </a:lnTo>
                <a:lnTo>
                  <a:pt x="2589072" y="32893"/>
                </a:lnTo>
                <a:lnTo>
                  <a:pt x="2556560" y="33401"/>
                </a:lnTo>
                <a:lnTo>
                  <a:pt x="2548217" y="32893"/>
                </a:lnTo>
                <a:lnTo>
                  <a:pt x="2498331" y="32893"/>
                </a:lnTo>
                <a:lnTo>
                  <a:pt x="2496210" y="33655"/>
                </a:lnTo>
                <a:lnTo>
                  <a:pt x="2540317" y="33655"/>
                </a:lnTo>
                <a:lnTo>
                  <a:pt x="2560751" y="33655"/>
                </a:lnTo>
                <a:lnTo>
                  <a:pt x="2604249" y="33655"/>
                </a:lnTo>
                <a:lnTo>
                  <a:pt x="2599664" y="34417"/>
                </a:lnTo>
                <a:lnTo>
                  <a:pt x="5906541" y="34417"/>
                </a:lnTo>
                <a:lnTo>
                  <a:pt x="5926810" y="32004"/>
                </a:lnTo>
                <a:lnTo>
                  <a:pt x="5925642" y="32004"/>
                </a:lnTo>
                <a:lnTo>
                  <a:pt x="5960351" y="29337"/>
                </a:lnTo>
                <a:lnTo>
                  <a:pt x="5965114" y="29337"/>
                </a:lnTo>
                <a:lnTo>
                  <a:pt x="5953493" y="27305"/>
                </a:lnTo>
                <a:lnTo>
                  <a:pt x="5953658" y="27305"/>
                </a:lnTo>
                <a:lnTo>
                  <a:pt x="5946572" y="26289"/>
                </a:lnTo>
                <a:lnTo>
                  <a:pt x="5934570" y="24638"/>
                </a:lnTo>
                <a:lnTo>
                  <a:pt x="5927471" y="23876"/>
                </a:lnTo>
                <a:lnTo>
                  <a:pt x="5998045" y="21463"/>
                </a:lnTo>
                <a:lnTo>
                  <a:pt x="6002452" y="21463"/>
                </a:lnTo>
                <a:lnTo>
                  <a:pt x="6007252" y="22352"/>
                </a:lnTo>
                <a:lnTo>
                  <a:pt x="6005627" y="22352"/>
                </a:lnTo>
                <a:lnTo>
                  <a:pt x="6004750" y="23241"/>
                </a:lnTo>
                <a:lnTo>
                  <a:pt x="5999505" y="24638"/>
                </a:lnTo>
                <a:lnTo>
                  <a:pt x="5991352" y="26289"/>
                </a:lnTo>
                <a:lnTo>
                  <a:pt x="6004687" y="24638"/>
                </a:lnTo>
                <a:lnTo>
                  <a:pt x="6016180" y="26543"/>
                </a:lnTo>
                <a:lnTo>
                  <a:pt x="6017565" y="26543"/>
                </a:lnTo>
                <a:lnTo>
                  <a:pt x="6018898" y="28829"/>
                </a:lnTo>
                <a:lnTo>
                  <a:pt x="6019393" y="28829"/>
                </a:lnTo>
                <a:lnTo>
                  <a:pt x="6011215" y="31242"/>
                </a:lnTo>
                <a:lnTo>
                  <a:pt x="6010897" y="31242"/>
                </a:lnTo>
                <a:lnTo>
                  <a:pt x="5998959" y="33274"/>
                </a:lnTo>
                <a:lnTo>
                  <a:pt x="5972175" y="29845"/>
                </a:lnTo>
                <a:lnTo>
                  <a:pt x="5959894" y="32131"/>
                </a:lnTo>
                <a:lnTo>
                  <a:pt x="5959653" y="32131"/>
                </a:lnTo>
                <a:lnTo>
                  <a:pt x="5949632" y="34417"/>
                </a:lnTo>
                <a:lnTo>
                  <a:pt x="6231877" y="34417"/>
                </a:lnTo>
                <a:lnTo>
                  <a:pt x="6223355" y="35179"/>
                </a:lnTo>
                <a:lnTo>
                  <a:pt x="6328346" y="35179"/>
                </a:lnTo>
                <a:lnTo>
                  <a:pt x="6330912" y="37084"/>
                </a:lnTo>
                <a:lnTo>
                  <a:pt x="6852488" y="37084"/>
                </a:lnTo>
                <a:lnTo>
                  <a:pt x="6854291" y="36830"/>
                </a:lnTo>
                <a:lnTo>
                  <a:pt x="6856349" y="36830"/>
                </a:lnTo>
                <a:lnTo>
                  <a:pt x="6856603" y="37084"/>
                </a:lnTo>
                <a:lnTo>
                  <a:pt x="6899122" y="37084"/>
                </a:lnTo>
                <a:lnTo>
                  <a:pt x="6900634" y="36830"/>
                </a:lnTo>
                <a:lnTo>
                  <a:pt x="6910476" y="35179"/>
                </a:lnTo>
                <a:lnTo>
                  <a:pt x="6328765" y="35179"/>
                </a:lnTo>
                <a:lnTo>
                  <a:pt x="6328981" y="34417"/>
                </a:lnTo>
                <a:lnTo>
                  <a:pt x="6232880" y="34417"/>
                </a:lnTo>
                <a:lnTo>
                  <a:pt x="6244399" y="33655"/>
                </a:lnTo>
                <a:lnTo>
                  <a:pt x="6280886" y="31242"/>
                </a:lnTo>
                <a:lnTo>
                  <a:pt x="6334912" y="29337"/>
                </a:lnTo>
                <a:lnTo>
                  <a:pt x="6341148" y="29337"/>
                </a:lnTo>
                <a:lnTo>
                  <a:pt x="6330531" y="32131"/>
                </a:lnTo>
                <a:lnTo>
                  <a:pt x="6329642" y="32131"/>
                </a:lnTo>
                <a:lnTo>
                  <a:pt x="6328981" y="34417"/>
                </a:lnTo>
                <a:lnTo>
                  <a:pt x="6915010" y="34417"/>
                </a:lnTo>
                <a:lnTo>
                  <a:pt x="6945287" y="29337"/>
                </a:lnTo>
                <a:lnTo>
                  <a:pt x="6973278" y="24638"/>
                </a:lnTo>
                <a:lnTo>
                  <a:pt x="6986905" y="22352"/>
                </a:lnTo>
                <a:lnTo>
                  <a:pt x="6987654" y="22352"/>
                </a:lnTo>
                <a:lnTo>
                  <a:pt x="6987578" y="23241"/>
                </a:lnTo>
                <a:lnTo>
                  <a:pt x="6987489" y="24384"/>
                </a:lnTo>
                <a:lnTo>
                  <a:pt x="6987375" y="25781"/>
                </a:lnTo>
                <a:lnTo>
                  <a:pt x="6987248" y="27305"/>
                </a:lnTo>
                <a:lnTo>
                  <a:pt x="6987146" y="28448"/>
                </a:lnTo>
                <a:lnTo>
                  <a:pt x="6991896" y="34417"/>
                </a:lnTo>
                <a:lnTo>
                  <a:pt x="7441082" y="34417"/>
                </a:lnTo>
                <a:lnTo>
                  <a:pt x="7463587" y="33655"/>
                </a:lnTo>
                <a:lnTo>
                  <a:pt x="7473658" y="33655"/>
                </a:lnTo>
                <a:lnTo>
                  <a:pt x="7471296" y="34417"/>
                </a:lnTo>
                <a:lnTo>
                  <a:pt x="7547521" y="34417"/>
                </a:lnTo>
                <a:lnTo>
                  <a:pt x="7554620" y="32893"/>
                </a:lnTo>
                <a:lnTo>
                  <a:pt x="7651597" y="32893"/>
                </a:lnTo>
                <a:lnTo>
                  <a:pt x="7656614" y="32131"/>
                </a:lnTo>
                <a:lnTo>
                  <a:pt x="7558659" y="32131"/>
                </a:lnTo>
                <a:lnTo>
                  <a:pt x="7556398" y="32512"/>
                </a:lnTo>
                <a:lnTo>
                  <a:pt x="7558176" y="32131"/>
                </a:lnTo>
                <a:lnTo>
                  <a:pt x="7558659" y="32131"/>
                </a:lnTo>
                <a:lnTo>
                  <a:pt x="7606157" y="24130"/>
                </a:lnTo>
                <a:lnTo>
                  <a:pt x="7659979" y="19050"/>
                </a:lnTo>
                <a:lnTo>
                  <a:pt x="7663789" y="19050"/>
                </a:lnTo>
                <a:lnTo>
                  <a:pt x="7677899" y="22225"/>
                </a:lnTo>
                <a:lnTo>
                  <a:pt x="7733525" y="19050"/>
                </a:lnTo>
                <a:lnTo>
                  <a:pt x="7736535" y="19050"/>
                </a:lnTo>
                <a:lnTo>
                  <a:pt x="7699184" y="25654"/>
                </a:lnTo>
                <a:lnTo>
                  <a:pt x="7656614" y="32131"/>
                </a:lnTo>
                <a:lnTo>
                  <a:pt x="7986115" y="32131"/>
                </a:lnTo>
                <a:lnTo>
                  <a:pt x="7986217" y="30861"/>
                </a:lnTo>
                <a:lnTo>
                  <a:pt x="7986306" y="29845"/>
                </a:lnTo>
                <a:lnTo>
                  <a:pt x="7986433" y="28448"/>
                </a:lnTo>
                <a:lnTo>
                  <a:pt x="7986522" y="27305"/>
                </a:lnTo>
                <a:lnTo>
                  <a:pt x="7986598" y="26543"/>
                </a:lnTo>
                <a:lnTo>
                  <a:pt x="7986801" y="26543"/>
                </a:lnTo>
                <a:lnTo>
                  <a:pt x="7997317" y="20447"/>
                </a:lnTo>
                <a:lnTo>
                  <a:pt x="8018666" y="21463"/>
                </a:lnTo>
                <a:lnTo>
                  <a:pt x="8017891" y="21463"/>
                </a:lnTo>
                <a:lnTo>
                  <a:pt x="8054073" y="23876"/>
                </a:lnTo>
                <a:lnTo>
                  <a:pt x="8053730" y="23876"/>
                </a:lnTo>
                <a:lnTo>
                  <a:pt x="8091221" y="26936"/>
                </a:lnTo>
                <a:lnTo>
                  <a:pt x="8087665" y="26543"/>
                </a:lnTo>
                <a:lnTo>
                  <a:pt x="8706536" y="26543"/>
                </a:lnTo>
                <a:lnTo>
                  <a:pt x="8715832" y="25654"/>
                </a:lnTo>
                <a:lnTo>
                  <a:pt x="8713787" y="25654"/>
                </a:lnTo>
                <a:lnTo>
                  <a:pt x="8774874" y="22352"/>
                </a:lnTo>
                <a:lnTo>
                  <a:pt x="8811209" y="22352"/>
                </a:lnTo>
                <a:lnTo>
                  <a:pt x="8818829" y="23876"/>
                </a:lnTo>
                <a:lnTo>
                  <a:pt x="8816530" y="25781"/>
                </a:lnTo>
                <a:lnTo>
                  <a:pt x="8818245" y="26289"/>
                </a:lnTo>
                <a:lnTo>
                  <a:pt x="8861717" y="25654"/>
                </a:lnTo>
                <a:lnTo>
                  <a:pt x="8875560" y="25654"/>
                </a:lnTo>
                <a:lnTo>
                  <a:pt x="8918029" y="22606"/>
                </a:lnTo>
                <a:lnTo>
                  <a:pt x="8920416" y="22352"/>
                </a:lnTo>
                <a:lnTo>
                  <a:pt x="8938323" y="20447"/>
                </a:lnTo>
                <a:lnTo>
                  <a:pt x="8949080" y="19304"/>
                </a:lnTo>
                <a:lnTo>
                  <a:pt x="8950287" y="19304"/>
                </a:lnTo>
                <a:lnTo>
                  <a:pt x="8955087" y="19050"/>
                </a:lnTo>
                <a:lnTo>
                  <a:pt x="8981529" y="17653"/>
                </a:lnTo>
                <a:lnTo>
                  <a:pt x="7486078" y="17653"/>
                </a:lnTo>
                <a:lnTo>
                  <a:pt x="7486078" y="32893"/>
                </a:lnTo>
                <a:lnTo>
                  <a:pt x="7474826" y="33274"/>
                </a:lnTo>
                <a:lnTo>
                  <a:pt x="7476007" y="32893"/>
                </a:lnTo>
                <a:lnTo>
                  <a:pt x="7486078" y="32893"/>
                </a:lnTo>
                <a:lnTo>
                  <a:pt x="7486078" y="17653"/>
                </a:lnTo>
                <a:lnTo>
                  <a:pt x="7150875" y="17653"/>
                </a:lnTo>
                <a:lnTo>
                  <a:pt x="7139699" y="19799"/>
                </a:lnTo>
                <a:lnTo>
                  <a:pt x="7131672" y="21336"/>
                </a:lnTo>
                <a:lnTo>
                  <a:pt x="7130745" y="19812"/>
                </a:lnTo>
                <a:lnTo>
                  <a:pt x="7139610" y="19812"/>
                </a:lnTo>
                <a:lnTo>
                  <a:pt x="7117105" y="19050"/>
                </a:lnTo>
                <a:lnTo>
                  <a:pt x="7098106" y="18681"/>
                </a:lnTo>
                <a:lnTo>
                  <a:pt x="7074598" y="18846"/>
                </a:lnTo>
                <a:lnTo>
                  <a:pt x="7074598" y="19050"/>
                </a:lnTo>
                <a:lnTo>
                  <a:pt x="7061949" y="19685"/>
                </a:lnTo>
                <a:lnTo>
                  <a:pt x="7060590" y="19050"/>
                </a:lnTo>
                <a:lnTo>
                  <a:pt x="7074598" y="19050"/>
                </a:lnTo>
                <a:lnTo>
                  <a:pt x="7074598" y="18846"/>
                </a:lnTo>
                <a:lnTo>
                  <a:pt x="7060336" y="18935"/>
                </a:lnTo>
                <a:lnTo>
                  <a:pt x="7057606" y="17653"/>
                </a:lnTo>
                <a:lnTo>
                  <a:pt x="7023925" y="17653"/>
                </a:lnTo>
                <a:lnTo>
                  <a:pt x="6994258" y="21336"/>
                </a:lnTo>
                <a:lnTo>
                  <a:pt x="6986333" y="20447"/>
                </a:lnTo>
                <a:lnTo>
                  <a:pt x="6973887" y="19050"/>
                </a:lnTo>
                <a:lnTo>
                  <a:pt x="6973456" y="19050"/>
                </a:lnTo>
                <a:lnTo>
                  <a:pt x="6965683" y="17653"/>
                </a:lnTo>
                <a:lnTo>
                  <a:pt x="6878637" y="17653"/>
                </a:lnTo>
                <a:lnTo>
                  <a:pt x="6842760" y="20447"/>
                </a:lnTo>
                <a:lnTo>
                  <a:pt x="6843433" y="19812"/>
                </a:lnTo>
                <a:lnTo>
                  <a:pt x="6846430" y="17018"/>
                </a:lnTo>
                <a:lnTo>
                  <a:pt x="6842290" y="17018"/>
                </a:lnTo>
                <a:lnTo>
                  <a:pt x="6820890" y="17653"/>
                </a:lnTo>
                <a:lnTo>
                  <a:pt x="6822859" y="17653"/>
                </a:lnTo>
                <a:lnTo>
                  <a:pt x="6797484" y="19050"/>
                </a:lnTo>
                <a:lnTo>
                  <a:pt x="6795071" y="19050"/>
                </a:lnTo>
                <a:lnTo>
                  <a:pt x="6781000" y="19558"/>
                </a:lnTo>
                <a:lnTo>
                  <a:pt x="6770687" y="19050"/>
                </a:lnTo>
                <a:lnTo>
                  <a:pt x="6768833" y="19050"/>
                </a:lnTo>
                <a:lnTo>
                  <a:pt x="6753987" y="17907"/>
                </a:lnTo>
                <a:lnTo>
                  <a:pt x="6734175" y="16383"/>
                </a:lnTo>
                <a:lnTo>
                  <a:pt x="6728409" y="16383"/>
                </a:lnTo>
                <a:lnTo>
                  <a:pt x="6701244" y="15621"/>
                </a:lnTo>
                <a:lnTo>
                  <a:pt x="6706832" y="15621"/>
                </a:lnTo>
                <a:lnTo>
                  <a:pt x="6917195" y="15621"/>
                </a:lnTo>
                <a:lnTo>
                  <a:pt x="6922592" y="15367"/>
                </a:lnTo>
                <a:lnTo>
                  <a:pt x="6692176" y="15367"/>
                </a:lnTo>
                <a:lnTo>
                  <a:pt x="6696710" y="15494"/>
                </a:lnTo>
                <a:lnTo>
                  <a:pt x="6625857" y="14605"/>
                </a:lnTo>
                <a:lnTo>
                  <a:pt x="6937451" y="14605"/>
                </a:lnTo>
                <a:lnTo>
                  <a:pt x="6949618" y="13843"/>
                </a:lnTo>
                <a:lnTo>
                  <a:pt x="6479426" y="13843"/>
                </a:lnTo>
                <a:lnTo>
                  <a:pt x="6493713" y="13970"/>
                </a:lnTo>
                <a:lnTo>
                  <a:pt x="6471348" y="13843"/>
                </a:lnTo>
                <a:lnTo>
                  <a:pt x="6417526" y="12954"/>
                </a:lnTo>
                <a:lnTo>
                  <a:pt x="6410934" y="12954"/>
                </a:lnTo>
                <a:lnTo>
                  <a:pt x="6384582" y="12192"/>
                </a:lnTo>
                <a:lnTo>
                  <a:pt x="6345034" y="11049"/>
                </a:lnTo>
                <a:lnTo>
                  <a:pt x="6345415" y="12192"/>
                </a:lnTo>
                <a:lnTo>
                  <a:pt x="6346190" y="14605"/>
                </a:lnTo>
                <a:lnTo>
                  <a:pt x="6299898" y="12192"/>
                </a:lnTo>
                <a:lnTo>
                  <a:pt x="6286805" y="12192"/>
                </a:lnTo>
                <a:lnTo>
                  <a:pt x="6272530" y="14351"/>
                </a:lnTo>
                <a:lnTo>
                  <a:pt x="6256172" y="10795"/>
                </a:lnTo>
                <a:lnTo>
                  <a:pt x="6257620" y="10795"/>
                </a:lnTo>
                <a:lnTo>
                  <a:pt x="6256858" y="9779"/>
                </a:lnTo>
                <a:lnTo>
                  <a:pt x="6263830" y="8890"/>
                </a:lnTo>
                <a:lnTo>
                  <a:pt x="6266802" y="8509"/>
                </a:lnTo>
                <a:lnTo>
                  <a:pt x="6217920" y="8648"/>
                </a:lnTo>
                <a:lnTo>
                  <a:pt x="6198032" y="8255"/>
                </a:lnTo>
                <a:lnTo>
                  <a:pt x="6268796" y="8255"/>
                </a:lnTo>
                <a:lnTo>
                  <a:pt x="6364579" y="8255"/>
                </a:lnTo>
                <a:lnTo>
                  <a:pt x="7371486" y="8255"/>
                </a:lnTo>
                <a:lnTo>
                  <a:pt x="7369035" y="8890"/>
                </a:lnTo>
                <a:lnTo>
                  <a:pt x="7367740" y="8890"/>
                </a:lnTo>
                <a:lnTo>
                  <a:pt x="7370089" y="10795"/>
                </a:lnTo>
                <a:lnTo>
                  <a:pt x="7369467" y="10795"/>
                </a:lnTo>
                <a:lnTo>
                  <a:pt x="7377087" y="13436"/>
                </a:lnTo>
                <a:lnTo>
                  <a:pt x="7379665" y="13436"/>
                </a:lnTo>
                <a:lnTo>
                  <a:pt x="7367879" y="14338"/>
                </a:lnTo>
                <a:lnTo>
                  <a:pt x="7373937" y="13843"/>
                </a:lnTo>
                <a:lnTo>
                  <a:pt x="7331265" y="13843"/>
                </a:lnTo>
                <a:lnTo>
                  <a:pt x="7336561" y="14605"/>
                </a:lnTo>
                <a:lnTo>
                  <a:pt x="7364222" y="14605"/>
                </a:lnTo>
                <a:lnTo>
                  <a:pt x="7347077" y="16129"/>
                </a:lnTo>
                <a:lnTo>
                  <a:pt x="7343572" y="15621"/>
                </a:lnTo>
                <a:lnTo>
                  <a:pt x="7177176" y="15621"/>
                </a:lnTo>
                <a:lnTo>
                  <a:pt x="7152614" y="17018"/>
                </a:lnTo>
                <a:lnTo>
                  <a:pt x="7154189" y="17018"/>
                </a:lnTo>
                <a:lnTo>
                  <a:pt x="7153529" y="17145"/>
                </a:lnTo>
                <a:lnTo>
                  <a:pt x="9128608" y="17145"/>
                </a:lnTo>
                <a:lnTo>
                  <a:pt x="9120708" y="16129"/>
                </a:lnTo>
                <a:lnTo>
                  <a:pt x="9116771" y="15621"/>
                </a:lnTo>
                <a:lnTo>
                  <a:pt x="9085732" y="15621"/>
                </a:lnTo>
                <a:lnTo>
                  <a:pt x="9093670" y="15367"/>
                </a:lnTo>
                <a:lnTo>
                  <a:pt x="9074772" y="15367"/>
                </a:lnTo>
                <a:lnTo>
                  <a:pt x="9076880" y="15494"/>
                </a:lnTo>
                <a:lnTo>
                  <a:pt x="9068041" y="15367"/>
                </a:lnTo>
                <a:lnTo>
                  <a:pt x="9072016" y="15367"/>
                </a:lnTo>
                <a:lnTo>
                  <a:pt x="9067609" y="14605"/>
                </a:lnTo>
                <a:lnTo>
                  <a:pt x="9079979" y="14605"/>
                </a:lnTo>
                <a:lnTo>
                  <a:pt x="9102357" y="14605"/>
                </a:lnTo>
                <a:lnTo>
                  <a:pt x="9096692" y="15367"/>
                </a:lnTo>
                <a:lnTo>
                  <a:pt x="9112733" y="15367"/>
                </a:lnTo>
                <a:lnTo>
                  <a:pt x="9107005" y="12954"/>
                </a:lnTo>
                <a:lnTo>
                  <a:pt x="9135250" y="10795"/>
                </a:lnTo>
                <a:lnTo>
                  <a:pt x="9104287" y="10795"/>
                </a:lnTo>
                <a:lnTo>
                  <a:pt x="9104287" y="13843"/>
                </a:lnTo>
                <a:lnTo>
                  <a:pt x="9103665" y="13868"/>
                </a:lnTo>
                <a:lnTo>
                  <a:pt x="9098813" y="13843"/>
                </a:lnTo>
                <a:lnTo>
                  <a:pt x="9103106" y="13436"/>
                </a:lnTo>
                <a:lnTo>
                  <a:pt x="9103652" y="13843"/>
                </a:lnTo>
                <a:lnTo>
                  <a:pt x="9104287" y="13843"/>
                </a:lnTo>
                <a:lnTo>
                  <a:pt x="9104287" y="10795"/>
                </a:lnTo>
                <a:lnTo>
                  <a:pt x="9073553" y="10795"/>
                </a:lnTo>
                <a:lnTo>
                  <a:pt x="9057462" y="9779"/>
                </a:lnTo>
                <a:lnTo>
                  <a:pt x="9065400" y="9779"/>
                </a:lnTo>
                <a:lnTo>
                  <a:pt x="9032799" y="8890"/>
                </a:lnTo>
                <a:lnTo>
                  <a:pt x="9077223" y="8890"/>
                </a:lnTo>
                <a:lnTo>
                  <a:pt x="9030462" y="8686"/>
                </a:lnTo>
                <a:lnTo>
                  <a:pt x="9030462" y="13436"/>
                </a:lnTo>
                <a:lnTo>
                  <a:pt x="9018067" y="12954"/>
                </a:lnTo>
                <a:lnTo>
                  <a:pt x="9020708" y="12954"/>
                </a:lnTo>
                <a:lnTo>
                  <a:pt x="9030462" y="13436"/>
                </a:lnTo>
                <a:lnTo>
                  <a:pt x="9030462" y="8686"/>
                </a:lnTo>
                <a:lnTo>
                  <a:pt x="8996604" y="8521"/>
                </a:lnTo>
                <a:lnTo>
                  <a:pt x="8986787" y="8890"/>
                </a:lnTo>
                <a:lnTo>
                  <a:pt x="8963863" y="9779"/>
                </a:lnTo>
                <a:lnTo>
                  <a:pt x="8949106" y="9779"/>
                </a:lnTo>
                <a:lnTo>
                  <a:pt x="8933980" y="10795"/>
                </a:lnTo>
                <a:lnTo>
                  <a:pt x="8927846" y="10795"/>
                </a:lnTo>
                <a:lnTo>
                  <a:pt x="8928570" y="10668"/>
                </a:lnTo>
                <a:lnTo>
                  <a:pt x="8930754" y="10299"/>
                </a:lnTo>
                <a:lnTo>
                  <a:pt x="8917203" y="10668"/>
                </a:lnTo>
                <a:lnTo>
                  <a:pt x="8844902" y="12700"/>
                </a:lnTo>
                <a:lnTo>
                  <a:pt x="8844318" y="12192"/>
                </a:lnTo>
                <a:lnTo>
                  <a:pt x="8786647" y="12192"/>
                </a:lnTo>
                <a:lnTo>
                  <a:pt x="8729523" y="13436"/>
                </a:lnTo>
                <a:lnTo>
                  <a:pt x="8723998" y="13436"/>
                </a:lnTo>
                <a:lnTo>
                  <a:pt x="8694534" y="13843"/>
                </a:lnTo>
                <a:lnTo>
                  <a:pt x="8666899" y="13843"/>
                </a:lnTo>
                <a:lnTo>
                  <a:pt x="8626094" y="13436"/>
                </a:lnTo>
                <a:lnTo>
                  <a:pt x="8598103" y="12192"/>
                </a:lnTo>
                <a:lnTo>
                  <a:pt x="8572233" y="11049"/>
                </a:lnTo>
                <a:lnTo>
                  <a:pt x="8533105" y="12192"/>
                </a:lnTo>
                <a:lnTo>
                  <a:pt x="8467090" y="12192"/>
                </a:lnTo>
                <a:lnTo>
                  <a:pt x="8457171" y="8255"/>
                </a:lnTo>
                <a:lnTo>
                  <a:pt x="8942870" y="8255"/>
                </a:lnTo>
                <a:lnTo>
                  <a:pt x="9003170" y="8255"/>
                </a:lnTo>
                <a:lnTo>
                  <a:pt x="9306598" y="8255"/>
                </a:lnTo>
                <a:lnTo>
                  <a:pt x="9307919" y="8890"/>
                </a:lnTo>
                <a:lnTo>
                  <a:pt x="9309227" y="10033"/>
                </a:lnTo>
                <a:lnTo>
                  <a:pt x="9307309" y="10033"/>
                </a:lnTo>
                <a:lnTo>
                  <a:pt x="9302013" y="10426"/>
                </a:lnTo>
                <a:lnTo>
                  <a:pt x="9279750" y="10287"/>
                </a:lnTo>
                <a:lnTo>
                  <a:pt x="9278302" y="10668"/>
                </a:lnTo>
                <a:lnTo>
                  <a:pt x="9277921" y="10795"/>
                </a:lnTo>
                <a:lnTo>
                  <a:pt x="9271940" y="12192"/>
                </a:lnTo>
                <a:lnTo>
                  <a:pt x="9273705" y="12192"/>
                </a:lnTo>
                <a:lnTo>
                  <a:pt x="9284119" y="12954"/>
                </a:lnTo>
                <a:lnTo>
                  <a:pt x="9283116" y="12954"/>
                </a:lnTo>
                <a:lnTo>
                  <a:pt x="9287726" y="13436"/>
                </a:lnTo>
                <a:lnTo>
                  <a:pt x="9288691" y="13436"/>
                </a:lnTo>
                <a:lnTo>
                  <a:pt x="9293009" y="14605"/>
                </a:lnTo>
                <a:lnTo>
                  <a:pt x="9289707" y="14605"/>
                </a:lnTo>
                <a:lnTo>
                  <a:pt x="9282582" y="15367"/>
                </a:lnTo>
                <a:lnTo>
                  <a:pt x="9407588" y="15367"/>
                </a:lnTo>
                <a:lnTo>
                  <a:pt x="9392018" y="13436"/>
                </a:lnTo>
                <a:lnTo>
                  <a:pt x="9428632" y="13436"/>
                </a:lnTo>
                <a:lnTo>
                  <a:pt x="9415628" y="13843"/>
                </a:lnTo>
                <a:lnTo>
                  <a:pt x="9411284" y="13843"/>
                </a:lnTo>
                <a:lnTo>
                  <a:pt x="9415564" y="15367"/>
                </a:lnTo>
                <a:lnTo>
                  <a:pt x="9551302" y="15367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1343921" y="1552955"/>
            <a:ext cx="31750" cy="1905"/>
          </a:xfrm>
          <a:custGeom>
            <a:avLst/>
            <a:gdLst/>
            <a:ahLst/>
            <a:cxnLst/>
            <a:rect l="l" t="t" r="r" b="b"/>
            <a:pathLst>
              <a:path w="31750" h="1905">
                <a:moveTo>
                  <a:pt x="29182" y="0"/>
                </a:moveTo>
                <a:lnTo>
                  <a:pt x="11898" y="166"/>
                </a:lnTo>
                <a:lnTo>
                  <a:pt x="1019" y="571"/>
                </a:lnTo>
                <a:lnTo>
                  <a:pt x="0" y="1071"/>
                </a:lnTo>
                <a:lnTo>
                  <a:pt x="12291" y="1524"/>
                </a:lnTo>
                <a:lnTo>
                  <a:pt x="18260" y="1016"/>
                </a:lnTo>
                <a:lnTo>
                  <a:pt x="25245" y="1524"/>
                </a:lnTo>
                <a:lnTo>
                  <a:pt x="31214" y="1016"/>
                </a:lnTo>
                <a:lnTo>
                  <a:pt x="2918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1042904" y="1541970"/>
            <a:ext cx="88900" cy="4445"/>
          </a:xfrm>
          <a:custGeom>
            <a:avLst/>
            <a:gdLst/>
            <a:ahLst/>
            <a:cxnLst/>
            <a:rect l="l" t="t" r="r" b="b"/>
            <a:pathLst>
              <a:path w="88900" h="4444">
                <a:moveTo>
                  <a:pt x="56642" y="3111"/>
                </a:moveTo>
                <a:lnTo>
                  <a:pt x="50927" y="3111"/>
                </a:lnTo>
                <a:lnTo>
                  <a:pt x="50660" y="787"/>
                </a:lnTo>
                <a:lnTo>
                  <a:pt x="39598" y="0"/>
                </a:lnTo>
                <a:lnTo>
                  <a:pt x="21475" y="368"/>
                </a:lnTo>
                <a:lnTo>
                  <a:pt x="0" y="1460"/>
                </a:lnTo>
                <a:lnTo>
                  <a:pt x="6045" y="3302"/>
                </a:lnTo>
                <a:lnTo>
                  <a:pt x="18745" y="3911"/>
                </a:lnTo>
                <a:lnTo>
                  <a:pt x="36233" y="3721"/>
                </a:lnTo>
                <a:lnTo>
                  <a:pt x="56642" y="3111"/>
                </a:lnTo>
                <a:close/>
              </a:path>
              <a:path w="88900" h="4444">
                <a:moveTo>
                  <a:pt x="88773" y="1841"/>
                </a:moveTo>
                <a:lnTo>
                  <a:pt x="88125" y="1206"/>
                </a:lnTo>
                <a:lnTo>
                  <a:pt x="83007" y="1270"/>
                </a:lnTo>
                <a:lnTo>
                  <a:pt x="74574" y="1638"/>
                </a:lnTo>
                <a:lnTo>
                  <a:pt x="64008" y="1841"/>
                </a:lnTo>
                <a:lnTo>
                  <a:pt x="88773" y="1841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0725499" y="1528845"/>
            <a:ext cx="43180" cy="3810"/>
          </a:xfrm>
          <a:custGeom>
            <a:avLst/>
            <a:gdLst/>
            <a:ahLst/>
            <a:cxnLst/>
            <a:rect l="l" t="t" r="r" b="b"/>
            <a:pathLst>
              <a:path w="43179" h="3809">
                <a:moveTo>
                  <a:pt x="35750" y="0"/>
                </a:moveTo>
                <a:lnTo>
                  <a:pt x="12350" y="1535"/>
                </a:lnTo>
                <a:lnTo>
                  <a:pt x="0" y="3500"/>
                </a:lnTo>
                <a:lnTo>
                  <a:pt x="26320" y="3536"/>
                </a:lnTo>
                <a:lnTo>
                  <a:pt x="33414" y="3286"/>
                </a:lnTo>
                <a:lnTo>
                  <a:pt x="36591" y="2107"/>
                </a:lnTo>
                <a:lnTo>
                  <a:pt x="38697" y="1071"/>
                </a:lnTo>
                <a:lnTo>
                  <a:pt x="42576" y="1250"/>
                </a:lnTo>
                <a:lnTo>
                  <a:pt x="3575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1039856" y="1549908"/>
            <a:ext cx="26034" cy="5080"/>
          </a:xfrm>
          <a:custGeom>
            <a:avLst/>
            <a:gdLst/>
            <a:ahLst/>
            <a:cxnLst/>
            <a:rect l="l" t="t" r="r" b="b"/>
            <a:pathLst>
              <a:path w="26034" h="5080">
                <a:moveTo>
                  <a:pt x="15367" y="0"/>
                </a:moveTo>
                <a:lnTo>
                  <a:pt x="0" y="3682"/>
                </a:lnTo>
                <a:lnTo>
                  <a:pt x="25908" y="4571"/>
                </a:lnTo>
                <a:lnTo>
                  <a:pt x="1536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0842625" y="1549272"/>
            <a:ext cx="93980" cy="2540"/>
          </a:xfrm>
          <a:custGeom>
            <a:avLst/>
            <a:gdLst/>
            <a:ahLst/>
            <a:cxnLst/>
            <a:rect l="l" t="t" r="r" b="b"/>
            <a:pathLst>
              <a:path w="93979" h="2540">
                <a:moveTo>
                  <a:pt x="57023" y="1143"/>
                </a:moveTo>
                <a:lnTo>
                  <a:pt x="36360" y="431"/>
                </a:lnTo>
                <a:lnTo>
                  <a:pt x="17843" y="0"/>
                </a:lnTo>
                <a:lnTo>
                  <a:pt x="4648" y="152"/>
                </a:lnTo>
                <a:lnTo>
                  <a:pt x="0" y="1143"/>
                </a:lnTo>
                <a:lnTo>
                  <a:pt x="45593" y="2159"/>
                </a:lnTo>
                <a:lnTo>
                  <a:pt x="44704" y="1143"/>
                </a:lnTo>
                <a:lnTo>
                  <a:pt x="57023" y="1143"/>
                </a:lnTo>
                <a:close/>
              </a:path>
              <a:path w="93979" h="2540">
                <a:moveTo>
                  <a:pt x="93599" y="635"/>
                </a:moveTo>
                <a:lnTo>
                  <a:pt x="86233" y="660"/>
                </a:lnTo>
                <a:lnTo>
                  <a:pt x="76733" y="825"/>
                </a:lnTo>
                <a:lnTo>
                  <a:pt x="66522" y="1282"/>
                </a:lnTo>
                <a:lnTo>
                  <a:pt x="57023" y="2159"/>
                </a:lnTo>
                <a:lnTo>
                  <a:pt x="67754" y="2146"/>
                </a:lnTo>
                <a:lnTo>
                  <a:pt x="77825" y="1981"/>
                </a:lnTo>
                <a:lnTo>
                  <a:pt x="86639" y="1524"/>
                </a:lnTo>
                <a:lnTo>
                  <a:pt x="93599" y="635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0308189" y="1548383"/>
            <a:ext cx="52069" cy="5080"/>
          </a:xfrm>
          <a:custGeom>
            <a:avLst/>
            <a:gdLst/>
            <a:ahLst/>
            <a:cxnLst/>
            <a:rect l="l" t="t" r="r" b="b"/>
            <a:pathLst>
              <a:path w="52070" h="5080">
                <a:moveTo>
                  <a:pt x="50311" y="0"/>
                </a:moveTo>
                <a:lnTo>
                  <a:pt x="400" y="1142"/>
                </a:lnTo>
                <a:lnTo>
                  <a:pt x="0" y="2643"/>
                </a:lnTo>
                <a:lnTo>
                  <a:pt x="5195" y="3714"/>
                </a:lnTo>
                <a:lnTo>
                  <a:pt x="14724" y="4357"/>
                </a:lnTo>
                <a:lnTo>
                  <a:pt x="27324" y="4571"/>
                </a:lnTo>
                <a:lnTo>
                  <a:pt x="36881" y="3214"/>
                </a:lnTo>
                <a:lnTo>
                  <a:pt x="46057" y="2286"/>
                </a:lnTo>
                <a:lnTo>
                  <a:pt x="51613" y="1357"/>
                </a:lnTo>
                <a:lnTo>
                  <a:pt x="50311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0483595" y="1557527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1904" y="0"/>
                </a:moveTo>
                <a:lnTo>
                  <a:pt x="0" y="6096"/>
                </a:lnTo>
                <a:lnTo>
                  <a:pt x="24383" y="3429"/>
                </a:lnTo>
                <a:lnTo>
                  <a:pt x="10668" y="2667"/>
                </a:lnTo>
                <a:lnTo>
                  <a:pt x="9778" y="1777"/>
                </a:lnTo>
                <a:lnTo>
                  <a:pt x="190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0328657" y="1563624"/>
            <a:ext cx="53340" cy="3175"/>
          </a:xfrm>
          <a:custGeom>
            <a:avLst/>
            <a:gdLst/>
            <a:ahLst/>
            <a:cxnLst/>
            <a:rect l="l" t="t" r="r" b="b"/>
            <a:pathLst>
              <a:path w="53340" h="3175">
                <a:moveTo>
                  <a:pt x="34415" y="0"/>
                </a:moveTo>
                <a:lnTo>
                  <a:pt x="22244" y="797"/>
                </a:lnTo>
                <a:lnTo>
                  <a:pt x="4776" y="1809"/>
                </a:lnTo>
                <a:lnTo>
                  <a:pt x="0" y="2678"/>
                </a:lnTo>
                <a:lnTo>
                  <a:pt x="25906" y="3048"/>
                </a:lnTo>
                <a:lnTo>
                  <a:pt x="35665" y="2035"/>
                </a:lnTo>
                <a:lnTo>
                  <a:pt x="49115" y="1238"/>
                </a:lnTo>
                <a:lnTo>
                  <a:pt x="53087" y="583"/>
                </a:lnTo>
                <a:lnTo>
                  <a:pt x="3441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9622535" y="1546860"/>
            <a:ext cx="10795" cy="7620"/>
          </a:xfrm>
          <a:custGeom>
            <a:avLst/>
            <a:gdLst/>
            <a:ahLst/>
            <a:cxnLst/>
            <a:rect l="l" t="t" r="r" b="b"/>
            <a:pathLst>
              <a:path w="10795" h="7619">
                <a:moveTo>
                  <a:pt x="9906" y="0"/>
                </a:moveTo>
                <a:lnTo>
                  <a:pt x="0" y="7619"/>
                </a:lnTo>
                <a:lnTo>
                  <a:pt x="10668" y="7619"/>
                </a:lnTo>
                <a:lnTo>
                  <a:pt x="9906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8961920" y="1566671"/>
            <a:ext cx="73660" cy="8890"/>
          </a:xfrm>
          <a:custGeom>
            <a:avLst/>
            <a:gdLst/>
            <a:ahLst/>
            <a:cxnLst/>
            <a:rect l="l" t="t" r="r" b="b"/>
            <a:pathLst>
              <a:path w="73659" h="8890">
                <a:moveTo>
                  <a:pt x="61683" y="0"/>
                </a:moveTo>
                <a:lnTo>
                  <a:pt x="51142" y="762"/>
                </a:lnTo>
                <a:lnTo>
                  <a:pt x="46316" y="762"/>
                </a:lnTo>
                <a:lnTo>
                  <a:pt x="43395" y="1524"/>
                </a:lnTo>
                <a:lnTo>
                  <a:pt x="61683" y="0"/>
                </a:lnTo>
                <a:close/>
              </a:path>
              <a:path w="73659" h="8890">
                <a:moveTo>
                  <a:pt x="73113" y="5207"/>
                </a:moveTo>
                <a:lnTo>
                  <a:pt x="72656" y="4089"/>
                </a:lnTo>
                <a:lnTo>
                  <a:pt x="44602" y="2590"/>
                </a:lnTo>
                <a:lnTo>
                  <a:pt x="44157" y="1524"/>
                </a:lnTo>
                <a:lnTo>
                  <a:pt x="20828" y="2514"/>
                </a:lnTo>
                <a:lnTo>
                  <a:pt x="5613" y="3454"/>
                </a:lnTo>
                <a:lnTo>
                  <a:pt x="0" y="5257"/>
                </a:lnTo>
                <a:lnTo>
                  <a:pt x="5549" y="8890"/>
                </a:lnTo>
                <a:lnTo>
                  <a:pt x="33870" y="8674"/>
                </a:lnTo>
                <a:lnTo>
                  <a:pt x="48564" y="4864"/>
                </a:lnTo>
                <a:lnTo>
                  <a:pt x="73113" y="5207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6650735" y="1574291"/>
            <a:ext cx="32384" cy="3175"/>
          </a:xfrm>
          <a:custGeom>
            <a:avLst/>
            <a:gdLst/>
            <a:ahLst/>
            <a:cxnLst/>
            <a:rect l="l" t="t" r="r" b="b"/>
            <a:pathLst>
              <a:path w="32384" h="3175">
                <a:moveTo>
                  <a:pt x="0" y="0"/>
                </a:moveTo>
                <a:lnTo>
                  <a:pt x="29210" y="3048"/>
                </a:lnTo>
                <a:lnTo>
                  <a:pt x="32004" y="1524"/>
                </a:lnTo>
                <a:lnTo>
                  <a:pt x="27021" y="1071"/>
                </a:lnTo>
                <a:lnTo>
                  <a:pt x="20240" y="762"/>
                </a:lnTo>
                <a:lnTo>
                  <a:pt x="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6163055" y="1566672"/>
            <a:ext cx="15240" cy="5080"/>
          </a:xfrm>
          <a:custGeom>
            <a:avLst/>
            <a:gdLst/>
            <a:ahLst/>
            <a:cxnLst/>
            <a:rect l="l" t="t" r="r" b="b"/>
            <a:pathLst>
              <a:path w="15239" h="5080">
                <a:moveTo>
                  <a:pt x="0" y="0"/>
                </a:moveTo>
                <a:lnTo>
                  <a:pt x="7112" y="4572"/>
                </a:lnTo>
                <a:lnTo>
                  <a:pt x="15240" y="4572"/>
                </a:lnTo>
                <a:lnTo>
                  <a:pt x="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5744083" y="1574434"/>
            <a:ext cx="55244" cy="2540"/>
          </a:xfrm>
          <a:custGeom>
            <a:avLst/>
            <a:gdLst/>
            <a:ahLst/>
            <a:cxnLst/>
            <a:rect l="l" t="t" r="r" b="b"/>
            <a:pathLst>
              <a:path w="55245" h="2540">
                <a:moveTo>
                  <a:pt x="1266" y="0"/>
                </a:moveTo>
                <a:lnTo>
                  <a:pt x="0" y="2143"/>
                </a:lnTo>
                <a:lnTo>
                  <a:pt x="13338" y="2357"/>
                </a:lnTo>
                <a:lnTo>
                  <a:pt x="41398" y="1928"/>
                </a:lnTo>
                <a:lnTo>
                  <a:pt x="54737" y="2143"/>
                </a:lnTo>
                <a:lnTo>
                  <a:pt x="29610" y="1714"/>
                </a:lnTo>
                <a:lnTo>
                  <a:pt x="11461" y="428"/>
                </a:lnTo>
                <a:lnTo>
                  <a:pt x="1266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72769" y="637108"/>
            <a:ext cx="163131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solidFill>
                  <a:srgbClr val="ED9F9F"/>
                </a:solidFill>
              </a:rPr>
              <a:t>Program:</a:t>
            </a:r>
            <a:endParaRPr sz="3400" dirty="0"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48" name="object 48"/>
          <p:cNvSpPr txBox="1"/>
          <p:nvPr/>
        </p:nvSpPr>
        <p:spPr>
          <a:xfrm>
            <a:off x="772769" y="1105661"/>
            <a:ext cx="10727690" cy="48818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2920"/>
              </a:lnSpc>
              <a:spcBef>
                <a:spcPts val="459"/>
              </a:spcBef>
              <a:tabLst>
                <a:tab pos="1356360" algn="l"/>
                <a:tab pos="2731135" algn="l"/>
                <a:tab pos="3209925" algn="l"/>
                <a:tab pos="4890770" algn="l"/>
                <a:tab pos="5883275" algn="l"/>
                <a:tab pos="6953250" algn="l"/>
                <a:tab pos="7584440" algn="l"/>
                <a:tab pos="8064500" algn="l"/>
                <a:tab pos="9381490" algn="l"/>
              </a:tabLst>
            </a:pP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Write</a:t>
            </a:r>
            <a:r>
              <a:rPr sz="2700" u="sng" spc="390" dirty="0">
                <a:solidFill>
                  <a:srgbClr val="F8E9D9"/>
                </a:solidFill>
                <a:uFill>
                  <a:solidFill>
                    <a:srgbClr val="56BBE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spc="-229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spc="-50" dirty="0">
                <a:solidFill>
                  <a:srgbClr val="F8E9D9"/>
                </a:solidFill>
                <a:latin typeface="Times New Roman"/>
                <a:cs typeface="Times New Roman"/>
              </a:rPr>
              <a:t>a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700" spc="-10" dirty="0">
                <a:solidFill>
                  <a:srgbClr val="F8E9D9"/>
                </a:solidFill>
                <a:latin typeface="Times New Roman"/>
                <a:cs typeface="Times New Roman"/>
              </a:rPr>
              <a:t>program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700" spc="-25" dirty="0">
                <a:solidFill>
                  <a:srgbClr val="F8E9D9"/>
                </a:solidFill>
                <a:latin typeface="Times New Roman"/>
                <a:cs typeface="Times New Roman"/>
              </a:rPr>
              <a:t>to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700" spc="-10" dirty="0">
                <a:solidFill>
                  <a:srgbClr val="F8E9D9"/>
                </a:solidFill>
                <a:latin typeface="Times New Roman"/>
                <a:cs typeface="Times New Roman"/>
              </a:rPr>
              <a:t>implement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700" spc="-10" dirty="0">
                <a:solidFill>
                  <a:srgbClr val="F8E9D9"/>
                </a:solidFill>
                <a:latin typeface="Times New Roman"/>
                <a:cs typeface="Times New Roman"/>
              </a:rPr>
              <a:t>linear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700" spc="-10" dirty="0">
                <a:solidFill>
                  <a:srgbClr val="F8E9D9"/>
                </a:solidFill>
                <a:latin typeface="Times New Roman"/>
                <a:cs typeface="Times New Roman"/>
              </a:rPr>
              <a:t>linked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700" spc="-20" dirty="0">
                <a:solidFill>
                  <a:srgbClr val="F8E9D9"/>
                </a:solidFill>
                <a:latin typeface="Times New Roman"/>
                <a:cs typeface="Times New Roman"/>
              </a:rPr>
              <a:t>list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700" spc="-25" dirty="0">
                <a:solidFill>
                  <a:srgbClr val="F8E9D9"/>
                </a:solidFill>
                <a:latin typeface="Times New Roman"/>
                <a:cs typeface="Times New Roman"/>
              </a:rPr>
              <a:t>to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700" spc="-10" dirty="0">
                <a:solidFill>
                  <a:srgbClr val="F8E9D9"/>
                </a:solidFill>
                <a:latin typeface="Times New Roman"/>
                <a:cs typeface="Times New Roman"/>
              </a:rPr>
              <a:t>perform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700" u="sng" spc="-10" dirty="0">
                <a:solidFill>
                  <a:srgbClr val="F8E9D9"/>
                </a:solidFill>
                <a:uFill>
                  <a:solidFill>
                    <a:srgbClr val="56BBE4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2700" spc="-10" dirty="0">
                <a:solidFill>
                  <a:srgbClr val="F8E9D9"/>
                </a:solidFill>
                <a:latin typeface="Times New Roman"/>
                <a:cs typeface="Times New Roman"/>
              </a:rPr>
              <a:t>ollowing operations:</a:t>
            </a:r>
            <a:endParaRPr sz="2700" dirty="0">
              <a:latin typeface="Times New Roman"/>
              <a:cs typeface="Times New Roman"/>
            </a:endParaRPr>
          </a:p>
          <a:p>
            <a:pPr marL="527685" indent="-514984">
              <a:lnSpc>
                <a:spcPts val="2705"/>
              </a:lnSpc>
              <a:buAutoNum type="arabicPeriod"/>
              <a:tabLst>
                <a:tab pos="527685" algn="l"/>
              </a:tabLst>
            </a:pP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Insert</a:t>
            </a:r>
            <a:r>
              <a:rPr sz="2700" spc="-4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new</a:t>
            </a:r>
            <a:r>
              <a:rPr sz="2700" spc="-4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node</a:t>
            </a:r>
            <a:r>
              <a:rPr sz="2700" spc="-4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at</a:t>
            </a:r>
            <a:r>
              <a:rPr sz="2700" spc="-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spc="-10" dirty="0">
                <a:solidFill>
                  <a:srgbClr val="F8E9D9"/>
                </a:solidFill>
                <a:latin typeface="Times New Roman"/>
                <a:cs typeface="Times New Roman"/>
              </a:rPr>
              <a:t>beginning</a:t>
            </a:r>
            <a:endParaRPr sz="2700" dirty="0">
              <a:latin typeface="Times New Roman"/>
              <a:cs typeface="Times New Roman"/>
            </a:endParaRPr>
          </a:p>
          <a:p>
            <a:pPr marL="527685" indent="-514984">
              <a:lnSpc>
                <a:spcPts val="2915"/>
              </a:lnSpc>
              <a:buAutoNum type="arabicPeriod"/>
              <a:tabLst>
                <a:tab pos="527685" algn="l"/>
              </a:tabLst>
            </a:pP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Insert</a:t>
            </a:r>
            <a:r>
              <a:rPr sz="27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new</a:t>
            </a:r>
            <a:r>
              <a:rPr sz="27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node</a:t>
            </a:r>
            <a:r>
              <a:rPr sz="27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at</a:t>
            </a:r>
            <a:r>
              <a:rPr sz="2700" spc="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spc="-25" dirty="0">
                <a:solidFill>
                  <a:srgbClr val="F8E9D9"/>
                </a:solidFill>
                <a:latin typeface="Times New Roman"/>
                <a:cs typeface="Times New Roman"/>
              </a:rPr>
              <a:t>end</a:t>
            </a:r>
            <a:endParaRPr sz="2700" dirty="0">
              <a:latin typeface="Times New Roman"/>
              <a:cs typeface="Times New Roman"/>
            </a:endParaRPr>
          </a:p>
          <a:p>
            <a:pPr marL="527685" indent="-514984">
              <a:lnSpc>
                <a:spcPts val="2915"/>
              </a:lnSpc>
              <a:buAutoNum type="arabicPeriod"/>
              <a:tabLst>
                <a:tab pos="527685" algn="l"/>
              </a:tabLst>
            </a:pP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Insert</a:t>
            </a:r>
            <a:r>
              <a:rPr sz="2700" spc="-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new</a:t>
            </a:r>
            <a:r>
              <a:rPr sz="2700" spc="-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node</a:t>
            </a:r>
            <a:r>
              <a:rPr sz="2700" spc="-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at</a:t>
            </a:r>
            <a:r>
              <a:rPr sz="2700" spc="-4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specific</a:t>
            </a:r>
            <a:r>
              <a:rPr sz="2700" spc="-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spc="-10" dirty="0">
                <a:solidFill>
                  <a:srgbClr val="F8E9D9"/>
                </a:solidFill>
                <a:latin typeface="Times New Roman"/>
                <a:cs typeface="Times New Roman"/>
              </a:rPr>
              <a:t>position</a:t>
            </a:r>
            <a:endParaRPr sz="2700" dirty="0">
              <a:latin typeface="Times New Roman"/>
              <a:cs typeface="Times New Roman"/>
            </a:endParaRPr>
          </a:p>
          <a:p>
            <a:pPr marL="527685" indent="-514984">
              <a:lnSpc>
                <a:spcPts val="2915"/>
              </a:lnSpc>
              <a:buAutoNum type="arabicPeriod"/>
              <a:tabLst>
                <a:tab pos="527685" algn="l"/>
              </a:tabLst>
            </a:pP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Delete</a:t>
            </a:r>
            <a:r>
              <a:rPr sz="2700" spc="-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node</a:t>
            </a:r>
            <a:r>
              <a:rPr sz="2700" spc="-6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from</a:t>
            </a:r>
            <a:r>
              <a:rPr sz="2700" spc="-5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spc="-10" dirty="0">
                <a:solidFill>
                  <a:srgbClr val="F8E9D9"/>
                </a:solidFill>
                <a:latin typeface="Times New Roman"/>
                <a:cs typeface="Times New Roman"/>
              </a:rPr>
              <a:t>beginning</a:t>
            </a:r>
            <a:endParaRPr sz="2700" dirty="0">
              <a:latin typeface="Times New Roman"/>
              <a:cs typeface="Times New Roman"/>
            </a:endParaRPr>
          </a:p>
          <a:p>
            <a:pPr marL="527685" indent="-514984">
              <a:lnSpc>
                <a:spcPts val="2915"/>
              </a:lnSpc>
              <a:buAutoNum type="arabicPeriod"/>
              <a:tabLst>
                <a:tab pos="527685" algn="l"/>
              </a:tabLst>
            </a:pP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Delete</a:t>
            </a:r>
            <a:r>
              <a:rPr sz="2700" spc="-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node</a:t>
            </a:r>
            <a:r>
              <a:rPr sz="2700" spc="-6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from</a:t>
            </a:r>
            <a:r>
              <a:rPr sz="2700" spc="-5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spc="-25" dirty="0">
                <a:solidFill>
                  <a:srgbClr val="F8E9D9"/>
                </a:solidFill>
                <a:latin typeface="Times New Roman"/>
                <a:cs typeface="Times New Roman"/>
              </a:rPr>
              <a:t>end</a:t>
            </a:r>
            <a:endParaRPr sz="2700" dirty="0">
              <a:latin typeface="Times New Roman"/>
              <a:cs typeface="Times New Roman"/>
            </a:endParaRPr>
          </a:p>
          <a:p>
            <a:pPr marL="527685" indent="-514984">
              <a:lnSpc>
                <a:spcPts val="2915"/>
              </a:lnSpc>
              <a:buAutoNum type="arabicPeriod"/>
              <a:tabLst>
                <a:tab pos="527685" algn="l"/>
              </a:tabLst>
            </a:pP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Delete</a:t>
            </a:r>
            <a:r>
              <a:rPr sz="2700" spc="-5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node</a:t>
            </a:r>
            <a:r>
              <a:rPr sz="2700" spc="-6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from</a:t>
            </a:r>
            <a:r>
              <a:rPr sz="2700" spc="-6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specific</a:t>
            </a:r>
            <a:r>
              <a:rPr sz="2700" spc="-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spc="-10" dirty="0">
                <a:solidFill>
                  <a:srgbClr val="F8E9D9"/>
                </a:solidFill>
                <a:latin typeface="Times New Roman"/>
                <a:cs typeface="Times New Roman"/>
              </a:rPr>
              <a:t>position</a:t>
            </a:r>
            <a:endParaRPr sz="2700" dirty="0">
              <a:latin typeface="Times New Roman"/>
              <a:cs typeface="Times New Roman"/>
            </a:endParaRPr>
          </a:p>
          <a:p>
            <a:pPr marL="527685" indent="-514984">
              <a:lnSpc>
                <a:spcPts val="2915"/>
              </a:lnSpc>
              <a:buAutoNum type="arabicPeriod"/>
              <a:tabLst>
                <a:tab pos="527685" algn="l"/>
              </a:tabLst>
            </a:pP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Count</a:t>
            </a:r>
            <a:r>
              <a:rPr sz="27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number</a:t>
            </a:r>
            <a:r>
              <a:rPr sz="2700" spc="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2700" spc="-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spc="-10" dirty="0">
                <a:solidFill>
                  <a:srgbClr val="F8E9D9"/>
                </a:solidFill>
                <a:latin typeface="Times New Roman"/>
                <a:cs typeface="Times New Roman"/>
              </a:rPr>
              <a:t>nodes</a:t>
            </a:r>
            <a:endParaRPr sz="2700" dirty="0">
              <a:latin typeface="Times New Roman"/>
              <a:cs typeface="Times New Roman"/>
            </a:endParaRPr>
          </a:p>
          <a:p>
            <a:pPr marL="527685" indent="-514984">
              <a:lnSpc>
                <a:spcPts val="2915"/>
              </a:lnSpc>
              <a:buAutoNum type="arabicPeriod"/>
              <a:tabLst>
                <a:tab pos="527685" algn="l"/>
              </a:tabLst>
            </a:pP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Search</a:t>
            </a:r>
            <a:r>
              <a:rPr sz="2700" spc="-7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particular</a:t>
            </a:r>
            <a:r>
              <a:rPr sz="2700" spc="-8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F8E9D9"/>
                </a:solidFill>
                <a:latin typeface="Times New Roman"/>
                <a:cs typeface="Times New Roman"/>
              </a:rPr>
              <a:t>node</a:t>
            </a:r>
            <a:endParaRPr sz="2700" dirty="0">
              <a:latin typeface="Times New Roman"/>
              <a:cs typeface="Times New Roman"/>
            </a:endParaRPr>
          </a:p>
          <a:p>
            <a:pPr marL="527685" indent="-514984">
              <a:lnSpc>
                <a:spcPts val="2915"/>
              </a:lnSpc>
              <a:buAutoNum type="arabicPeriod"/>
              <a:tabLst>
                <a:tab pos="527685" algn="l"/>
              </a:tabLst>
            </a:pP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Sort</a:t>
            </a:r>
            <a:r>
              <a:rPr sz="27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linked</a:t>
            </a:r>
            <a:r>
              <a:rPr sz="27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F8E9D9"/>
                </a:solidFill>
                <a:latin typeface="Times New Roman"/>
                <a:cs typeface="Times New Roman"/>
              </a:rPr>
              <a:t>list</a:t>
            </a:r>
            <a:endParaRPr sz="2700" dirty="0">
              <a:latin typeface="Times New Roman"/>
              <a:cs typeface="Times New Roman"/>
            </a:endParaRPr>
          </a:p>
          <a:p>
            <a:pPr marL="527050" indent="-514350">
              <a:lnSpc>
                <a:spcPts val="2915"/>
              </a:lnSpc>
              <a:buAutoNum type="arabicPeriod"/>
              <a:tabLst>
                <a:tab pos="527050" algn="l"/>
              </a:tabLst>
            </a:pP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Reverse</a:t>
            </a:r>
            <a:r>
              <a:rPr sz="2700" spc="-6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2700" spc="-5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F8E9D9"/>
                </a:solidFill>
                <a:latin typeface="Times New Roman"/>
                <a:cs typeface="Times New Roman"/>
              </a:rPr>
              <a:t>list</a:t>
            </a:r>
            <a:endParaRPr sz="2700" dirty="0">
              <a:latin typeface="Times New Roman"/>
              <a:cs typeface="Times New Roman"/>
            </a:endParaRPr>
          </a:p>
          <a:p>
            <a:pPr marL="525780" indent="-513080">
              <a:lnSpc>
                <a:spcPts val="3080"/>
              </a:lnSpc>
              <a:buAutoNum type="arabicPeriod"/>
              <a:tabLst>
                <a:tab pos="525780" algn="l"/>
              </a:tabLst>
            </a:pP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Display</a:t>
            </a:r>
            <a:r>
              <a:rPr sz="27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all</a:t>
            </a:r>
            <a:r>
              <a:rPr sz="2700" spc="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nodes</a:t>
            </a:r>
            <a:r>
              <a:rPr sz="27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8E9D9"/>
                </a:solidFill>
                <a:latin typeface="Times New Roman"/>
                <a:cs typeface="Times New Roman"/>
              </a:rPr>
              <a:t>of linked</a:t>
            </a:r>
            <a:r>
              <a:rPr sz="27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F8E9D9"/>
                </a:solidFill>
                <a:latin typeface="Times New Roman"/>
                <a:cs typeface="Times New Roman"/>
              </a:rPr>
              <a:t>list</a:t>
            </a:r>
            <a:endParaRPr sz="2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978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</a:rPr>
              <a:t>Doubly</a:t>
            </a:r>
            <a:r>
              <a:rPr sz="4000" spc="-120" dirty="0">
                <a:solidFill>
                  <a:srgbClr val="FFC000"/>
                </a:solidFill>
              </a:rPr>
              <a:t> </a:t>
            </a:r>
            <a:r>
              <a:rPr sz="4000" dirty="0">
                <a:solidFill>
                  <a:srgbClr val="FFC000"/>
                </a:solidFill>
              </a:rPr>
              <a:t>Linked</a:t>
            </a:r>
            <a:r>
              <a:rPr sz="4000" spc="-120" dirty="0">
                <a:solidFill>
                  <a:srgbClr val="FFC000"/>
                </a:solidFill>
              </a:rPr>
              <a:t> </a:t>
            </a:r>
            <a:r>
              <a:rPr sz="4000" spc="-10" dirty="0">
                <a:solidFill>
                  <a:srgbClr val="FFC000"/>
                </a:solidFill>
              </a:rPr>
              <a:t>List: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72769" y="1506473"/>
            <a:ext cx="10730230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>
              <a:lnSpc>
                <a:spcPct val="100000"/>
              </a:lnSpc>
              <a:spcBef>
                <a:spcPts val="100"/>
              </a:spcBef>
              <a:tabLst>
                <a:tab pos="368935" algn="l"/>
                <a:tab pos="1370330" algn="l"/>
                <a:tab pos="2284730" algn="l"/>
                <a:tab pos="2809240" algn="l"/>
                <a:tab pos="3165475" algn="l"/>
                <a:tab pos="3453765" algn="l"/>
                <a:tab pos="4300855" algn="l"/>
                <a:tab pos="4707890" algn="l"/>
                <a:tab pos="5369560" algn="l"/>
                <a:tab pos="6784340" algn="l"/>
                <a:tab pos="7681595" algn="l"/>
                <a:tab pos="8124190" algn="l"/>
                <a:tab pos="8564245" algn="l"/>
                <a:tab pos="9782175" algn="l"/>
                <a:tab pos="10173970" algn="l"/>
              </a:tabLst>
            </a:pPr>
            <a:r>
              <a:rPr sz="2400" spc="-50" dirty="0">
                <a:solidFill>
                  <a:srgbClr val="F8E9D9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F8E9D9"/>
                </a:solidFill>
                <a:latin typeface="Times New Roman"/>
                <a:cs typeface="Times New Roman"/>
              </a:rPr>
              <a:t>doubly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F8E9D9"/>
                </a:solidFill>
                <a:latin typeface="Times New Roman"/>
                <a:cs typeface="Times New Roman"/>
              </a:rPr>
              <a:t>linked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F8E9D9"/>
                </a:solidFill>
                <a:latin typeface="Times New Roman"/>
                <a:cs typeface="Times New Roman"/>
              </a:rPr>
              <a:t>list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F8E9D9"/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400" spc="-50" dirty="0">
                <a:solidFill>
                  <a:srgbClr val="F8E9D9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F8E9D9"/>
                </a:solidFill>
                <a:latin typeface="Times New Roman"/>
                <a:cs typeface="Times New Roman"/>
              </a:rPr>
              <a:t>linear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F8E9D9"/>
                </a:solidFill>
                <a:latin typeface="Times New Roman"/>
                <a:cs typeface="Times New Roman"/>
              </a:rPr>
              <a:t>data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F8E9D9"/>
                </a:solidFill>
                <a:latin typeface="Times New Roman"/>
                <a:cs typeface="Times New Roman"/>
              </a:rPr>
              <a:t>structures,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F8E9D9"/>
                </a:solidFill>
                <a:latin typeface="Times New Roman"/>
                <a:cs typeface="Times New Roman"/>
              </a:rPr>
              <a:t>which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F8E9D9"/>
                </a:solidFill>
                <a:latin typeface="Times New Roman"/>
                <a:cs typeface="Times New Roman"/>
              </a:rPr>
              <a:t>an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F8E9D9"/>
                </a:solidFill>
                <a:latin typeface="Times New Roman"/>
                <a:cs typeface="Times New Roman"/>
              </a:rPr>
              <a:t>be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F8E9D9"/>
                </a:solidFill>
                <a:latin typeface="Times New Roman"/>
                <a:cs typeface="Times New Roman"/>
              </a:rPr>
              <a:t>accessed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F8E9D9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solidFill>
                  <a:srgbClr val="F8E9D9"/>
                </a:solidFill>
                <a:latin typeface="Times New Roman"/>
                <a:cs typeface="Times New Roman"/>
              </a:rPr>
              <a:t>both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directions</a:t>
            </a:r>
            <a:r>
              <a:rPr sz="2400" spc="-5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i.e.,</a:t>
            </a:r>
            <a:r>
              <a:rPr sz="24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forward</a:t>
            </a:r>
            <a:r>
              <a:rPr sz="2400" spc="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as</a:t>
            </a:r>
            <a:r>
              <a:rPr sz="24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well</a:t>
            </a:r>
            <a:r>
              <a:rPr sz="24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as</a:t>
            </a:r>
            <a:r>
              <a:rPr sz="24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backward</a:t>
            </a:r>
            <a:r>
              <a:rPr sz="24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8E9D9"/>
                </a:solidFill>
                <a:latin typeface="Times New Roman"/>
                <a:cs typeface="Times New Roman"/>
              </a:rPr>
              <a:t>direction.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Every</a:t>
            </a:r>
            <a:r>
              <a:rPr sz="24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node</a:t>
            </a:r>
            <a:r>
              <a:rPr sz="2400" spc="-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linked</a:t>
            </a:r>
            <a:r>
              <a:rPr sz="24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list</a:t>
            </a:r>
            <a:r>
              <a:rPr sz="24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contains</a:t>
            </a:r>
            <a:r>
              <a:rPr sz="24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8E9D9"/>
                </a:solidFill>
                <a:latin typeface="Times New Roman"/>
                <a:cs typeface="Times New Roman"/>
              </a:rPr>
              <a:t>following:</a:t>
            </a:r>
            <a:endParaRPr sz="2400" dirty="0">
              <a:latin typeface="Times New Roman"/>
              <a:cs typeface="Times New Roman"/>
            </a:endParaRPr>
          </a:p>
          <a:p>
            <a:pPr marL="12700" marR="5378450">
              <a:lnSpc>
                <a:spcPct val="120800"/>
              </a:lnSpc>
            </a:pPr>
            <a:r>
              <a:rPr sz="2400" dirty="0">
                <a:solidFill>
                  <a:srgbClr val="56BBE4"/>
                </a:solidFill>
                <a:latin typeface="Times New Roman"/>
                <a:cs typeface="Times New Roman"/>
              </a:rPr>
              <a:t>Data:</a:t>
            </a:r>
            <a:r>
              <a:rPr sz="2400" spc="-25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It</a:t>
            </a:r>
            <a:r>
              <a:rPr sz="24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represents</a:t>
            </a:r>
            <a:r>
              <a:rPr sz="24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data</a:t>
            </a:r>
            <a:r>
              <a:rPr sz="24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that</a:t>
            </a:r>
            <a:r>
              <a:rPr sz="24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current</a:t>
            </a:r>
            <a:r>
              <a:rPr sz="2400" spc="-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8E9D9"/>
                </a:solidFill>
                <a:latin typeface="Times New Roman"/>
                <a:cs typeface="Times New Roman"/>
              </a:rPr>
              <a:t>node </a:t>
            </a:r>
            <a:r>
              <a:rPr sz="2400" dirty="0">
                <a:solidFill>
                  <a:srgbClr val="56BBE4"/>
                </a:solidFill>
                <a:latin typeface="Times New Roman"/>
                <a:cs typeface="Times New Roman"/>
              </a:rPr>
              <a:t>Next:</a:t>
            </a:r>
            <a:r>
              <a:rPr sz="2400" spc="-20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It</a:t>
            </a:r>
            <a:r>
              <a:rPr sz="24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represents</a:t>
            </a:r>
            <a:r>
              <a:rPr sz="2400" spc="-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address</a:t>
            </a:r>
            <a:r>
              <a:rPr sz="24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next</a:t>
            </a:r>
            <a:r>
              <a:rPr sz="24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8E9D9"/>
                </a:solidFill>
                <a:latin typeface="Times New Roman"/>
                <a:cs typeface="Times New Roman"/>
              </a:rPr>
              <a:t>node </a:t>
            </a:r>
            <a:r>
              <a:rPr sz="2400" dirty="0">
                <a:solidFill>
                  <a:srgbClr val="56BBE4"/>
                </a:solidFill>
                <a:latin typeface="Times New Roman"/>
                <a:cs typeface="Times New Roman"/>
              </a:rPr>
              <a:t>Prev:</a:t>
            </a:r>
            <a:r>
              <a:rPr sz="2400" spc="-30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It</a:t>
            </a:r>
            <a:r>
              <a:rPr sz="24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represents</a:t>
            </a:r>
            <a:r>
              <a:rPr sz="2400" spc="-4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address</a:t>
            </a:r>
            <a:r>
              <a:rPr sz="24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previous</a:t>
            </a:r>
            <a:r>
              <a:rPr sz="24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8E9D9"/>
                </a:solidFill>
                <a:latin typeface="Times New Roman"/>
                <a:cs typeface="Times New Roman"/>
              </a:rPr>
              <a:t>node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Linked</a:t>
            </a:r>
            <a:r>
              <a:rPr sz="2400" spc="204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list</a:t>
            </a:r>
            <a:r>
              <a:rPr sz="2400" spc="2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can</a:t>
            </a:r>
            <a:r>
              <a:rPr sz="2400" spc="2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be</a:t>
            </a:r>
            <a:r>
              <a:rPr sz="2400" spc="2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accessed</a:t>
            </a:r>
            <a:r>
              <a:rPr sz="2400" spc="2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by</a:t>
            </a:r>
            <a:r>
              <a:rPr sz="2400" spc="2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“start”</a:t>
            </a:r>
            <a:r>
              <a:rPr sz="2400" spc="2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pointer</a:t>
            </a:r>
            <a:r>
              <a:rPr sz="2400" spc="204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which</a:t>
            </a:r>
            <a:r>
              <a:rPr sz="2400" spc="2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points</a:t>
            </a:r>
            <a:r>
              <a:rPr sz="2400" spc="2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to</a:t>
            </a:r>
            <a:r>
              <a:rPr sz="2400" spc="2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starting</a:t>
            </a:r>
            <a:r>
              <a:rPr sz="2400" spc="204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node</a:t>
            </a:r>
            <a:r>
              <a:rPr sz="2400" spc="2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2400" spc="2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8E9D9"/>
                </a:solidFill>
                <a:latin typeface="Times New Roman"/>
                <a:cs typeface="Times New Roman"/>
              </a:rPr>
              <a:t>linked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F8E9D9"/>
                </a:solidFill>
                <a:latin typeface="Times New Roman"/>
                <a:cs typeface="Times New Roman"/>
              </a:rPr>
              <a:t>list.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2400" spc="2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“next”</a:t>
            </a:r>
            <a:r>
              <a:rPr sz="2400" spc="2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part</a:t>
            </a:r>
            <a:r>
              <a:rPr sz="2400" spc="2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2400" spc="2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last</a:t>
            </a:r>
            <a:r>
              <a:rPr sz="2400" spc="229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node</a:t>
            </a:r>
            <a:r>
              <a:rPr sz="2400" spc="2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and</a:t>
            </a:r>
            <a:r>
              <a:rPr sz="2400" spc="229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previous</a:t>
            </a:r>
            <a:r>
              <a:rPr sz="2400" spc="2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part</a:t>
            </a:r>
            <a:r>
              <a:rPr sz="2400" spc="2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2400" spc="2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starting</a:t>
            </a:r>
            <a:r>
              <a:rPr sz="2400" spc="2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node</a:t>
            </a:r>
            <a:r>
              <a:rPr sz="2400" spc="2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is</a:t>
            </a:r>
            <a:r>
              <a:rPr sz="2400" spc="229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always</a:t>
            </a:r>
            <a:r>
              <a:rPr sz="2400" spc="229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“NULL”</a:t>
            </a:r>
            <a:r>
              <a:rPr sz="2400" spc="2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8E9D9"/>
                </a:solidFill>
                <a:latin typeface="Times New Roman"/>
                <a:cs typeface="Times New Roman"/>
              </a:rPr>
              <a:t>in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doubly</a:t>
            </a:r>
            <a:r>
              <a:rPr sz="24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8E9D9"/>
                </a:solidFill>
                <a:latin typeface="Times New Roman"/>
                <a:cs typeface="Times New Roman"/>
              </a:rPr>
              <a:t>linked</a:t>
            </a:r>
            <a:r>
              <a:rPr sz="24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8E9D9"/>
                </a:solidFill>
                <a:latin typeface="Times New Roman"/>
                <a:cs typeface="Times New Roman"/>
              </a:rPr>
              <a:t>list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769" y="863930"/>
            <a:ext cx="1916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ED9F9F"/>
                </a:solidFill>
              </a:rPr>
              <a:t>Program: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72769" y="1438122"/>
            <a:ext cx="10729595" cy="485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  <a:tabLst>
                <a:tab pos="1135380" algn="l"/>
                <a:tab pos="1528445" algn="l"/>
                <a:tab pos="3118485" algn="l"/>
                <a:tab pos="3647440" algn="l"/>
                <a:tab pos="5598160" algn="l"/>
                <a:tab pos="6941184" algn="l"/>
                <a:tab pos="8169909" algn="l"/>
                <a:tab pos="8878570" algn="l"/>
                <a:tab pos="9406890" algn="l"/>
              </a:tabLst>
            </a:pP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Write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50" dirty="0">
                <a:solidFill>
                  <a:srgbClr val="F8E9D9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program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to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implement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doubly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linked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F8E9D9"/>
                </a:solidFill>
                <a:latin typeface="Times New Roman"/>
                <a:cs typeface="Times New Roman"/>
              </a:rPr>
              <a:t>list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to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perform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following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operations:</a:t>
            </a:r>
            <a:endParaRPr sz="32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527685" algn="l"/>
              </a:tabLst>
            </a:pP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Insert</a:t>
            </a:r>
            <a:r>
              <a:rPr sz="32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new</a:t>
            </a:r>
            <a:r>
              <a:rPr sz="32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node</a:t>
            </a:r>
            <a:r>
              <a:rPr sz="32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at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 beginning</a:t>
            </a:r>
            <a:endParaRPr sz="32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527685" algn="l"/>
              </a:tabLst>
            </a:pP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Insert</a:t>
            </a:r>
            <a:r>
              <a:rPr sz="32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new</a:t>
            </a:r>
            <a:r>
              <a:rPr sz="32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node</a:t>
            </a:r>
            <a:r>
              <a:rPr sz="32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at</a:t>
            </a:r>
            <a:r>
              <a:rPr sz="3200" spc="-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end</a:t>
            </a:r>
            <a:endParaRPr sz="32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84"/>
              </a:spcBef>
              <a:buAutoNum type="arabicPeriod"/>
              <a:tabLst>
                <a:tab pos="527685" algn="l"/>
              </a:tabLst>
            </a:pP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Insert</a:t>
            </a:r>
            <a:r>
              <a:rPr sz="32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new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node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at</a:t>
            </a:r>
            <a:r>
              <a:rPr sz="32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specific</a:t>
            </a:r>
            <a:r>
              <a:rPr sz="32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position</a:t>
            </a:r>
            <a:endParaRPr sz="32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527685" algn="l"/>
              </a:tabLst>
            </a:pP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Delete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node</a:t>
            </a:r>
            <a:r>
              <a:rPr sz="32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from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beginning</a:t>
            </a:r>
            <a:endParaRPr sz="32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527685" algn="l"/>
              </a:tabLst>
            </a:pP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Delete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node</a:t>
            </a:r>
            <a:r>
              <a:rPr sz="3200" spc="-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from</a:t>
            </a:r>
            <a:r>
              <a:rPr sz="3200" spc="-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end</a:t>
            </a:r>
            <a:endParaRPr sz="32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527685" algn="l"/>
              </a:tabLst>
            </a:pP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Delete</a:t>
            </a:r>
            <a:r>
              <a:rPr sz="32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node</a:t>
            </a:r>
            <a:r>
              <a:rPr sz="3200" spc="-5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from</a:t>
            </a:r>
            <a:r>
              <a:rPr sz="3200" spc="-5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specific</a:t>
            </a:r>
            <a:r>
              <a:rPr sz="3200" spc="-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position</a:t>
            </a:r>
            <a:endParaRPr sz="32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527685" algn="l"/>
              </a:tabLst>
            </a:pP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Display</a:t>
            </a:r>
            <a:r>
              <a:rPr sz="32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all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nodes</a:t>
            </a:r>
            <a:r>
              <a:rPr sz="32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32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linked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8E9D9"/>
                </a:solidFill>
                <a:latin typeface="Times New Roman"/>
                <a:cs typeface="Times New Roman"/>
              </a:rPr>
              <a:t>list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297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sz="3900" dirty="0">
                <a:solidFill>
                  <a:srgbClr val="FFC000"/>
                </a:solidFill>
              </a:rPr>
              <a:t>Circular</a:t>
            </a:r>
            <a:r>
              <a:rPr sz="3900" spc="-10" dirty="0">
                <a:solidFill>
                  <a:srgbClr val="FFC000"/>
                </a:solidFill>
              </a:rPr>
              <a:t> </a:t>
            </a:r>
            <a:r>
              <a:rPr sz="3900" dirty="0">
                <a:solidFill>
                  <a:srgbClr val="FFC000"/>
                </a:solidFill>
              </a:rPr>
              <a:t>Linked</a:t>
            </a:r>
            <a:r>
              <a:rPr sz="3900" spc="-5" dirty="0">
                <a:solidFill>
                  <a:srgbClr val="FFC000"/>
                </a:solidFill>
              </a:rPr>
              <a:t> </a:t>
            </a:r>
            <a:r>
              <a:rPr sz="3900" spc="-10" dirty="0">
                <a:solidFill>
                  <a:srgbClr val="FFC000"/>
                </a:solidFill>
              </a:rPr>
              <a:t>List:</a:t>
            </a:r>
            <a:endParaRPr sz="39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72769" y="1541144"/>
            <a:ext cx="10728960" cy="3592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In</a:t>
            </a:r>
            <a:r>
              <a:rPr sz="2800" spc="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a</a:t>
            </a:r>
            <a:r>
              <a:rPr sz="2800" spc="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circular</a:t>
            </a:r>
            <a:r>
              <a:rPr sz="2800" spc="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Singly</a:t>
            </a:r>
            <a:r>
              <a:rPr sz="2800" spc="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linked</a:t>
            </a:r>
            <a:r>
              <a:rPr sz="2800" spc="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list,</a:t>
            </a:r>
            <a:r>
              <a:rPr sz="2800" spc="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2800" spc="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last</a:t>
            </a:r>
            <a:r>
              <a:rPr sz="2800" spc="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node</a:t>
            </a:r>
            <a:r>
              <a:rPr sz="2800" spc="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2800" spc="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2800" spc="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list</a:t>
            </a:r>
            <a:r>
              <a:rPr sz="2800" spc="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contains</a:t>
            </a:r>
            <a:r>
              <a:rPr sz="2800" spc="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a</a:t>
            </a:r>
            <a:r>
              <a:rPr sz="2800" spc="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pointer</a:t>
            </a:r>
            <a:r>
              <a:rPr sz="2800" spc="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8E9D9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2800" spc="3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first</a:t>
            </a:r>
            <a:r>
              <a:rPr sz="2800" spc="35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node</a:t>
            </a:r>
            <a:r>
              <a:rPr sz="2800" spc="3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2800" spc="3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2800" spc="34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list,</a:t>
            </a:r>
            <a:r>
              <a:rPr sz="2800" spc="3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it</a:t>
            </a:r>
            <a:r>
              <a:rPr sz="2800" spc="3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means</a:t>
            </a:r>
            <a:r>
              <a:rPr sz="2800" spc="35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2800" spc="34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last</a:t>
            </a:r>
            <a:r>
              <a:rPr sz="2800" spc="3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node’s</a:t>
            </a:r>
            <a:r>
              <a:rPr sz="2800" spc="3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next</a:t>
            </a:r>
            <a:r>
              <a:rPr sz="2800" spc="35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pointer</a:t>
            </a:r>
            <a:r>
              <a:rPr sz="2800" spc="3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stores</a:t>
            </a:r>
            <a:r>
              <a:rPr sz="2800" spc="3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8E9D9"/>
                </a:solidFill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address</a:t>
            </a:r>
            <a:r>
              <a:rPr sz="2800" spc="-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28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first</a:t>
            </a:r>
            <a:r>
              <a:rPr sz="28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node</a:t>
            </a:r>
            <a:r>
              <a:rPr sz="2800" spc="-5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28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2800" spc="-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linked</a:t>
            </a:r>
            <a:r>
              <a:rPr sz="28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8E9D9"/>
                </a:solidFill>
                <a:latin typeface="Times New Roman"/>
                <a:cs typeface="Times New Roman"/>
              </a:rPr>
              <a:t>list.</a:t>
            </a:r>
            <a:endParaRPr sz="2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2800" spc="35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circular</a:t>
            </a:r>
            <a:r>
              <a:rPr sz="2800" spc="36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liked</a:t>
            </a:r>
            <a:r>
              <a:rPr sz="2800" spc="36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list</a:t>
            </a:r>
            <a:r>
              <a:rPr sz="2800" spc="36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has</a:t>
            </a:r>
            <a:r>
              <a:rPr sz="2800" spc="36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no</a:t>
            </a:r>
            <a:r>
              <a:rPr sz="2800" spc="36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beginning</a:t>
            </a:r>
            <a:r>
              <a:rPr sz="2800" spc="36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and</a:t>
            </a:r>
            <a:r>
              <a:rPr sz="2800" spc="36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no</a:t>
            </a:r>
            <a:r>
              <a:rPr sz="2800" spc="36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ending.</a:t>
            </a:r>
            <a:r>
              <a:rPr sz="2800" spc="35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There</a:t>
            </a:r>
            <a:r>
              <a:rPr sz="2800" spc="3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is</a:t>
            </a:r>
            <a:r>
              <a:rPr sz="2800" spc="36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no</a:t>
            </a:r>
            <a:r>
              <a:rPr sz="2800" spc="3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null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value</a:t>
            </a:r>
            <a:r>
              <a:rPr sz="2800" spc="-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present</a:t>
            </a:r>
            <a:r>
              <a:rPr sz="28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in</a:t>
            </a:r>
            <a:r>
              <a:rPr sz="28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28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next</a:t>
            </a:r>
            <a:r>
              <a:rPr sz="28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part</a:t>
            </a:r>
            <a:r>
              <a:rPr sz="28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28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any</a:t>
            </a:r>
            <a:r>
              <a:rPr sz="28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28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28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8E9D9"/>
                </a:solidFill>
                <a:latin typeface="Times New Roman"/>
                <a:cs typeface="Times New Roman"/>
              </a:rPr>
              <a:t>nodes.</a:t>
            </a:r>
            <a:endParaRPr sz="2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Normally</a:t>
            </a:r>
            <a:r>
              <a:rPr sz="2800" spc="59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circular</a:t>
            </a:r>
            <a:r>
              <a:rPr sz="2800" spc="59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linked</a:t>
            </a:r>
            <a:r>
              <a:rPr sz="2800" spc="59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list</a:t>
            </a:r>
            <a:r>
              <a:rPr sz="2800" spc="58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will</a:t>
            </a:r>
            <a:r>
              <a:rPr sz="2800" spc="59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be</a:t>
            </a:r>
            <a:r>
              <a:rPr sz="2800" spc="58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accessed</a:t>
            </a:r>
            <a:r>
              <a:rPr sz="2800" spc="59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using</a:t>
            </a:r>
            <a:r>
              <a:rPr sz="2800" spc="60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last</a:t>
            </a:r>
            <a:r>
              <a:rPr sz="2800" spc="5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pointer</a:t>
            </a:r>
            <a:r>
              <a:rPr sz="2800" spc="59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8E9D9"/>
                </a:solidFill>
                <a:latin typeface="Times New Roman"/>
                <a:cs typeface="Times New Roman"/>
              </a:rPr>
              <a:t>which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points</a:t>
            </a:r>
            <a:r>
              <a:rPr sz="2800" spc="49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to</a:t>
            </a:r>
            <a:r>
              <a:rPr sz="2800" spc="49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last</a:t>
            </a:r>
            <a:r>
              <a:rPr sz="2800" spc="49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node</a:t>
            </a:r>
            <a:r>
              <a:rPr sz="2800" spc="46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2800" spc="49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circular</a:t>
            </a:r>
            <a:r>
              <a:rPr sz="2800" spc="484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linked</a:t>
            </a:r>
            <a:r>
              <a:rPr sz="2800" spc="49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list,</a:t>
            </a:r>
            <a:r>
              <a:rPr sz="2800" spc="48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so</a:t>
            </a:r>
            <a:r>
              <a:rPr sz="2800" spc="49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that</a:t>
            </a:r>
            <a:r>
              <a:rPr sz="2800" spc="484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insertion</a:t>
            </a:r>
            <a:r>
              <a:rPr sz="2800" spc="50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and</a:t>
            </a:r>
            <a:r>
              <a:rPr sz="2800" spc="50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8E9D9"/>
                </a:solidFill>
                <a:latin typeface="Times New Roman"/>
                <a:cs typeface="Times New Roman"/>
              </a:rPr>
              <a:t>deletion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operations</a:t>
            </a:r>
            <a:r>
              <a:rPr sz="2800" spc="-4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will</a:t>
            </a:r>
            <a:r>
              <a:rPr sz="28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become</a:t>
            </a:r>
            <a:r>
              <a:rPr sz="28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easier</a:t>
            </a:r>
            <a:r>
              <a:rPr sz="28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at</a:t>
            </a:r>
            <a:r>
              <a:rPr sz="28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beginning</a:t>
            </a:r>
            <a:r>
              <a:rPr sz="28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as</a:t>
            </a:r>
            <a:r>
              <a:rPr sz="28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well</a:t>
            </a:r>
            <a:r>
              <a:rPr sz="28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as</a:t>
            </a:r>
            <a:r>
              <a:rPr sz="2800" spc="-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at</a:t>
            </a:r>
            <a:r>
              <a:rPr sz="28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8E9D9"/>
                </a:solidFill>
                <a:latin typeface="Times New Roman"/>
                <a:cs typeface="Times New Roman"/>
              </a:rPr>
              <a:t>the</a:t>
            </a:r>
            <a:r>
              <a:rPr sz="2800" spc="-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8E9D9"/>
                </a:solidFill>
                <a:latin typeface="Times New Roman"/>
                <a:cs typeface="Times New Roman"/>
              </a:rPr>
              <a:t>end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769" y="863930"/>
            <a:ext cx="1916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ED9F9F"/>
                </a:solidFill>
              </a:rPr>
              <a:t>Program: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72769" y="1438122"/>
            <a:ext cx="10728325" cy="3781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  <a:tabLst>
                <a:tab pos="1123315" algn="l"/>
                <a:tab pos="1503045" algn="l"/>
                <a:tab pos="3080385" algn="l"/>
                <a:tab pos="3597275" algn="l"/>
                <a:tab pos="5535930" algn="l"/>
                <a:tab pos="6977380" algn="l"/>
                <a:tab pos="8194040" algn="l"/>
                <a:tab pos="8890635" algn="l"/>
                <a:tab pos="9405620" algn="l"/>
              </a:tabLst>
            </a:pP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Write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50" dirty="0">
                <a:solidFill>
                  <a:srgbClr val="F8E9D9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program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to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implement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circular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linked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F8E9D9"/>
                </a:solidFill>
                <a:latin typeface="Times New Roman"/>
                <a:cs typeface="Times New Roman"/>
              </a:rPr>
              <a:t>list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to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perform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following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operations:</a:t>
            </a:r>
            <a:endParaRPr sz="32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527685" algn="l"/>
              </a:tabLst>
            </a:pP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Insert</a:t>
            </a:r>
            <a:r>
              <a:rPr sz="32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new</a:t>
            </a:r>
            <a:r>
              <a:rPr sz="32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node</a:t>
            </a:r>
            <a:r>
              <a:rPr sz="32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at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 beginning</a:t>
            </a:r>
            <a:endParaRPr sz="32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527685" algn="l"/>
              </a:tabLst>
            </a:pP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Insert</a:t>
            </a:r>
            <a:r>
              <a:rPr sz="32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new</a:t>
            </a:r>
            <a:r>
              <a:rPr sz="32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node</a:t>
            </a:r>
            <a:r>
              <a:rPr sz="3200" spc="-2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at</a:t>
            </a:r>
            <a:r>
              <a:rPr sz="3200" spc="-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end</a:t>
            </a:r>
            <a:endParaRPr sz="32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84"/>
              </a:spcBef>
              <a:buAutoNum type="arabicPeriod"/>
              <a:tabLst>
                <a:tab pos="527685" algn="l"/>
              </a:tabLst>
            </a:pP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Delete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node</a:t>
            </a:r>
            <a:r>
              <a:rPr sz="3200" spc="-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from</a:t>
            </a:r>
            <a:r>
              <a:rPr sz="3200" spc="-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beginning</a:t>
            </a:r>
            <a:endParaRPr sz="32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527685" algn="l"/>
              </a:tabLst>
            </a:pP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Delete node</a:t>
            </a:r>
            <a:r>
              <a:rPr sz="32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from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 end</a:t>
            </a:r>
            <a:endParaRPr sz="32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527685" algn="l"/>
              </a:tabLst>
            </a:pP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Display</a:t>
            </a:r>
            <a:r>
              <a:rPr sz="32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all nodes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32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linked </a:t>
            </a:r>
            <a:r>
              <a:rPr sz="3200" spc="-20" dirty="0">
                <a:solidFill>
                  <a:srgbClr val="F8E9D9"/>
                </a:solidFill>
                <a:latin typeface="Times New Roman"/>
                <a:cs typeface="Times New Roman"/>
              </a:rPr>
              <a:t>list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769" y="1512569"/>
            <a:ext cx="1916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ED9F9F"/>
                </a:solidFill>
              </a:rPr>
              <a:t>Program: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772769" y="2085669"/>
            <a:ext cx="9457055" cy="16357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Write</a:t>
            </a:r>
            <a:r>
              <a:rPr sz="32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program</a:t>
            </a:r>
            <a:r>
              <a:rPr sz="3200" spc="-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to</a:t>
            </a:r>
            <a:r>
              <a:rPr sz="3200" spc="-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implement</a:t>
            </a:r>
            <a:r>
              <a:rPr sz="3200" spc="-4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stack</a:t>
            </a:r>
            <a:r>
              <a:rPr sz="32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using</a:t>
            </a:r>
            <a:r>
              <a:rPr sz="32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linked</a:t>
            </a:r>
            <a:r>
              <a:rPr sz="3200" spc="-20" dirty="0">
                <a:solidFill>
                  <a:srgbClr val="F8E9D9"/>
                </a:solidFill>
                <a:latin typeface="Times New Roman"/>
                <a:cs typeface="Times New Roman"/>
              </a:rPr>
              <a:t> list</a:t>
            </a:r>
            <a:endParaRPr sz="3200" dirty="0">
              <a:latin typeface="Times New Roman"/>
              <a:cs typeface="Times New Roman"/>
            </a:endParaRPr>
          </a:p>
          <a:p>
            <a:pPr marL="278765" algn="ctr">
              <a:lnSpc>
                <a:spcPct val="100000"/>
              </a:lnSpc>
              <a:spcBef>
                <a:spcPts val="385"/>
              </a:spcBef>
            </a:pP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OR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Write</a:t>
            </a:r>
            <a:r>
              <a:rPr sz="3200" spc="-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program</a:t>
            </a:r>
            <a:r>
              <a:rPr sz="3200" spc="-5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to</a:t>
            </a:r>
            <a:r>
              <a:rPr sz="3200" spc="-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perform</a:t>
            </a:r>
            <a:r>
              <a:rPr sz="3200" spc="-5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linked</a:t>
            </a:r>
            <a:r>
              <a:rPr sz="32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list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implement</a:t>
            </a:r>
            <a:r>
              <a:rPr sz="3200" spc="-5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3200" spc="-4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stack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7917" y="3773385"/>
            <a:ext cx="5697855" cy="2463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769" y="748106"/>
            <a:ext cx="5126355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25" dirty="0">
                <a:solidFill>
                  <a:srgbClr val="FFC000"/>
                </a:solidFill>
              </a:rPr>
              <a:t>Types</a:t>
            </a:r>
            <a:r>
              <a:rPr sz="4100" spc="-75" dirty="0">
                <a:solidFill>
                  <a:srgbClr val="FFC000"/>
                </a:solidFill>
              </a:rPr>
              <a:t> </a:t>
            </a:r>
            <a:r>
              <a:rPr sz="4100" dirty="0">
                <a:solidFill>
                  <a:srgbClr val="FFC000"/>
                </a:solidFill>
              </a:rPr>
              <a:t>of</a:t>
            </a:r>
            <a:r>
              <a:rPr sz="4100" spc="-95" dirty="0">
                <a:solidFill>
                  <a:srgbClr val="FFC000"/>
                </a:solidFill>
              </a:rPr>
              <a:t> </a:t>
            </a:r>
            <a:r>
              <a:rPr sz="4100" dirty="0">
                <a:solidFill>
                  <a:srgbClr val="FFC000"/>
                </a:solidFill>
              </a:rPr>
              <a:t>Data</a:t>
            </a:r>
            <a:r>
              <a:rPr sz="4100" spc="-70" dirty="0">
                <a:solidFill>
                  <a:srgbClr val="FFC000"/>
                </a:solidFill>
              </a:rPr>
              <a:t> </a:t>
            </a:r>
            <a:r>
              <a:rPr sz="4100" spc="-10" dirty="0">
                <a:solidFill>
                  <a:srgbClr val="FFC000"/>
                </a:solidFill>
              </a:rPr>
              <a:t>Structure:</a:t>
            </a:r>
            <a:endParaRPr sz="41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72769" y="1375029"/>
            <a:ext cx="10728960" cy="3281679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Following</a:t>
            </a:r>
            <a:r>
              <a:rPr sz="33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are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2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types</a:t>
            </a:r>
            <a:r>
              <a:rPr sz="33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data</a:t>
            </a:r>
            <a:r>
              <a:rPr sz="33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structure:</a:t>
            </a:r>
            <a:endParaRPr sz="3300">
              <a:latin typeface="Times New Roman"/>
              <a:cs typeface="Times New Roman"/>
            </a:endParaRPr>
          </a:p>
          <a:p>
            <a:pPr marL="431165" indent="-418465">
              <a:lnSpc>
                <a:spcPct val="100000"/>
              </a:lnSpc>
              <a:spcBef>
                <a:spcPts val="610"/>
              </a:spcBef>
              <a:buAutoNum type="arabicPeriod"/>
              <a:tabLst>
                <a:tab pos="431165" algn="l"/>
              </a:tabLst>
            </a:pPr>
            <a:r>
              <a:rPr sz="3300" dirty="0">
                <a:solidFill>
                  <a:srgbClr val="FF0000"/>
                </a:solidFill>
                <a:latin typeface="Times New Roman"/>
                <a:cs typeface="Times New Roman"/>
              </a:rPr>
              <a:t>Primitive</a:t>
            </a:r>
            <a:r>
              <a:rPr sz="33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33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FF0000"/>
                </a:solidFill>
                <a:latin typeface="Times New Roman"/>
                <a:cs typeface="Times New Roman"/>
              </a:rPr>
              <a:t>structure:</a:t>
            </a:r>
            <a:endParaRPr sz="3300">
              <a:latin typeface="Times New Roman"/>
              <a:cs typeface="Times New Roman"/>
            </a:endParaRPr>
          </a:p>
          <a:p>
            <a:pPr marL="12700" marR="5080">
              <a:lnSpc>
                <a:spcPct val="70100"/>
              </a:lnSpc>
              <a:spcBef>
                <a:spcPts val="1800"/>
              </a:spcBef>
              <a:tabLst>
                <a:tab pos="512445" algn="l"/>
                <a:tab pos="2150745" algn="l"/>
                <a:tab pos="3278504" algn="l"/>
                <a:tab pos="4220210" algn="l"/>
                <a:tab pos="5346700" algn="l"/>
                <a:tab pos="6614795" algn="l"/>
                <a:tab pos="7367905" algn="l"/>
                <a:tab pos="8843010" algn="l"/>
                <a:tab pos="10293985" algn="l"/>
              </a:tabLst>
            </a:pPr>
            <a:r>
              <a:rPr sz="3300" spc="-25" dirty="0">
                <a:solidFill>
                  <a:srgbClr val="FCF7E0"/>
                </a:solidFill>
                <a:latin typeface="Times New Roman"/>
                <a:cs typeface="Times New Roman"/>
              </a:rPr>
              <a:t>It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contains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those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20" dirty="0">
                <a:solidFill>
                  <a:srgbClr val="FCF7E0"/>
                </a:solidFill>
                <a:latin typeface="Times New Roman"/>
                <a:cs typeface="Times New Roman"/>
              </a:rPr>
              <a:t>data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types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which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25" dirty="0">
                <a:solidFill>
                  <a:srgbClr val="FCF7E0"/>
                </a:solidFill>
                <a:latin typeface="Times New Roman"/>
                <a:cs typeface="Times New Roman"/>
              </a:rPr>
              <a:t>are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already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created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25" dirty="0">
                <a:solidFill>
                  <a:srgbClr val="FCF7E0"/>
                </a:solidFill>
                <a:latin typeface="Times New Roman"/>
                <a:cs typeface="Times New Roman"/>
              </a:rPr>
              <a:t>by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programming</a:t>
            </a:r>
            <a:r>
              <a:rPr sz="33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language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Example:</a:t>
            </a:r>
            <a:r>
              <a:rPr sz="33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int,</a:t>
            </a:r>
            <a:r>
              <a:rPr sz="33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float,</a:t>
            </a:r>
            <a:r>
              <a:rPr sz="33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char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spc="-20" dirty="0">
                <a:solidFill>
                  <a:srgbClr val="FCF7E0"/>
                </a:solidFill>
                <a:latin typeface="Times New Roman"/>
                <a:cs typeface="Times New Roman"/>
              </a:rPr>
              <a:t>etc.</a:t>
            </a:r>
            <a:endParaRPr sz="3300">
              <a:latin typeface="Times New Roman"/>
              <a:cs typeface="Times New Roman"/>
            </a:endParaRPr>
          </a:p>
          <a:p>
            <a:pPr marL="430530" indent="-417830">
              <a:lnSpc>
                <a:spcPct val="100000"/>
              </a:lnSpc>
              <a:spcBef>
                <a:spcPts val="615"/>
              </a:spcBef>
              <a:buAutoNum type="arabicPeriod" startAt="2"/>
              <a:tabLst>
                <a:tab pos="430530" algn="l"/>
              </a:tabLst>
            </a:pPr>
            <a:r>
              <a:rPr sz="3300" spc="-10" dirty="0">
                <a:solidFill>
                  <a:srgbClr val="FF0000"/>
                </a:solidFill>
                <a:latin typeface="Times New Roman"/>
                <a:cs typeface="Times New Roman"/>
              </a:rPr>
              <a:t>Non-</a:t>
            </a:r>
            <a:r>
              <a:rPr sz="3300" dirty="0">
                <a:solidFill>
                  <a:srgbClr val="FF0000"/>
                </a:solidFill>
                <a:latin typeface="Times New Roman"/>
                <a:cs typeface="Times New Roman"/>
              </a:rPr>
              <a:t>Primitive</a:t>
            </a:r>
            <a:r>
              <a:rPr sz="33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33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FF0000"/>
                </a:solidFill>
                <a:latin typeface="Times New Roman"/>
                <a:cs typeface="Times New Roman"/>
              </a:rPr>
              <a:t>structure: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2769" y="4708652"/>
            <a:ext cx="107257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3885" algn="l"/>
                <a:tab pos="2333625" algn="l"/>
                <a:tab pos="3552825" algn="l"/>
                <a:tab pos="4582795" algn="l"/>
                <a:tab pos="6546215" algn="l"/>
                <a:tab pos="7905750" algn="l"/>
                <a:tab pos="8753475" algn="l"/>
                <a:tab pos="10293985" algn="l"/>
              </a:tabLst>
            </a:pPr>
            <a:r>
              <a:rPr sz="3300" spc="-25" dirty="0">
                <a:solidFill>
                  <a:srgbClr val="FCF7E0"/>
                </a:solidFill>
                <a:latin typeface="Times New Roman"/>
                <a:cs typeface="Times New Roman"/>
              </a:rPr>
              <a:t>It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contains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20" dirty="0">
                <a:solidFill>
                  <a:srgbClr val="FCF7E0"/>
                </a:solidFill>
                <a:latin typeface="Times New Roman"/>
                <a:cs typeface="Times New Roman"/>
              </a:rPr>
              <a:t>those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20" dirty="0">
                <a:solidFill>
                  <a:srgbClr val="FCF7E0"/>
                </a:solidFill>
                <a:latin typeface="Times New Roman"/>
                <a:cs typeface="Times New Roman"/>
              </a:rPr>
              <a:t>data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structures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which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25" dirty="0">
                <a:solidFill>
                  <a:srgbClr val="FCF7E0"/>
                </a:solidFill>
                <a:latin typeface="Times New Roman"/>
                <a:cs typeface="Times New Roman"/>
              </a:rPr>
              <a:t>are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created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25" dirty="0">
                <a:solidFill>
                  <a:srgbClr val="FCF7E0"/>
                </a:solidFill>
                <a:latin typeface="Times New Roman"/>
                <a:cs typeface="Times New Roman"/>
              </a:rPr>
              <a:t>by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2769" y="4983333"/>
            <a:ext cx="7635240" cy="1186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5"/>
              </a:spcBef>
            </a:pP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combining</a:t>
            </a:r>
            <a:r>
              <a:rPr sz="33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different</a:t>
            </a:r>
            <a:r>
              <a:rPr sz="3300" spc="-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primitive</a:t>
            </a:r>
            <a:r>
              <a:rPr sz="33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data</a:t>
            </a:r>
            <a:r>
              <a:rPr sz="33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structures.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It</a:t>
            </a:r>
            <a:r>
              <a:rPr sz="33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has</a:t>
            </a:r>
            <a:r>
              <a:rPr sz="3300" spc="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2</a:t>
            </a:r>
            <a:r>
              <a:rPr sz="33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types: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769" y="1512569"/>
            <a:ext cx="1916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ED9F9F"/>
                </a:solidFill>
              </a:rPr>
              <a:t>Program: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772769" y="2085669"/>
            <a:ext cx="9596120" cy="16357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Write</a:t>
            </a:r>
            <a:r>
              <a:rPr sz="32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program</a:t>
            </a:r>
            <a:r>
              <a:rPr sz="3200" spc="-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to</a:t>
            </a:r>
            <a:r>
              <a:rPr sz="3200" spc="-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implement</a:t>
            </a:r>
            <a:r>
              <a:rPr sz="3200" spc="-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queue</a:t>
            </a:r>
            <a:r>
              <a:rPr sz="3200" spc="-4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using</a:t>
            </a:r>
            <a:r>
              <a:rPr sz="32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linked</a:t>
            </a:r>
            <a:r>
              <a:rPr sz="3200" spc="-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8E9D9"/>
                </a:solidFill>
                <a:latin typeface="Times New Roman"/>
                <a:cs typeface="Times New Roman"/>
              </a:rPr>
              <a:t>list</a:t>
            </a:r>
            <a:endParaRPr sz="3200" dirty="0">
              <a:latin typeface="Times New Roman"/>
              <a:cs typeface="Times New Roman"/>
            </a:endParaRPr>
          </a:p>
          <a:p>
            <a:pPr marL="140335" algn="ctr">
              <a:lnSpc>
                <a:spcPct val="100000"/>
              </a:lnSpc>
              <a:spcBef>
                <a:spcPts val="385"/>
              </a:spcBef>
            </a:pP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OR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Write</a:t>
            </a:r>
            <a:r>
              <a:rPr sz="3200" spc="-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program</a:t>
            </a:r>
            <a:r>
              <a:rPr sz="3200" spc="-5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to</a:t>
            </a:r>
            <a:r>
              <a:rPr sz="3200" spc="-3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perform</a:t>
            </a:r>
            <a:r>
              <a:rPr sz="3200" spc="-5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linked</a:t>
            </a:r>
            <a:r>
              <a:rPr sz="3200" spc="-3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list</a:t>
            </a:r>
            <a:r>
              <a:rPr sz="3200" spc="-25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implement</a:t>
            </a:r>
            <a:r>
              <a:rPr sz="3200" spc="-5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8E9D9"/>
                </a:solidFill>
                <a:latin typeface="Times New Roman"/>
                <a:cs typeface="Times New Roman"/>
              </a:rPr>
              <a:t>of</a:t>
            </a:r>
            <a:r>
              <a:rPr sz="3200" spc="-40" dirty="0">
                <a:solidFill>
                  <a:srgbClr val="F8E9D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8E9D9"/>
                </a:solidFill>
                <a:latin typeface="Times New Roman"/>
                <a:cs typeface="Times New Roman"/>
              </a:rPr>
              <a:t>queue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896" y="3802824"/>
            <a:ext cx="5600302" cy="2616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0" dirty="0">
                <a:solidFill>
                  <a:srgbClr val="FFC000"/>
                </a:solidFill>
              </a:rPr>
              <a:t>Graph:</a:t>
            </a:r>
            <a:endParaRPr sz="4300" dirty="0"/>
          </a:p>
        </p:txBody>
      </p:sp>
      <p:sp>
        <p:nvSpPr>
          <p:cNvPr id="3" name="object 3"/>
          <p:cNvSpPr txBox="1"/>
          <p:nvPr/>
        </p:nvSpPr>
        <p:spPr>
          <a:xfrm>
            <a:off x="731012" y="1707870"/>
            <a:ext cx="1072769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100"/>
              </a:spcBef>
            </a:pP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3200" spc="-18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graph</a:t>
            </a:r>
            <a:r>
              <a:rPr sz="32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(G)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32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non-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linear</a:t>
            </a:r>
            <a:r>
              <a:rPr sz="32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data structure</a:t>
            </a:r>
            <a:r>
              <a:rPr sz="32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which</a:t>
            </a:r>
            <a:r>
              <a:rPr sz="32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comprises</a:t>
            </a:r>
            <a:r>
              <a:rPr sz="32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of set</a:t>
            </a:r>
            <a:r>
              <a:rPr sz="32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FCF7E0"/>
                </a:solidFill>
                <a:latin typeface="Times New Roman"/>
                <a:cs typeface="Times New Roman"/>
              </a:rPr>
              <a:t>of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vertices</a:t>
            </a:r>
            <a:r>
              <a:rPr sz="3200" spc="3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V(G)</a:t>
            </a:r>
            <a:r>
              <a:rPr sz="3200" spc="3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and</a:t>
            </a:r>
            <a:r>
              <a:rPr sz="3200" spc="3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set</a:t>
            </a:r>
            <a:r>
              <a:rPr sz="3200" spc="3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3200" spc="3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edges</a:t>
            </a:r>
            <a:r>
              <a:rPr sz="3200" spc="3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E(G)</a:t>
            </a:r>
            <a:r>
              <a:rPr sz="3200" spc="3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which</a:t>
            </a:r>
            <a:r>
              <a:rPr sz="3200" spc="3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are</a:t>
            </a:r>
            <a:r>
              <a:rPr sz="3200" spc="3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used</a:t>
            </a:r>
            <a:r>
              <a:rPr sz="3200" spc="3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3200" spc="3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connect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those</a:t>
            </a:r>
            <a:r>
              <a:rPr sz="32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vertices.</a:t>
            </a:r>
            <a:r>
              <a:rPr sz="32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Here</a:t>
            </a:r>
            <a:r>
              <a:rPr sz="32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spc="-65" dirty="0">
                <a:solidFill>
                  <a:srgbClr val="FF0000"/>
                </a:solidFill>
                <a:latin typeface="Times New Roman"/>
                <a:cs typeface="Times New Roman"/>
              </a:rPr>
              <a:t>G=(V,</a:t>
            </a:r>
            <a:r>
              <a:rPr sz="32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Times New Roman"/>
                <a:cs typeface="Times New Roman"/>
              </a:rPr>
              <a:t>E)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71690" y="4770373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2191" y="0"/>
                </a:moveTo>
                <a:lnTo>
                  <a:pt x="3555" y="0"/>
                </a:lnTo>
                <a:lnTo>
                  <a:pt x="0" y="3556"/>
                </a:lnTo>
                <a:lnTo>
                  <a:pt x="0" y="12192"/>
                </a:lnTo>
                <a:lnTo>
                  <a:pt x="3555" y="15748"/>
                </a:lnTo>
                <a:lnTo>
                  <a:pt x="12191" y="15748"/>
                </a:lnTo>
                <a:lnTo>
                  <a:pt x="15748" y="12192"/>
                </a:lnTo>
                <a:lnTo>
                  <a:pt x="15748" y="7874"/>
                </a:lnTo>
                <a:lnTo>
                  <a:pt x="15748" y="3556"/>
                </a:lnTo>
                <a:lnTo>
                  <a:pt x="121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3778" y="3759327"/>
            <a:ext cx="2490089" cy="219411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012" y="659923"/>
            <a:ext cx="10726420" cy="2858770"/>
          </a:xfrm>
          <a:prstGeom prst="rect">
            <a:avLst/>
          </a:prstGeom>
        </p:spPr>
        <p:txBody>
          <a:bodyPr vert="horz" wrap="square" lIns="0" tIns="290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Following</a:t>
            </a:r>
            <a:r>
              <a:rPr sz="32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are</a:t>
            </a:r>
            <a:r>
              <a:rPr sz="32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different</a:t>
            </a:r>
            <a:r>
              <a:rPr sz="32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types</a:t>
            </a:r>
            <a:r>
              <a:rPr sz="32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32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graph: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0"/>
              </a:spcBef>
            </a:pPr>
            <a:r>
              <a:rPr sz="3200" dirty="0">
                <a:solidFill>
                  <a:srgbClr val="56BBE4"/>
                </a:solidFill>
                <a:latin typeface="Times New Roman"/>
                <a:cs typeface="Times New Roman"/>
              </a:rPr>
              <a:t>1.</a:t>
            </a:r>
            <a:r>
              <a:rPr sz="3200" spc="5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6BBE4"/>
                </a:solidFill>
                <a:latin typeface="Times New Roman"/>
                <a:cs typeface="Times New Roman"/>
              </a:rPr>
              <a:t>Undirected</a:t>
            </a:r>
            <a:r>
              <a:rPr sz="3200" spc="-20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56BBE4"/>
                </a:solidFill>
                <a:latin typeface="Times New Roman"/>
                <a:cs typeface="Times New Roman"/>
              </a:rPr>
              <a:t>Graph:</a:t>
            </a:r>
            <a:endParaRPr sz="3200" dirty="0">
              <a:latin typeface="Times New Roman"/>
              <a:cs typeface="Times New Roman"/>
            </a:endParaRPr>
          </a:p>
          <a:p>
            <a:pPr marL="12700" marR="5080">
              <a:lnSpc>
                <a:spcPct val="110100"/>
              </a:lnSpc>
              <a:spcBef>
                <a:spcPts val="1795"/>
              </a:spcBef>
              <a:tabLst>
                <a:tab pos="1978660" algn="l"/>
                <a:tab pos="5184140" algn="l"/>
                <a:tab pos="6776720" algn="l"/>
                <a:tab pos="9213850" algn="l"/>
                <a:tab pos="10066020" algn="l"/>
              </a:tabLst>
            </a:pP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If</a:t>
            </a:r>
            <a:r>
              <a:rPr sz="3200" spc="38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different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	edges</a:t>
            </a:r>
            <a:r>
              <a:rPr sz="3200" spc="37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3200" spc="3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graph</a:t>
            </a:r>
            <a:r>
              <a:rPr sz="3200" spc="37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FCF7E0"/>
                </a:solidFill>
                <a:latin typeface="Times New Roman"/>
                <a:cs typeface="Times New Roman"/>
              </a:rPr>
              <a:t>do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	not</a:t>
            </a:r>
            <a:r>
              <a:rPr sz="3200" spc="3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CF7E0"/>
                </a:solidFill>
                <a:latin typeface="Times New Roman"/>
                <a:cs typeface="Times New Roman"/>
              </a:rPr>
              <a:t>have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	any</a:t>
            </a:r>
            <a:r>
              <a:rPr sz="3200" spc="37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direction,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FCF7E0"/>
                </a:solidFill>
                <a:latin typeface="Times New Roman"/>
                <a:cs typeface="Times New Roman"/>
              </a:rPr>
              <a:t>then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	it</a:t>
            </a:r>
            <a:r>
              <a:rPr sz="3200" spc="3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FCF7E0"/>
                </a:solidFill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called</a:t>
            </a:r>
            <a:r>
              <a:rPr sz="32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as</a:t>
            </a:r>
            <a:r>
              <a:rPr sz="32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Undirected</a:t>
            </a:r>
            <a:r>
              <a:rPr sz="3200" spc="-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graph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2109" y="3735832"/>
            <a:ext cx="3800873" cy="184632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9258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6BBE4"/>
                </a:solidFill>
              </a:rPr>
              <a:t>2.</a:t>
            </a:r>
            <a:r>
              <a:rPr spc="-10" dirty="0">
                <a:solidFill>
                  <a:srgbClr val="56BBE4"/>
                </a:solidFill>
              </a:rPr>
              <a:t> </a:t>
            </a:r>
            <a:r>
              <a:rPr dirty="0">
                <a:solidFill>
                  <a:srgbClr val="56BBE4"/>
                </a:solidFill>
              </a:rPr>
              <a:t>Directed</a:t>
            </a:r>
            <a:r>
              <a:rPr spc="-20" dirty="0">
                <a:solidFill>
                  <a:srgbClr val="56BBE4"/>
                </a:solidFill>
              </a:rPr>
              <a:t> </a:t>
            </a:r>
            <a:r>
              <a:rPr spc="-10" dirty="0">
                <a:solidFill>
                  <a:srgbClr val="56BBE4"/>
                </a:solidFill>
              </a:rPr>
              <a:t>Graph: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1012" y="1654530"/>
            <a:ext cx="10728960" cy="109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If</a:t>
            </a:r>
            <a:r>
              <a:rPr sz="3200" spc="2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different</a:t>
            </a:r>
            <a:r>
              <a:rPr sz="3200" spc="27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edges</a:t>
            </a:r>
            <a:r>
              <a:rPr sz="3200" spc="2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3200" spc="2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graph</a:t>
            </a:r>
            <a:r>
              <a:rPr sz="3200" spc="27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are</a:t>
            </a:r>
            <a:r>
              <a:rPr sz="3200" spc="27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having</a:t>
            </a:r>
            <a:r>
              <a:rPr sz="3200" spc="27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direction,</a:t>
            </a:r>
            <a:r>
              <a:rPr sz="3200" spc="2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then</a:t>
            </a:r>
            <a:r>
              <a:rPr sz="3200" spc="2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it</a:t>
            </a:r>
            <a:r>
              <a:rPr sz="3200" spc="27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3200" spc="2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called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as</a:t>
            </a:r>
            <a:r>
              <a:rPr sz="32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Directed</a:t>
            </a:r>
            <a:r>
              <a:rPr sz="32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CF7E0"/>
                </a:solidFill>
                <a:latin typeface="Times New Roman"/>
                <a:cs typeface="Times New Roman"/>
              </a:rPr>
              <a:t>graph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2814" y="2967354"/>
            <a:ext cx="2202941" cy="216903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012" y="659923"/>
            <a:ext cx="10729595" cy="2629535"/>
          </a:xfrm>
          <a:prstGeom prst="rect">
            <a:avLst/>
          </a:prstGeom>
        </p:spPr>
        <p:txBody>
          <a:bodyPr vert="horz" wrap="square" lIns="0" tIns="2901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285"/>
              </a:spcBef>
            </a:pPr>
            <a:r>
              <a:rPr sz="3200" dirty="0">
                <a:solidFill>
                  <a:srgbClr val="56BBE4"/>
                </a:solidFill>
                <a:latin typeface="Times New Roman"/>
                <a:cs typeface="Times New Roman"/>
              </a:rPr>
              <a:t>3.</a:t>
            </a:r>
            <a:r>
              <a:rPr sz="3200" spc="-10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6BBE4"/>
                </a:solidFill>
                <a:latin typeface="Times New Roman"/>
                <a:cs typeface="Times New Roman"/>
              </a:rPr>
              <a:t>Complete</a:t>
            </a:r>
            <a:r>
              <a:rPr sz="3200" spc="-20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56BBE4"/>
                </a:solidFill>
                <a:latin typeface="Times New Roman"/>
                <a:cs typeface="Times New Roman"/>
              </a:rPr>
              <a:t>Graph:</a:t>
            </a:r>
            <a:endParaRPr sz="3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000"/>
              </a:lnSpc>
              <a:spcBef>
                <a:spcPts val="1805"/>
              </a:spcBef>
            </a:pP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It</a:t>
            </a:r>
            <a:r>
              <a:rPr sz="3200" spc="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3200" spc="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an</a:t>
            </a:r>
            <a:r>
              <a:rPr sz="3200" spc="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undirected</a:t>
            </a:r>
            <a:r>
              <a:rPr sz="3200" spc="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graph,</a:t>
            </a:r>
            <a:r>
              <a:rPr sz="3200" spc="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in</a:t>
            </a:r>
            <a:r>
              <a:rPr sz="3200" spc="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which</a:t>
            </a:r>
            <a:r>
              <a:rPr sz="3200" spc="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every</a:t>
            </a:r>
            <a:r>
              <a:rPr sz="3200" spc="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vertex</a:t>
            </a:r>
            <a:r>
              <a:rPr sz="3200" spc="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has</a:t>
            </a:r>
            <a:r>
              <a:rPr sz="3200" spc="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an</a:t>
            </a:r>
            <a:r>
              <a:rPr sz="3200" spc="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edge</a:t>
            </a:r>
            <a:r>
              <a:rPr sz="3200" spc="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3200" spc="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FCF7E0"/>
                </a:solidFill>
                <a:latin typeface="Times New Roman"/>
                <a:cs typeface="Times New Roman"/>
              </a:rPr>
              <a:t>all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other</a:t>
            </a:r>
            <a:r>
              <a:rPr sz="3200" spc="204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vertices.</a:t>
            </a:r>
            <a:r>
              <a:rPr sz="3200" spc="2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3200" spc="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Complete</a:t>
            </a:r>
            <a:r>
              <a:rPr sz="3200" spc="2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graph</a:t>
            </a:r>
            <a:r>
              <a:rPr sz="3200" spc="2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with</a:t>
            </a:r>
            <a:r>
              <a:rPr sz="3200" spc="2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N</a:t>
            </a:r>
            <a:r>
              <a:rPr sz="3200" spc="204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vertices</a:t>
            </a:r>
            <a:r>
              <a:rPr sz="3200" spc="2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has</a:t>
            </a:r>
            <a:r>
              <a:rPr sz="3200" spc="229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N*(N-</a:t>
            </a:r>
            <a:r>
              <a:rPr sz="3200" spc="-20" dirty="0">
                <a:solidFill>
                  <a:srgbClr val="FCF7E0"/>
                </a:solidFill>
                <a:latin typeface="Times New Roman"/>
                <a:cs typeface="Times New Roman"/>
              </a:rPr>
              <a:t>1)/2 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edges.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5317" y="3559809"/>
            <a:ext cx="2659888" cy="17637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9258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6BBE4"/>
                </a:solidFill>
              </a:rPr>
              <a:t>4.</a:t>
            </a:r>
            <a:r>
              <a:rPr spc="-125" dirty="0">
                <a:solidFill>
                  <a:srgbClr val="56BBE4"/>
                </a:solidFill>
              </a:rPr>
              <a:t> </a:t>
            </a:r>
            <a:r>
              <a:rPr spc="-20" dirty="0">
                <a:solidFill>
                  <a:srgbClr val="56BBE4"/>
                </a:solidFill>
              </a:rPr>
              <a:t>Weighted</a:t>
            </a:r>
            <a:r>
              <a:rPr spc="-70" dirty="0">
                <a:solidFill>
                  <a:srgbClr val="56BBE4"/>
                </a:solidFill>
              </a:rPr>
              <a:t> </a:t>
            </a:r>
            <a:r>
              <a:rPr spc="-10" dirty="0">
                <a:solidFill>
                  <a:srgbClr val="56BBE4"/>
                </a:solidFill>
              </a:rPr>
              <a:t>Graph: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1012" y="1654530"/>
            <a:ext cx="10727690" cy="109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If</a:t>
            </a:r>
            <a:r>
              <a:rPr sz="3200" spc="29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all</a:t>
            </a:r>
            <a:r>
              <a:rPr sz="3200" spc="29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edges</a:t>
            </a:r>
            <a:r>
              <a:rPr sz="3200" spc="30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are</a:t>
            </a:r>
            <a:r>
              <a:rPr sz="3200" spc="30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assigned</a:t>
            </a:r>
            <a:r>
              <a:rPr sz="3200" spc="30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some</a:t>
            </a:r>
            <a:r>
              <a:rPr sz="3200" spc="30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integer</a:t>
            </a:r>
            <a:r>
              <a:rPr sz="3200" spc="29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value,</a:t>
            </a:r>
            <a:r>
              <a:rPr sz="3200" spc="30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then</a:t>
            </a:r>
            <a:r>
              <a:rPr sz="3200" spc="30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it</a:t>
            </a:r>
            <a:r>
              <a:rPr sz="3200" spc="2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3200" spc="29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called</a:t>
            </a:r>
            <a:r>
              <a:rPr sz="3200" spc="29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FCF7E0"/>
                </a:solidFill>
                <a:latin typeface="Times New Roman"/>
                <a:cs typeface="Times New Roman"/>
              </a:rPr>
              <a:t>as </a:t>
            </a:r>
            <a:r>
              <a:rPr sz="3200" spc="-20" dirty="0">
                <a:solidFill>
                  <a:srgbClr val="FCF7E0"/>
                </a:solidFill>
                <a:latin typeface="Times New Roman"/>
                <a:cs typeface="Times New Roman"/>
              </a:rPr>
              <a:t>Weighted</a:t>
            </a:r>
            <a:r>
              <a:rPr sz="3200" spc="-1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CF7E0"/>
                </a:solidFill>
                <a:latin typeface="Times New Roman"/>
                <a:cs typeface="Times New Roman"/>
              </a:rPr>
              <a:t>graph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1169" y="3180460"/>
            <a:ext cx="2333244" cy="21549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C000"/>
                </a:solidFill>
              </a:rPr>
              <a:t>Representation</a:t>
            </a:r>
            <a:r>
              <a:rPr sz="3600" spc="-20" dirty="0">
                <a:solidFill>
                  <a:srgbClr val="FFC000"/>
                </a:solidFill>
              </a:rPr>
              <a:t> </a:t>
            </a:r>
            <a:r>
              <a:rPr sz="3600" dirty="0">
                <a:solidFill>
                  <a:srgbClr val="FFC000"/>
                </a:solidFill>
              </a:rPr>
              <a:t>of</a:t>
            </a:r>
            <a:r>
              <a:rPr sz="3600" spc="-10" dirty="0">
                <a:solidFill>
                  <a:srgbClr val="FFC000"/>
                </a:solidFill>
              </a:rPr>
              <a:t> Graph: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2134362" y="5124450"/>
            <a:ext cx="1656080" cy="899160"/>
          </a:xfrm>
          <a:custGeom>
            <a:avLst/>
            <a:gdLst/>
            <a:ahLst/>
            <a:cxnLst/>
            <a:rect l="l" t="t" r="r" b="b"/>
            <a:pathLst>
              <a:path w="1656079" h="899160">
                <a:moveTo>
                  <a:pt x="1655826" y="861060"/>
                </a:moveTo>
                <a:lnTo>
                  <a:pt x="1630426" y="848360"/>
                </a:lnTo>
                <a:lnTo>
                  <a:pt x="1579626" y="822960"/>
                </a:lnTo>
                <a:lnTo>
                  <a:pt x="1579626" y="848360"/>
                </a:lnTo>
                <a:lnTo>
                  <a:pt x="654037" y="848360"/>
                </a:lnTo>
                <a:lnTo>
                  <a:pt x="679450" y="797547"/>
                </a:lnTo>
                <a:lnTo>
                  <a:pt x="685800" y="784847"/>
                </a:lnTo>
                <a:lnTo>
                  <a:pt x="660400" y="784847"/>
                </a:lnTo>
                <a:lnTo>
                  <a:pt x="660400" y="465175"/>
                </a:lnTo>
                <a:lnTo>
                  <a:pt x="660400" y="284988"/>
                </a:lnTo>
                <a:lnTo>
                  <a:pt x="660400" y="120396"/>
                </a:lnTo>
                <a:lnTo>
                  <a:pt x="685800" y="120396"/>
                </a:lnTo>
                <a:lnTo>
                  <a:pt x="679450" y="107696"/>
                </a:lnTo>
                <a:lnTo>
                  <a:pt x="651002" y="50800"/>
                </a:lnTo>
                <a:lnTo>
                  <a:pt x="1507617" y="50800"/>
                </a:lnTo>
                <a:lnTo>
                  <a:pt x="1507617" y="76200"/>
                </a:lnTo>
                <a:lnTo>
                  <a:pt x="1558417" y="50800"/>
                </a:lnTo>
                <a:lnTo>
                  <a:pt x="1583817" y="38100"/>
                </a:lnTo>
                <a:lnTo>
                  <a:pt x="1558417" y="25400"/>
                </a:lnTo>
                <a:lnTo>
                  <a:pt x="1507617" y="0"/>
                </a:lnTo>
                <a:lnTo>
                  <a:pt x="1507617" y="25400"/>
                </a:lnTo>
                <a:lnTo>
                  <a:pt x="647700" y="25400"/>
                </a:lnTo>
                <a:lnTo>
                  <a:pt x="647700" y="44196"/>
                </a:lnTo>
                <a:lnTo>
                  <a:pt x="609600" y="120396"/>
                </a:lnTo>
                <a:lnTo>
                  <a:pt x="635000" y="120396"/>
                </a:lnTo>
                <a:lnTo>
                  <a:pt x="635000" y="284988"/>
                </a:lnTo>
                <a:lnTo>
                  <a:pt x="635000" y="458279"/>
                </a:lnTo>
                <a:lnTo>
                  <a:pt x="622681" y="452120"/>
                </a:lnTo>
                <a:lnTo>
                  <a:pt x="571881" y="426720"/>
                </a:lnTo>
                <a:lnTo>
                  <a:pt x="571881" y="452120"/>
                </a:lnTo>
                <a:lnTo>
                  <a:pt x="0" y="452120"/>
                </a:lnTo>
                <a:lnTo>
                  <a:pt x="0" y="477520"/>
                </a:lnTo>
                <a:lnTo>
                  <a:pt x="571881" y="477520"/>
                </a:lnTo>
                <a:lnTo>
                  <a:pt x="571881" y="502920"/>
                </a:lnTo>
                <a:lnTo>
                  <a:pt x="622681" y="477520"/>
                </a:lnTo>
                <a:lnTo>
                  <a:pt x="635000" y="471360"/>
                </a:lnTo>
                <a:lnTo>
                  <a:pt x="635000" y="784847"/>
                </a:lnTo>
                <a:lnTo>
                  <a:pt x="609600" y="784847"/>
                </a:lnTo>
                <a:lnTo>
                  <a:pt x="647700" y="861047"/>
                </a:lnTo>
                <a:lnTo>
                  <a:pt x="647700" y="873760"/>
                </a:lnTo>
                <a:lnTo>
                  <a:pt x="1579626" y="873760"/>
                </a:lnTo>
                <a:lnTo>
                  <a:pt x="1579626" y="899160"/>
                </a:lnTo>
                <a:lnTo>
                  <a:pt x="1630426" y="873760"/>
                </a:lnTo>
                <a:lnTo>
                  <a:pt x="1655826" y="86106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31012" y="1495425"/>
            <a:ext cx="10730230" cy="464502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algn="just">
              <a:lnSpc>
                <a:spcPts val="3240"/>
              </a:lnSpc>
              <a:spcBef>
                <a:spcPts val="505"/>
              </a:spcBef>
            </a:pP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3000" spc="1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graph</a:t>
            </a:r>
            <a:r>
              <a:rPr sz="3000" spc="30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can</a:t>
            </a:r>
            <a:r>
              <a:rPr sz="3000" spc="3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be</a:t>
            </a:r>
            <a:r>
              <a:rPr sz="3000" spc="3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represented</a:t>
            </a:r>
            <a:r>
              <a:rPr sz="3000" spc="3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in</a:t>
            </a:r>
            <a:r>
              <a:rPr sz="3000" spc="3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computer</a:t>
            </a:r>
            <a:r>
              <a:rPr sz="3000" spc="3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memory</a:t>
            </a:r>
            <a:r>
              <a:rPr sz="3000" spc="3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using</a:t>
            </a:r>
            <a:r>
              <a:rPr sz="3000" spc="3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following</a:t>
            </a:r>
            <a:r>
              <a:rPr sz="3000" spc="3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spc="-50" dirty="0">
                <a:solidFill>
                  <a:srgbClr val="FCF7E0"/>
                </a:solidFill>
                <a:latin typeface="Times New Roman"/>
                <a:cs typeface="Times New Roman"/>
              </a:rPr>
              <a:t>2 </a:t>
            </a:r>
            <a:r>
              <a:rPr sz="3000" spc="-10" dirty="0">
                <a:solidFill>
                  <a:srgbClr val="FCF7E0"/>
                </a:solidFill>
                <a:latin typeface="Times New Roman"/>
                <a:cs typeface="Times New Roman"/>
              </a:rPr>
              <a:t>ways:</a:t>
            </a:r>
            <a:endParaRPr sz="3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3000" dirty="0">
                <a:solidFill>
                  <a:srgbClr val="56BBE4"/>
                </a:solidFill>
                <a:latin typeface="Times New Roman"/>
                <a:cs typeface="Times New Roman"/>
              </a:rPr>
              <a:t>1.</a:t>
            </a:r>
            <a:r>
              <a:rPr sz="3000" spc="-70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56BBE4"/>
                </a:solidFill>
                <a:latin typeface="Times New Roman"/>
                <a:cs typeface="Times New Roman"/>
              </a:rPr>
              <a:t>Sequential</a:t>
            </a:r>
            <a:r>
              <a:rPr sz="3000" spc="-30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56BBE4"/>
                </a:solidFill>
                <a:latin typeface="Times New Roman"/>
                <a:cs typeface="Times New Roman"/>
              </a:rPr>
              <a:t>Representation</a:t>
            </a:r>
            <a:r>
              <a:rPr sz="3000" spc="-30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56BBE4"/>
                </a:solidFill>
                <a:latin typeface="Times New Roman"/>
                <a:cs typeface="Times New Roman"/>
              </a:rPr>
              <a:t>(Array</a:t>
            </a:r>
            <a:r>
              <a:rPr sz="3000" spc="-50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56BBE4"/>
                </a:solidFill>
                <a:latin typeface="Times New Roman"/>
                <a:cs typeface="Times New Roman"/>
              </a:rPr>
              <a:t>Representation):</a:t>
            </a:r>
            <a:endParaRPr sz="300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ts val="3240"/>
              </a:lnSpc>
              <a:spcBef>
                <a:spcPts val="1850"/>
              </a:spcBef>
            </a:pP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In</a:t>
            </a:r>
            <a:r>
              <a:rPr sz="3000" spc="2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this,</a:t>
            </a:r>
            <a:r>
              <a:rPr sz="3000" spc="27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we</a:t>
            </a:r>
            <a:r>
              <a:rPr sz="3000" spc="2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represent</a:t>
            </a:r>
            <a:r>
              <a:rPr sz="3000" spc="2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3000" spc="2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graph</a:t>
            </a:r>
            <a:r>
              <a:rPr sz="3000" spc="254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with</a:t>
            </a:r>
            <a:r>
              <a:rPr sz="3000" spc="2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3000" spc="27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help</a:t>
            </a:r>
            <a:r>
              <a:rPr sz="3000" spc="2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3000" spc="254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square</a:t>
            </a:r>
            <a:r>
              <a:rPr sz="3000" spc="254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matrix,</a:t>
            </a:r>
            <a:r>
              <a:rPr sz="3000" spc="27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CF7E0"/>
                </a:solidFill>
                <a:latin typeface="Times New Roman"/>
                <a:cs typeface="Times New Roman"/>
              </a:rPr>
              <a:t>having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same</a:t>
            </a:r>
            <a:r>
              <a:rPr sz="3000" spc="4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order</a:t>
            </a:r>
            <a:r>
              <a:rPr sz="3000" spc="4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as</a:t>
            </a:r>
            <a:r>
              <a:rPr sz="3000" spc="4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that</a:t>
            </a:r>
            <a:r>
              <a:rPr sz="3000" spc="4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3000" spc="4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number</a:t>
            </a:r>
            <a:r>
              <a:rPr sz="3000" spc="4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3000" spc="4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vertices.</a:t>
            </a:r>
            <a:r>
              <a:rPr sz="3000" spc="4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Such</a:t>
            </a:r>
            <a:r>
              <a:rPr sz="3000" spc="4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matrix</a:t>
            </a:r>
            <a:r>
              <a:rPr sz="3000" spc="4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3000" spc="4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called</a:t>
            </a:r>
            <a:r>
              <a:rPr sz="3000" spc="4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FCF7E0"/>
                </a:solidFill>
                <a:latin typeface="Times New Roman"/>
                <a:cs typeface="Times New Roman"/>
              </a:rPr>
              <a:t>as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“Adjacency</a:t>
            </a:r>
            <a:r>
              <a:rPr sz="30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Matrix</a:t>
            </a:r>
            <a:r>
              <a:rPr sz="3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(A)”</a:t>
            </a:r>
            <a:r>
              <a:rPr sz="30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and</a:t>
            </a:r>
            <a:r>
              <a:rPr sz="3000" spc="-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3000" spc="-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matrix</a:t>
            </a:r>
            <a:r>
              <a:rPr sz="30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3000" spc="-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formed</a:t>
            </a:r>
            <a:r>
              <a:rPr sz="30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FCF7E0"/>
                </a:solidFill>
                <a:latin typeface="Times New Roman"/>
                <a:cs typeface="Times New Roman"/>
              </a:rPr>
              <a:t>as:</a:t>
            </a:r>
            <a:endParaRPr sz="3000" dirty="0">
              <a:latin typeface="Times New Roman"/>
              <a:cs typeface="Times New Roman"/>
            </a:endParaRPr>
          </a:p>
          <a:p>
            <a:pPr marL="3150870">
              <a:lnSpc>
                <a:spcPts val="3190"/>
              </a:lnSpc>
              <a:spcBef>
                <a:spcPts val="3410"/>
              </a:spcBef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1,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edge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endParaRPr sz="2800" dirty="0">
              <a:latin typeface="Times New Roman"/>
              <a:cs typeface="Times New Roman"/>
            </a:endParaRPr>
          </a:p>
          <a:p>
            <a:pPr marL="927100">
              <a:lnSpc>
                <a:spcPts val="3195"/>
              </a:lnSpc>
            </a:pPr>
            <a:r>
              <a:rPr sz="3000" spc="-25" dirty="0">
                <a:solidFill>
                  <a:srgbClr val="FCF7E0"/>
                </a:solidFill>
                <a:latin typeface="Times New Roman"/>
                <a:cs typeface="Times New Roman"/>
              </a:rPr>
              <a:t>Aij</a:t>
            </a:r>
            <a:endParaRPr sz="3000" dirty="0">
              <a:latin typeface="Times New Roman"/>
              <a:cs typeface="Times New Roman"/>
            </a:endParaRPr>
          </a:p>
          <a:p>
            <a:pPr marL="3178175">
              <a:lnSpc>
                <a:spcPts val="3125"/>
              </a:lnSpc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0,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edge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28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012" y="659923"/>
            <a:ext cx="10730865" cy="3166745"/>
          </a:xfrm>
          <a:prstGeom prst="rect">
            <a:avLst/>
          </a:prstGeom>
        </p:spPr>
        <p:txBody>
          <a:bodyPr vert="horz" wrap="square" lIns="0" tIns="2901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285"/>
              </a:spcBef>
            </a:pPr>
            <a:r>
              <a:rPr sz="3200" dirty="0">
                <a:solidFill>
                  <a:srgbClr val="56BBE4"/>
                </a:solidFill>
                <a:latin typeface="Times New Roman"/>
                <a:cs typeface="Times New Roman"/>
              </a:rPr>
              <a:t>2.</a:t>
            </a:r>
            <a:r>
              <a:rPr sz="3200" spc="-35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6BBE4"/>
                </a:solidFill>
                <a:latin typeface="Times New Roman"/>
                <a:cs typeface="Times New Roman"/>
              </a:rPr>
              <a:t>Linked</a:t>
            </a:r>
            <a:r>
              <a:rPr sz="3200" spc="-40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6BBE4"/>
                </a:solidFill>
                <a:latin typeface="Times New Roman"/>
                <a:cs typeface="Times New Roman"/>
              </a:rPr>
              <a:t>Representation</a:t>
            </a:r>
            <a:r>
              <a:rPr sz="3200" spc="-50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6BBE4"/>
                </a:solidFill>
                <a:latin typeface="Times New Roman"/>
                <a:cs typeface="Times New Roman"/>
              </a:rPr>
              <a:t>(Adjacency</a:t>
            </a:r>
            <a:r>
              <a:rPr sz="3200" spc="-50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56BBE4"/>
                </a:solidFill>
                <a:latin typeface="Times New Roman"/>
                <a:cs typeface="Times New Roman"/>
              </a:rPr>
              <a:t>List):</a:t>
            </a:r>
            <a:endParaRPr sz="3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000"/>
              </a:lnSpc>
              <a:spcBef>
                <a:spcPts val="1805"/>
              </a:spcBef>
            </a:pP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Here,</a:t>
            </a:r>
            <a:r>
              <a:rPr sz="3200" spc="3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3200" spc="3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graph</a:t>
            </a:r>
            <a:r>
              <a:rPr sz="3200" spc="3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can</a:t>
            </a:r>
            <a:r>
              <a:rPr sz="3200" spc="3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be</a:t>
            </a:r>
            <a:r>
              <a:rPr sz="3200" spc="3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represented</a:t>
            </a:r>
            <a:r>
              <a:rPr sz="3200" spc="3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using</a:t>
            </a:r>
            <a:r>
              <a:rPr sz="3200" spc="3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linked</a:t>
            </a:r>
            <a:r>
              <a:rPr sz="3200" spc="3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list.</a:t>
            </a:r>
            <a:r>
              <a:rPr sz="3200" spc="3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3200" spc="1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linked</a:t>
            </a:r>
            <a:r>
              <a:rPr sz="3200" spc="3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CF7E0"/>
                </a:solidFill>
                <a:latin typeface="Times New Roman"/>
                <a:cs typeface="Times New Roman"/>
              </a:rPr>
              <a:t>list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contains</a:t>
            </a:r>
            <a:r>
              <a:rPr sz="3200" spc="229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different</a:t>
            </a:r>
            <a:r>
              <a:rPr sz="3200" spc="225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headers</a:t>
            </a:r>
            <a:r>
              <a:rPr sz="3200" spc="229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(start),</a:t>
            </a:r>
            <a:r>
              <a:rPr sz="3200" spc="220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same</a:t>
            </a:r>
            <a:r>
              <a:rPr sz="3200" spc="229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as</a:t>
            </a:r>
            <a:r>
              <a:rPr sz="3200" spc="229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that</a:t>
            </a:r>
            <a:r>
              <a:rPr sz="3200" spc="225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3200" spc="220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different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vertices</a:t>
            </a:r>
            <a:r>
              <a:rPr sz="3200" spc="3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3200" spc="3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graph.</a:t>
            </a:r>
            <a:r>
              <a:rPr sz="3200" spc="3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Each</a:t>
            </a:r>
            <a:r>
              <a:rPr sz="3200" spc="3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header</a:t>
            </a:r>
            <a:r>
              <a:rPr sz="3200" spc="3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3200" spc="3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connected</a:t>
            </a:r>
            <a:r>
              <a:rPr sz="3200" spc="3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3200" spc="3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its</a:t>
            </a:r>
            <a:r>
              <a:rPr sz="3200" spc="3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adjacency</a:t>
            </a:r>
            <a:r>
              <a:rPr sz="3200" spc="3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list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nodes</a:t>
            </a:r>
            <a:r>
              <a:rPr sz="3200" spc="-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for</a:t>
            </a:r>
            <a:r>
              <a:rPr sz="32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linked</a:t>
            </a:r>
            <a:r>
              <a:rPr sz="32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representation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012" y="945896"/>
            <a:ext cx="25958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C000"/>
                </a:solidFill>
              </a:rPr>
              <a:t>Graph</a:t>
            </a:r>
            <a:r>
              <a:rPr sz="3000" spc="-130" dirty="0">
                <a:solidFill>
                  <a:srgbClr val="FFC000"/>
                </a:solidFill>
              </a:rPr>
              <a:t> </a:t>
            </a:r>
            <a:r>
              <a:rPr sz="3000" spc="-10" dirty="0">
                <a:solidFill>
                  <a:srgbClr val="FFC000"/>
                </a:solidFill>
              </a:rPr>
              <a:t>Traversal:</a:t>
            </a:r>
            <a:endParaRPr sz="30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31012" y="1420586"/>
            <a:ext cx="8237855" cy="461391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500" spc="-80" dirty="0">
                <a:solidFill>
                  <a:srgbClr val="FCF7E0"/>
                </a:solidFill>
                <a:latin typeface="Times New Roman"/>
                <a:cs typeface="Times New Roman"/>
              </a:rPr>
              <a:t>We</a:t>
            </a:r>
            <a:r>
              <a:rPr sz="2500" spc="-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can</a:t>
            </a:r>
            <a:r>
              <a:rPr sz="25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perform</a:t>
            </a:r>
            <a:r>
              <a:rPr sz="25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traversal</a:t>
            </a: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2500" spc="-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graph</a:t>
            </a:r>
            <a:r>
              <a:rPr sz="25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using</a:t>
            </a:r>
            <a:r>
              <a:rPr sz="2500" spc="-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following</a:t>
            </a:r>
            <a:r>
              <a:rPr sz="25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2</a:t>
            </a:r>
            <a:r>
              <a:rPr sz="2500" spc="-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techniques: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2800" dirty="0">
                <a:solidFill>
                  <a:srgbClr val="56BBE4"/>
                </a:solidFill>
                <a:latin typeface="Times New Roman"/>
                <a:cs typeface="Times New Roman"/>
              </a:rPr>
              <a:t>1.</a:t>
            </a:r>
            <a:r>
              <a:rPr sz="2800" spc="-60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6BBE4"/>
                </a:solidFill>
                <a:latin typeface="Times New Roman"/>
                <a:cs typeface="Times New Roman"/>
              </a:rPr>
              <a:t>Depth</a:t>
            </a:r>
            <a:r>
              <a:rPr sz="2800" spc="-45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6BBE4"/>
                </a:solidFill>
                <a:latin typeface="Times New Roman"/>
                <a:cs typeface="Times New Roman"/>
              </a:rPr>
              <a:t>First</a:t>
            </a:r>
            <a:r>
              <a:rPr sz="2800" spc="-40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6BBE4"/>
                </a:solidFill>
                <a:latin typeface="Times New Roman"/>
                <a:cs typeface="Times New Roman"/>
              </a:rPr>
              <a:t>Search</a:t>
            </a:r>
            <a:r>
              <a:rPr sz="2800" spc="-40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6BBE4"/>
                </a:solidFill>
                <a:latin typeface="Times New Roman"/>
                <a:cs typeface="Times New Roman"/>
              </a:rPr>
              <a:t>(DFS):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500" spc="-10" dirty="0">
                <a:solidFill>
                  <a:srgbClr val="92D050"/>
                </a:solidFill>
                <a:latin typeface="Times New Roman"/>
                <a:cs typeface="Times New Roman"/>
              </a:rPr>
              <a:t>Algorithm:</a:t>
            </a:r>
            <a:endParaRPr sz="25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527685" algn="l"/>
              </a:tabLst>
            </a:pP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Push</a:t>
            </a:r>
            <a:r>
              <a:rPr sz="2500" spc="-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starting</a:t>
            </a:r>
            <a:r>
              <a:rPr sz="25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node</a:t>
            </a:r>
            <a:r>
              <a:rPr sz="2500" spc="-1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2500" spc="-1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into</a:t>
            </a:r>
            <a:r>
              <a:rPr sz="25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spc="-20" dirty="0">
                <a:solidFill>
                  <a:srgbClr val="FCF7E0"/>
                </a:solidFill>
                <a:latin typeface="Times New Roman"/>
                <a:cs typeface="Times New Roman"/>
              </a:rPr>
              <a:t>stack</a:t>
            </a:r>
            <a:endParaRPr sz="25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527685" algn="l"/>
              </a:tabLst>
            </a:pP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Repeat</a:t>
            </a:r>
            <a:r>
              <a:rPr sz="25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step</a:t>
            </a:r>
            <a:r>
              <a:rPr sz="25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3</a:t>
            </a:r>
            <a:r>
              <a:rPr sz="25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and</a:t>
            </a:r>
            <a:r>
              <a:rPr sz="25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4</a:t>
            </a:r>
            <a:r>
              <a:rPr sz="25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until</a:t>
            </a: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stack</a:t>
            </a:r>
            <a:r>
              <a:rPr sz="25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25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empty</a:t>
            </a:r>
            <a:endParaRPr sz="25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527685" algn="l"/>
              </a:tabLst>
            </a:pP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Pop</a:t>
            </a:r>
            <a:r>
              <a:rPr sz="2500" spc="-7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25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top</a:t>
            </a:r>
            <a:r>
              <a:rPr sz="25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node</a:t>
            </a:r>
            <a:r>
              <a:rPr sz="25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i.e.,</a:t>
            </a:r>
            <a:r>
              <a:rPr sz="25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‘n’</a:t>
            </a:r>
            <a:r>
              <a:rPr sz="2500" spc="-1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and</a:t>
            </a:r>
            <a:r>
              <a:rPr sz="25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process</a:t>
            </a:r>
            <a:r>
              <a:rPr sz="25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spc="-25" dirty="0">
                <a:solidFill>
                  <a:srgbClr val="FCF7E0"/>
                </a:solidFill>
                <a:latin typeface="Times New Roman"/>
                <a:cs typeface="Times New Roman"/>
              </a:rPr>
              <a:t>it</a:t>
            </a:r>
            <a:endParaRPr sz="25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527685" algn="l"/>
              </a:tabLst>
            </a:pP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Push</a:t>
            </a:r>
            <a:r>
              <a:rPr sz="2500" spc="-8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all</a:t>
            </a:r>
            <a:r>
              <a:rPr sz="25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25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neighbors</a:t>
            </a:r>
            <a:r>
              <a:rPr sz="25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25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‘n’</a:t>
            </a:r>
            <a:r>
              <a:rPr sz="2500" spc="-1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into</a:t>
            </a:r>
            <a:r>
              <a:rPr sz="25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stack</a:t>
            </a:r>
            <a:r>
              <a:rPr sz="25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which</a:t>
            </a:r>
            <a:r>
              <a:rPr sz="25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are</a:t>
            </a:r>
            <a:r>
              <a:rPr sz="25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not</a:t>
            </a:r>
            <a:r>
              <a:rPr sz="25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visited</a:t>
            </a:r>
            <a:endParaRPr sz="25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505"/>
              </a:spcBef>
              <a:buAutoNum type="arabicPeriod"/>
              <a:tabLst>
                <a:tab pos="527685" algn="l"/>
              </a:tabLst>
            </a:pPr>
            <a:r>
              <a:rPr sz="2500" spc="-20" dirty="0">
                <a:solidFill>
                  <a:srgbClr val="FCF7E0"/>
                </a:solidFill>
                <a:latin typeface="Times New Roman"/>
                <a:cs typeface="Times New Roman"/>
              </a:rPr>
              <a:t>Stop</a:t>
            </a: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769" y="2289505"/>
            <a:ext cx="7304405" cy="1136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ED9F9F"/>
                </a:solidFill>
              </a:rPr>
              <a:t>Program:</a:t>
            </a:r>
            <a:endParaRPr sz="4000" dirty="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F8E9D9"/>
                </a:solidFill>
              </a:rPr>
              <a:t>Write</a:t>
            </a:r>
            <a:r>
              <a:rPr spc="-45" dirty="0">
                <a:solidFill>
                  <a:srgbClr val="F8E9D9"/>
                </a:solidFill>
              </a:rPr>
              <a:t> </a:t>
            </a:r>
            <a:r>
              <a:rPr dirty="0">
                <a:solidFill>
                  <a:srgbClr val="F8E9D9"/>
                </a:solidFill>
              </a:rPr>
              <a:t>a</a:t>
            </a:r>
            <a:r>
              <a:rPr spc="-30" dirty="0">
                <a:solidFill>
                  <a:srgbClr val="F8E9D9"/>
                </a:solidFill>
              </a:rPr>
              <a:t> </a:t>
            </a:r>
            <a:r>
              <a:rPr dirty="0">
                <a:solidFill>
                  <a:srgbClr val="F8E9D9"/>
                </a:solidFill>
              </a:rPr>
              <a:t>program</a:t>
            </a:r>
            <a:r>
              <a:rPr spc="-65" dirty="0">
                <a:solidFill>
                  <a:srgbClr val="F8E9D9"/>
                </a:solidFill>
              </a:rPr>
              <a:t> </a:t>
            </a:r>
            <a:r>
              <a:rPr dirty="0">
                <a:solidFill>
                  <a:srgbClr val="F8E9D9"/>
                </a:solidFill>
              </a:rPr>
              <a:t>to</a:t>
            </a:r>
            <a:r>
              <a:rPr spc="-50" dirty="0">
                <a:solidFill>
                  <a:srgbClr val="F8E9D9"/>
                </a:solidFill>
              </a:rPr>
              <a:t> </a:t>
            </a:r>
            <a:r>
              <a:rPr dirty="0">
                <a:solidFill>
                  <a:srgbClr val="F8E9D9"/>
                </a:solidFill>
              </a:rPr>
              <a:t>implement</a:t>
            </a:r>
            <a:r>
              <a:rPr spc="-55" dirty="0">
                <a:solidFill>
                  <a:srgbClr val="F8E9D9"/>
                </a:solidFill>
              </a:rPr>
              <a:t> </a:t>
            </a:r>
            <a:r>
              <a:rPr dirty="0">
                <a:solidFill>
                  <a:srgbClr val="F8E9D9"/>
                </a:solidFill>
              </a:rPr>
              <a:t>DFS</a:t>
            </a:r>
            <a:r>
              <a:rPr spc="-50" dirty="0">
                <a:solidFill>
                  <a:srgbClr val="F8E9D9"/>
                </a:solidFill>
              </a:rPr>
              <a:t> </a:t>
            </a:r>
            <a:r>
              <a:rPr spc="-10" dirty="0">
                <a:solidFill>
                  <a:srgbClr val="F8E9D9"/>
                </a:solidFill>
              </a:rPr>
              <a:t>traversal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769" y="-18689"/>
            <a:ext cx="10728960" cy="595630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3300" dirty="0">
                <a:solidFill>
                  <a:srgbClr val="FFFF00"/>
                </a:solidFill>
                <a:latin typeface="Times New Roman"/>
                <a:cs typeface="Times New Roman"/>
              </a:rPr>
              <a:t>a.</a:t>
            </a:r>
            <a:r>
              <a:rPr sz="3300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FFF00"/>
                </a:solidFill>
                <a:latin typeface="Times New Roman"/>
                <a:cs typeface="Times New Roman"/>
              </a:rPr>
              <a:t>Linear</a:t>
            </a:r>
            <a:r>
              <a:rPr sz="33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FFF00"/>
                </a:solidFill>
                <a:latin typeface="Times New Roman"/>
                <a:cs typeface="Times New Roman"/>
              </a:rPr>
              <a:t>data</a:t>
            </a:r>
            <a:r>
              <a:rPr sz="3300" spc="-10" dirty="0">
                <a:solidFill>
                  <a:srgbClr val="FFFF00"/>
                </a:solidFill>
                <a:latin typeface="Times New Roman"/>
                <a:cs typeface="Times New Roman"/>
              </a:rPr>
              <a:t> structure:</a:t>
            </a:r>
            <a:endParaRPr sz="3300">
              <a:latin typeface="Times New Roman"/>
              <a:cs typeface="Times New Roman"/>
            </a:endParaRPr>
          </a:p>
          <a:p>
            <a:pPr marL="12700" marR="5080">
              <a:lnSpc>
                <a:spcPct val="70100"/>
              </a:lnSpc>
              <a:spcBef>
                <a:spcPts val="1795"/>
              </a:spcBef>
            </a:pP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If</a:t>
            </a:r>
            <a:r>
              <a:rPr sz="3300" spc="1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3300" spc="1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data</a:t>
            </a:r>
            <a:r>
              <a:rPr sz="3300" spc="1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3300" spc="1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arranged</a:t>
            </a:r>
            <a:r>
              <a:rPr sz="3300" spc="1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in</a:t>
            </a:r>
            <a:r>
              <a:rPr sz="3300" spc="17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linear</a:t>
            </a:r>
            <a:r>
              <a:rPr sz="3300" spc="1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or</a:t>
            </a:r>
            <a:r>
              <a:rPr sz="3300" spc="1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sequential</a:t>
            </a:r>
            <a:r>
              <a:rPr sz="3300" spc="17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manner,</a:t>
            </a:r>
            <a:r>
              <a:rPr sz="3300" spc="18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then</a:t>
            </a:r>
            <a:r>
              <a:rPr sz="3300" spc="18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it</a:t>
            </a:r>
            <a:r>
              <a:rPr sz="3300" spc="1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spc="-25" dirty="0">
                <a:solidFill>
                  <a:srgbClr val="FCF7E0"/>
                </a:solidFill>
                <a:latin typeface="Times New Roman"/>
                <a:cs typeface="Times New Roman"/>
              </a:rPr>
              <a:t>is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called</a:t>
            </a:r>
            <a:r>
              <a:rPr sz="33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as</a:t>
            </a:r>
            <a:r>
              <a:rPr sz="33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linear</a:t>
            </a:r>
            <a:r>
              <a:rPr sz="33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data</a:t>
            </a:r>
            <a:r>
              <a:rPr sz="33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structure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It</a:t>
            </a:r>
            <a:r>
              <a:rPr sz="33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has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2</a:t>
            </a:r>
            <a:r>
              <a:rPr sz="33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types:</a:t>
            </a:r>
            <a:endParaRPr sz="33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615"/>
              </a:spcBef>
              <a:buAutoNum type="romanLcPeriod"/>
              <a:tabLst>
                <a:tab pos="337820" algn="l"/>
              </a:tabLst>
            </a:pPr>
            <a:r>
              <a:rPr sz="3300" dirty="0">
                <a:solidFill>
                  <a:srgbClr val="92D050"/>
                </a:solidFill>
                <a:latin typeface="Times New Roman"/>
                <a:cs typeface="Times New Roman"/>
              </a:rPr>
              <a:t>Static</a:t>
            </a:r>
            <a:r>
              <a:rPr sz="3300" spc="-3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92D050"/>
                </a:solidFill>
                <a:latin typeface="Times New Roman"/>
                <a:cs typeface="Times New Roman"/>
              </a:rPr>
              <a:t>data</a:t>
            </a:r>
            <a:r>
              <a:rPr sz="3300" spc="-2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92D050"/>
                </a:solidFill>
                <a:latin typeface="Times New Roman"/>
                <a:cs typeface="Times New Roman"/>
              </a:rPr>
              <a:t>structure:</a:t>
            </a:r>
            <a:endParaRPr sz="3300">
              <a:latin typeface="Times New Roman"/>
              <a:cs typeface="Times New Roman"/>
            </a:endParaRPr>
          </a:p>
          <a:p>
            <a:pPr marL="12700" marR="972819">
              <a:lnSpc>
                <a:spcPct val="115500"/>
              </a:lnSpc>
            </a:pP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It</a:t>
            </a:r>
            <a:r>
              <a:rPr sz="33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contains</a:t>
            </a:r>
            <a:r>
              <a:rPr sz="33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those</a:t>
            </a:r>
            <a:r>
              <a:rPr sz="33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data</a:t>
            </a:r>
            <a:r>
              <a:rPr sz="33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structure</a:t>
            </a:r>
            <a:r>
              <a:rPr sz="33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which</a:t>
            </a:r>
            <a:r>
              <a:rPr sz="33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has</a:t>
            </a:r>
            <a:r>
              <a:rPr sz="33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fix</a:t>
            </a:r>
            <a:r>
              <a:rPr sz="33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memory</a:t>
            </a:r>
            <a:r>
              <a:rPr sz="33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spc="-20" dirty="0">
                <a:solidFill>
                  <a:srgbClr val="FCF7E0"/>
                </a:solidFill>
                <a:latin typeface="Times New Roman"/>
                <a:cs typeface="Times New Roman"/>
              </a:rPr>
              <a:t>size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Example:</a:t>
            </a:r>
            <a:r>
              <a:rPr sz="33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array</a:t>
            </a:r>
            <a:endParaRPr sz="3300">
              <a:latin typeface="Times New Roman"/>
              <a:cs typeface="Times New Roman"/>
            </a:endParaRPr>
          </a:p>
          <a:p>
            <a:pPr marL="453390" indent="-440690">
              <a:lnSpc>
                <a:spcPct val="100000"/>
              </a:lnSpc>
              <a:spcBef>
                <a:spcPts val="615"/>
              </a:spcBef>
              <a:buAutoNum type="romanLcPeriod" startAt="2"/>
              <a:tabLst>
                <a:tab pos="453390" algn="l"/>
              </a:tabLst>
            </a:pPr>
            <a:r>
              <a:rPr sz="3300" dirty="0">
                <a:solidFill>
                  <a:srgbClr val="92D050"/>
                </a:solidFill>
                <a:latin typeface="Times New Roman"/>
                <a:cs typeface="Times New Roman"/>
              </a:rPr>
              <a:t>Dynamic</a:t>
            </a:r>
            <a:r>
              <a:rPr sz="3300" spc="-4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92D050"/>
                </a:solidFill>
                <a:latin typeface="Times New Roman"/>
                <a:cs typeface="Times New Roman"/>
              </a:rPr>
              <a:t>data</a:t>
            </a:r>
            <a:r>
              <a:rPr sz="3300" spc="-3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92D050"/>
                </a:solidFill>
                <a:latin typeface="Times New Roman"/>
                <a:cs typeface="Times New Roman"/>
              </a:rPr>
              <a:t>structure:</a:t>
            </a:r>
            <a:endParaRPr sz="3300">
              <a:latin typeface="Times New Roman"/>
              <a:cs typeface="Times New Roman"/>
            </a:endParaRPr>
          </a:p>
          <a:p>
            <a:pPr marL="12700" marR="6985">
              <a:lnSpc>
                <a:spcPct val="70000"/>
              </a:lnSpc>
              <a:spcBef>
                <a:spcPts val="1800"/>
              </a:spcBef>
            </a:pP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It</a:t>
            </a:r>
            <a:r>
              <a:rPr sz="3300" spc="1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contains</a:t>
            </a:r>
            <a:r>
              <a:rPr sz="3300" spc="1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those</a:t>
            </a:r>
            <a:r>
              <a:rPr sz="3300" spc="1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data</a:t>
            </a:r>
            <a:r>
              <a:rPr sz="3300" spc="1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structure,</a:t>
            </a:r>
            <a:r>
              <a:rPr sz="3300" spc="1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whose</a:t>
            </a:r>
            <a:r>
              <a:rPr sz="3300" spc="1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size</a:t>
            </a:r>
            <a:r>
              <a:rPr sz="3300" spc="1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can</a:t>
            </a:r>
            <a:r>
              <a:rPr sz="3300" spc="1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be</a:t>
            </a:r>
            <a:r>
              <a:rPr sz="3300" spc="114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dynamically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updated</a:t>
            </a:r>
            <a:r>
              <a:rPr sz="33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during</a:t>
            </a:r>
            <a:r>
              <a:rPr sz="33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run</a:t>
            </a:r>
            <a:r>
              <a:rPr sz="33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time.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Example:</a:t>
            </a:r>
            <a:r>
              <a:rPr sz="33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Stack,</a:t>
            </a:r>
            <a:r>
              <a:rPr sz="33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Queue,</a:t>
            </a:r>
            <a:r>
              <a:rPr sz="33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Linked</a:t>
            </a:r>
            <a:r>
              <a:rPr sz="33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list</a:t>
            </a:r>
            <a:r>
              <a:rPr sz="33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spc="-20" dirty="0">
                <a:solidFill>
                  <a:srgbClr val="FCF7E0"/>
                </a:solidFill>
                <a:latin typeface="Times New Roman"/>
                <a:cs typeface="Times New Roman"/>
              </a:rPr>
              <a:t>etc.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/>
              <a:t>Prepared By: Prof. Vibha Wali</a:t>
            </a:r>
            <a:endParaRPr spc="-1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012" y="1483613"/>
            <a:ext cx="9949815" cy="450723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540"/>
              </a:spcBef>
              <a:buClr>
                <a:srgbClr val="56BBE4"/>
              </a:buClr>
              <a:buFont typeface="Times New Roman"/>
              <a:buAutoNum type="arabicPeriod" startAt="2"/>
              <a:tabLst>
                <a:tab pos="393700" algn="l"/>
              </a:tabLst>
            </a:pPr>
            <a:r>
              <a:rPr sz="3000" dirty="0">
                <a:solidFill>
                  <a:srgbClr val="56BBE4"/>
                </a:solidFill>
                <a:latin typeface="Times New Roman"/>
                <a:cs typeface="Times New Roman"/>
              </a:rPr>
              <a:t>Breadth</a:t>
            </a:r>
            <a:r>
              <a:rPr sz="3000" spc="-50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56BBE4"/>
                </a:solidFill>
                <a:latin typeface="Times New Roman"/>
                <a:cs typeface="Times New Roman"/>
              </a:rPr>
              <a:t>First</a:t>
            </a:r>
            <a:r>
              <a:rPr sz="3000" spc="-60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56BBE4"/>
                </a:solidFill>
                <a:latin typeface="Times New Roman"/>
                <a:cs typeface="Times New Roman"/>
              </a:rPr>
              <a:t>Search</a:t>
            </a:r>
            <a:r>
              <a:rPr sz="3000" spc="-45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56BBE4"/>
                </a:solidFill>
                <a:latin typeface="Times New Roman"/>
                <a:cs typeface="Times New Roman"/>
              </a:rPr>
              <a:t>(BFS):</a:t>
            </a:r>
            <a:endParaRPr sz="3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3000" spc="-10" dirty="0">
                <a:solidFill>
                  <a:srgbClr val="92D050"/>
                </a:solidFill>
                <a:latin typeface="Times New Roman"/>
                <a:cs typeface="Times New Roman"/>
              </a:rPr>
              <a:t>Algorithm:</a:t>
            </a:r>
            <a:endParaRPr sz="3000" dirty="0">
              <a:latin typeface="Times New Roman"/>
              <a:cs typeface="Times New Roman"/>
            </a:endParaRPr>
          </a:p>
          <a:p>
            <a:pPr marL="527685" lvl="1" indent="-514984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527685" algn="l"/>
              </a:tabLst>
            </a:pP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Insert</a:t>
            </a:r>
            <a:r>
              <a:rPr sz="3000" spc="-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starting</a:t>
            </a:r>
            <a:r>
              <a:rPr sz="30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FCF7E0"/>
                </a:solidFill>
                <a:latin typeface="Times New Roman"/>
                <a:cs typeface="Times New Roman"/>
              </a:rPr>
              <a:t>node</a:t>
            </a:r>
            <a:r>
              <a:rPr sz="3000" spc="-1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3000" spc="-19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into</a:t>
            </a:r>
            <a:r>
              <a:rPr sz="30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CF7E0"/>
                </a:solidFill>
                <a:latin typeface="Times New Roman"/>
                <a:cs typeface="Times New Roman"/>
              </a:rPr>
              <a:t>queue</a:t>
            </a:r>
            <a:endParaRPr sz="3000" dirty="0">
              <a:latin typeface="Times New Roman"/>
              <a:cs typeface="Times New Roman"/>
            </a:endParaRPr>
          </a:p>
          <a:p>
            <a:pPr marL="527685" lvl="1" indent="-514984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527685" algn="l"/>
              </a:tabLst>
            </a:pP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Repeat</a:t>
            </a:r>
            <a:r>
              <a:rPr sz="30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step</a:t>
            </a:r>
            <a:r>
              <a:rPr sz="30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3</a:t>
            </a:r>
            <a:r>
              <a:rPr sz="3000" spc="-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and</a:t>
            </a:r>
            <a:r>
              <a:rPr sz="30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4</a:t>
            </a:r>
            <a:r>
              <a:rPr sz="30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until</a:t>
            </a:r>
            <a:r>
              <a:rPr sz="30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queue</a:t>
            </a:r>
            <a:r>
              <a:rPr sz="30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30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CF7E0"/>
                </a:solidFill>
                <a:latin typeface="Times New Roman"/>
                <a:cs typeface="Times New Roman"/>
              </a:rPr>
              <a:t>empty</a:t>
            </a:r>
            <a:endParaRPr sz="3000" dirty="0">
              <a:latin typeface="Times New Roman"/>
              <a:cs typeface="Times New Roman"/>
            </a:endParaRPr>
          </a:p>
          <a:p>
            <a:pPr marL="527685" lvl="1" indent="-514984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527685" algn="l"/>
              </a:tabLst>
            </a:pP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Delete</a:t>
            </a:r>
            <a:r>
              <a:rPr sz="3000" spc="-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30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front</a:t>
            </a:r>
            <a:r>
              <a:rPr sz="30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node</a:t>
            </a:r>
            <a:r>
              <a:rPr sz="30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i.e.,</a:t>
            </a:r>
            <a:r>
              <a:rPr sz="30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FCF7E0"/>
                </a:solidFill>
                <a:latin typeface="Times New Roman"/>
                <a:cs typeface="Times New Roman"/>
              </a:rPr>
              <a:t>‘n’</a:t>
            </a:r>
            <a:r>
              <a:rPr sz="3000" spc="-229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and</a:t>
            </a:r>
            <a:r>
              <a:rPr sz="30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process</a:t>
            </a:r>
            <a:r>
              <a:rPr sz="30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spc="-35" dirty="0">
                <a:solidFill>
                  <a:srgbClr val="FCF7E0"/>
                </a:solidFill>
                <a:latin typeface="Times New Roman"/>
                <a:cs typeface="Times New Roman"/>
              </a:rPr>
              <a:t>it</a:t>
            </a:r>
            <a:endParaRPr sz="3000" dirty="0">
              <a:latin typeface="Times New Roman"/>
              <a:cs typeface="Times New Roman"/>
            </a:endParaRPr>
          </a:p>
          <a:p>
            <a:pPr marL="527685" lvl="1" indent="-514984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527685" algn="l"/>
              </a:tabLst>
            </a:pP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Insert</a:t>
            </a:r>
            <a:r>
              <a:rPr sz="3000" spc="-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all</a:t>
            </a:r>
            <a:r>
              <a:rPr sz="30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30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neighbors</a:t>
            </a:r>
            <a:r>
              <a:rPr sz="30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3000" spc="-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‘n’</a:t>
            </a:r>
            <a:r>
              <a:rPr sz="3000" spc="-2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into</a:t>
            </a:r>
            <a:r>
              <a:rPr sz="30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queue</a:t>
            </a:r>
            <a:r>
              <a:rPr sz="30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which</a:t>
            </a:r>
            <a:r>
              <a:rPr sz="30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are</a:t>
            </a:r>
            <a:r>
              <a:rPr sz="30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not</a:t>
            </a:r>
            <a:r>
              <a:rPr sz="30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CF7E0"/>
                </a:solidFill>
                <a:latin typeface="Times New Roman"/>
                <a:cs typeface="Times New Roman"/>
              </a:rPr>
              <a:t>visited</a:t>
            </a:r>
            <a:endParaRPr sz="3000" dirty="0">
              <a:latin typeface="Times New Roman"/>
              <a:cs typeface="Times New Roman"/>
            </a:endParaRPr>
          </a:p>
          <a:p>
            <a:pPr marL="527685" lvl="1" indent="-514984">
              <a:lnSpc>
                <a:spcPct val="100000"/>
              </a:lnSpc>
              <a:spcBef>
                <a:spcPts val="1445"/>
              </a:spcBef>
              <a:buAutoNum type="arabicPeriod"/>
              <a:tabLst>
                <a:tab pos="527685" algn="l"/>
              </a:tabLst>
            </a:pPr>
            <a:r>
              <a:rPr sz="3000" spc="-20" dirty="0">
                <a:solidFill>
                  <a:srgbClr val="FCF7E0"/>
                </a:solidFill>
                <a:latin typeface="Times New Roman"/>
                <a:cs typeface="Times New Roman"/>
              </a:rPr>
              <a:t>Stop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769" y="2289505"/>
            <a:ext cx="7281545" cy="1136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ED9F9F"/>
                </a:solidFill>
              </a:rPr>
              <a:t>Program:</a:t>
            </a:r>
            <a:endParaRPr sz="4000" dirty="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F8E9D9"/>
                </a:solidFill>
              </a:rPr>
              <a:t>Write</a:t>
            </a:r>
            <a:r>
              <a:rPr spc="-45" dirty="0">
                <a:solidFill>
                  <a:srgbClr val="F8E9D9"/>
                </a:solidFill>
              </a:rPr>
              <a:t> </a:t>
            </a:r>
            <a:r>
              <a:rPr dirty="0">
                <a:solidFill>
                  <a:srgbClr val="F8E9D9"/>
                </a:solidFill>
              </a:rPr>
              <a:t>a</a:t>
            </a:r>
            <a:r>
              <a:rPr spc="-30" dirty="0">
                <a:solidFill>
                  <a:srgbClr val="F8E9D9"/>
                </a:solidFill>
              </a:rPr>
              <a:t> </a:t>
            </a:r>
            <a:r>
              <a:rPr dirty="0">
                <a:solidFill>
                  <a:srgbClr val="F8E9D9"/>
                </a:solidFill>
              </a:rPr>
              <a:t>program</a:t>
            </a:r>
            <a:r>
              <a:rPr spc="-65" dirty="0">
                <a:solidFill>
                  <a:srgbClr val="F8E9D9"/>
                </a:solidFill>
              </a:rPr>
              <a:t> </a:t>
            </a:r>
            <a:r>
              <a:rPr dirty="0">
                <a:solidFill>
                  <a:srgbClr val="F8E9D9"/>
                </a:solidFill>
              </a:rPr>
              <a:t>to</a:t>
            </a:r>
            <a:r>
              <a:rPr spc="-50" dirty="0">
                <a:solidFill>
                  <a:srgbClr val="F8E9D9"/>
                </a:solidFill>
              </a:rPr>
              <a:t> </a:t>
            </a:r>
            <a:r>
              <a:rPr dirty="0">
                <a:solidFill>
                  <a:srgbClr val="F8E9D9"/>
                </a:solidFill>
              </a:rPr>
              <a:t>implement</a:t>
            </a:r>
            <a:r>
              <a:rPr spc="-55" dirty="0">
                <a:solidFill>
                  <a:srgbClr val="F8E9D9"/>
                </a:solidFill>
              </a:rPr>
              <a:t> </a:t>
            </a:r>
            <a:r>
              <a:rPr dirty="0">
                <a:solidFill>
                  <a:srgbClr val="F8E9D9"/>
                </a:solidFill>
              </a:rPr>
              <a:t>BFS</a:t>
            </a:r>
            <a:r>
              <a:rPr spc="-55" dirty="0">
                <a:solidFill>
                  <a:srgbClr val="F8E9D9"/>
                </a:solidFill>
              </a:rPr>
              <a:t> </a:t>
            </a:r>
            <a:r>
              <a:rPr spc="-10" dirty="0">
                <a:solidFill>
                  <a:srgbClr val="F8E9D9"/>
                </a:solidFill>
              </a:rPr>
              <a:t>traversal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012" y="865454"/>
            <a:ext cx="1815464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10" dirty="0">
                <a:solidFill>
                  <a:srgbClr val="FFC000"/>
                </a:solidFill>
              </a:rPr>
              <a:t>Hashing:</a:t>
            </a:r>
            <a:endParaRPr sz="39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31012" y="1464335"/>
            <a:ext cx="10728960" cy="310451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0"/>
              </a:spcBef>
            </a:pP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It</a:t>
            </a:r>
            <a:r>
              <a:rPr sz="28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28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28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mechanism</a:t>
            </a:r>
            <a:r>
              <a:rPr sz="28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using</a:t>
            </a:r>
            <a:r>
              <a:rPr sz="28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which</a:t>
            </a:r>
            <a:r>
              <a:rPr sz="28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we</a:t>
            </a:r>
            <a:r>
              <a:rPr sz="28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can</a:t>
            </a:r>
            <a:r>
              <a:rPr sz="28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store</a:t>
            </a:r>
            <a:r>
              <a:rPr sz="28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data</a:t>
            </a:r>
            <a:r>
              <a:rPr sz="28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inside</a:t>
            </a:r>
            <a:r>
              <a:rPr sz="28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28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particular</a:t>
            </a:r>
            <a:r>
              <a:rPr sz="28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CF7E0"/>
                </a:solidFill>
                <a:latin typeface="Times New Roman"/>
                <a:cs typeface="Times New Roman"/>
              </a:rPr>
              <a:t>storage</a:t>
            </a:r>
            <a:endParaRPr sz="280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In</a:t>
            </a:r>
            <a:r>
              <a:rPr sz="2800" spc="19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this,</a:t>
            </a:r>
            <a:r>
              <a:rPr sz="2800" spc="19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2800" spc="17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data</a:t>
            </a:r>
            <a:r>
              <a:rPr sz="2800" spc="18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which</a:t>
            </a:r>
            <a:r>
              <a:rPr sz="2800" spc="19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2800" spc="19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2800" spc="19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be</a:t>
            </a:r>
            <a:r>
              <a:rPr sz="2800" spc="17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stored</a:t>
            </a:r>
            <a:r>
              <a:rPr sz="2800" spc="19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2800" spc="1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called</a:t>
            </a:r>
            <a:r>
              <a:rPr sz="2800" spc="20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as</a:t>
            </a:r>
            <a:r>
              <a:rPr sz="2800" spc="1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Key(K)</a:t>
            </a:r>
            <a:r>
              <a:rPr sz="2800" spc="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and</a:t>
            </a:r>
            <a:r>
              <a:rPr sz="2800" spc="19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we</a:t>
            </a:r>
            <a:r>
              <a:rPr sz="2800" spc="1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need</a:t>
            </a:r>
            <a:r>
              <a:rPr sz="2800" spc="19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CF7E0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store</a:t>
            </a:r>
            <a:r>
              <a:rPr sz="28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different</a:t>
            </a:r>
            <a:r>
              <a:rPr sz="28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keys</a:t>
            </a:r>
            <a:r>
              <a:rPr sz="28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inside</a:t>
            </a:r>
            <a:r>
              <a:rPr sz="28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28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table</a:t>
            </a:r>
            <a:r>
              <a:rPr sz="28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called</a:t>
            </a:r>
            <a:r>
              <a:rPr sz="28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as</a:t>
            </a:r>
            <a:r>
              <a:rPr sz="28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Hash</a:t>
            </a:r>
            <a:r>
              <a:rPr sz="28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Table</a:t>
            </a:r>
            <a:endParaRPr sz="2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In</a:t>
            </a:r>
            <a:r>
              <a:rPr sz="2800" spc="4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hashing,</a:t>
            </a:r>
            <a:r>
              <a:rPr sz="2800" spc="40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we</a:t>
            </a:r>
            <a:r>
              <a:rPr sz="2800" spc="40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need</a:t>
            </a:r>
            <a:r>
              <a:rPr sz="2800" spc="409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2800" spc="4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apply</a:t>
            </a:r>
            <a:r>
              <a:rPr sz="2800" spc="409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different</a:t>
            </a:r>
            <a:r>
              <a:rPr sz="2800" spc="4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hash</a:t>
            </a:r>
            <a:r>
              <a:rPr sz="2800" spc="4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functions</a:t>
            </a:r>
            <a:r>
              <a:rPr sz="2800" spc="4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(K)</a:t>
            </a:r>
            <a:r>
              <a:rPr sz="2800" spc="4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on</a:t>
            </a:r>
            <a:r>
              <a:rPr sz="2800" spc="4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CF7E0"/>
                </a:solidFill>
                <a:latin typeface="Times New Roman"/>
                <a:cs typeface="Times New Roman"/>
              </a:rPr>
              <a:t>different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keys,</a:t>
            </a:r>
            <a:r>
              <a:rPr sz="2800" spc="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which</a:t>
            </a:r>
            <a:r>
              <a:rPr sz="2800" spc="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gives</a:t>
            </a:r>
            <a:r>
              <a:rPr sz="2800" spc="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Hash</a:t>
            </a:r>
            <a:r>
              <a:rPr sz="2800" spc="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FCF7E0"/>
                </a:solidFill>
                <a:latin typeface="Times New Roman"/>
                <a:cs typeface="Times New Roman"/>
              </a:rPr>
              <a:t>Value</a:t>
            </a:r>
            <a:r>
              <a:rPr sz="2800" spc="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on</a:t>
            </a:r>
            <a:r>
              <a:rPr sz="2800" spc="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which</a:t>
            </a:r>
            <a:r>
              <a:rPr sz="2800" spc="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we</a:t>
            </a:r>
            <a:r>
              <a:rPr sz="2800" spc="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need</a:t>
            </a:r>
            <a:r>
              <a:rPr sz="2800" spc="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2800" spc="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store</a:t>
            </a:r>
            <a:r>
              <a:rPr sz="2800" spc="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2800" spc="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key</a:t>
            </a:r>
            <a:r>
              <a:rPr sz="2800" spc="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inside</a:t>
            </a:r>
            <a:r>
              <a:rPr sz="2800" spc="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CF7E0"/>
                </a:solidFill>
                <a:latin typeface="Times New Roman"/>
                <a:cs typeface="Times New Roman"/>
              </a:rPr>
              <a:t>hash </a:t>
            </a:r>
            <a:r>
              <a:rPr sz="2800" spc="-10" dirty="0">
                <a:solidFill>
                  <a:srgbClr val="FCF7E0"/>
                </a:solidFill>
                <a:latin typeface="Times New Roman"/>
                <a:cs typeface="Times New Roman"/>
              </a:rPr>
              <a:t>table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783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C000"/>
                </a:solidFill>
              </a:rPr>
              <a:t>Hash</a:t>
            </a:r>
            <a:r>
              <a:rPr sz="3600" spc="-25" dirty="0">
                <a:solidFill>
                  <a:srgbClr val="FFC000"/>
                </a:solidFill>
              </a:rPr>
              <a:t> </a:t>
            </a:r>
            <a:r>
              <a:rPr sz="3600" dirty="0">
                <a:solidFill>
                  <a:srgbClr val="FFC000"/>
                </a:solidFill>
              </a:rPr>
              <a:t>Functions/</a:t>
            </a:r>
            <a:r>
              <a:rPr sz="3600" spc="-25" dirty="0">
                <a:solidFill>
                  <a:srgbClr val="FFC000"/>
                </a:solidFill>
              </a:rPr>
              <a:t> </a:t>
            </a:r>
            <a:r>
              <a:rPr sz="3600" dirty="0">
                <a:solidFill>
                  <a:srgbClr val="FFC000"/>
                </a:solidFill>
              </a:rPr>
              <a:t>Hashing</a:t>
            </a:r>
            <a:r>
              <a:rPr sz="3600" spc="-25" dirty="0">
                <a:solidFill>
                  <a:srgbClr val="FFC000"/>
                </a:solidFill>
              </a:rPr>
              <a:t> </a:t>
            </a:r>
            <a:r>
              <a:rPr sz="3600" spc="-10" dirty="0">
                <a:solidFill>
                  <a:srgbClr val="FFC000"/>
                </a:solidFill>
              </a:rPr>
              <a:t>Methods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31012" y="1535684"/>
            <a:ext cx="10727690" cy="4369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457325" algn="l"/>
                <a:tab pos="1983105" algn="l"/>
                <a:tab pos="3214370" algn="l"/>
                <a:tab pos="4023995" algn="l"/>
                <a:tab pos="4427855" algn="l"/>
                <a:tab pos="5148580" algn="l"/>
                <a:tab pos="6471920" algn="l"/>
                <a:tab pos="7387590" algn="l"/>
                <a:tab pos="7913370" algn="l"/>
                <a:tab pos="8636000" algn="l"/>
                <a:tab pos="9023350" algn="l"/>
                <a:tab pos="10131425" algn="l"/>
              </a:tabLst>
            </a:pP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Following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2500" spc="-25" dirty="0">
                <a:solidFill>
                  <a:srgbClr val="FCF7E0"/>
                </a:solidFill>
                <a:latin typeface="Times New Roman"/>
                <a:cs typeface="Times New Roman"/>
              </a:rPr>
              <a:t>are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different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types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2500" spc="-25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2500" spc="-20" dirty="0">
                <a:solidFill>
                  <a:srgbClr val="FCF7E0"/>
                </a:solidFill>
                <a:latin typeface="Times New Roman"/>
                <a:cs typeface="Times New Roman"/>
              </a:rPr>
              <a:t>hash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functions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which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2500" spc="-25" dirty="0">
                <a:solidFill>
                  <a:srgbClr val="FCF7E0"/>
                </a:solidFill>
                <a:latin typeface="Times New Roman"/>
                <a:cs typeface="Times New Roman"/>
              </a:rPr>
              <a:t>are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2500" spc="-20" dirty="0">
                <a:solidFill>
                  <a:srgbClr val="FCF7E0"/>
                </a:solidFill>
                <a:latin typeface="Times New Roman"/>
                <a:cs typeface="Times New Roman"/>
              </a:rPr>
              <a:t>used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2500" spc="-25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provide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2500" spc="-20" dirty="0">
                <a:solidFill>
                  <a:srgbClr val="FCF7E0"/>
                </a:solidFill>
                <a:latin typeface="Times New Roman"/>
                <a:cs typeface="Times New Roman"/>
              </a:rPr>
              <a:t>hash </a:t>
            </a: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value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dirty="0">
                <a:solidFill>
                  <a:srgbClr val="00AFEF"/>
                </a:solidFill>
                <a:latin typeface="Times New Roman"/>
                <a:cs typeface="Times New Roman"/>
              </a:rPr>
              <a:t>1.</a:t>
            </a:r>
            <a:r>
              <a:rPr sz="2500" spc="-7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500" spc="-20" dirty="0">
                <a:solidFill>
                  <a:srgbClr val="00AFEF"/>
                </a:solidFill>
                <a:latin typeface="Times New Roman"/>
                <a:cs typeface="Times New Roman"/>
              </a:rPr>
              <a:t>Modulo-</a:t>
            </a:r>
            <a:r>
              <a:rPr sz="2500" dirty="0">
                <a:solidFill>
                  <a:srgbClr val="00AFEF"/>
                </a:solidFill>
                <a:latin typeface="Times New Roman"/>
                <a:cs typeface="Times New Roman"/>
              </a:rPr>
              <a:t>Division</a:t>
            </a:r>
            <a:r>
              <a:rPr sz="2500" spc="-2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00AFEF"/>
                </a:solidFill>
                <a:latin typeface="Times New Roman"/>
                <a:cs typeface="Times New Roman"/>
              </a:rPr>
              <a:t>Method</a:t>
            </a:r>
            <a:r>
              <a:rPr sz="2500" spc="-4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00AFEF"/>
                </a:solidFill>
                <a:latin typeface="Times New Roman"/>
                <a:cs typeface="Times New Roman"/>
              </a:rPr>
              <a:t>(Remainder</a:t>
            </a:r>
            <a:r>
              <a:rPr sz="2500" spc="-10" dirty="0">
                <a:solidFill>
                  <a:srgbClr val="00AFEF"/>
                </a:solidFill>
                <a:latin typeface="Times New Roman"/>
                <a:cs typeface="Times New Roman"/>
              </a:rPr>
              <a:t> Method):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Here,</a:t>
            </a:r>
            <a:r>
              <a:rPr sz="2500" spc="-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we</a:t>
            </a:r>
            <a:r>
              <a:rPr sz="2500" spc="-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calculate</a:t>
            </a: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hash</a:t>
            </a:r>
            <a:r>
              <a:rPr sz="2500" spc="-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value</a:t>
            </a:r>
            <a:r>
              <a:rPr sz="25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using</a:t>
            </a:r>
            <a:r>
              <a:rPr sz="2500" spc="-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following</a:t>
            </a:r>
            <a:r>
              <a:rPr sz="25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formula:</a:t>
            </a:r>
            <a:endParaRPr sz="2500" dirty="0">
              <a:latin typeface="Times New Roman"/>
              <a:cs typeface="Times New Roman"/>
            </a:endParaRPr>
          </a:p>
          <a:p>
            <a:pPr marL="12700" marR="6985">
              <a:lnSpc>
                <a:spcPct val="100000"/>
              </a:lnSpc>
              <a:spcBef>
                <a:spcPts val="600"/>
              </a:spcBef>
            </a:pPr>
            <a:r>
              <a:rPr sz="2500" dirty="0">
                <a:solidFill>
                  <a:srgbClr val="92D050"/>
                </a:solidFill>
                <a:latin typeface="Times New Roman"/>
                <a:cs typeface="Times New Roman"/>
              </a:rPr>
              <a:t>h(K)=K</a:t>
            </a:r>
            <a:r>
              <a:rPr sz="2500" spc="14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92D050"/>
                </a:solidFill>
                <a:latin typeface="Times New Roman"/>
                <a:cs typeface="Times New Roman"/>
              </a:rPr>
              <a:t>mod</a:t>
            </a:r>
            <a:r>
              <a:rPr sz="2500" spc="12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92D050"/>
                </a:solidFill>
                <a:latin typeface="Times New Roman"/>
                <a:cs typeface="Times New Roman"/>
              </a:rPr>
              <a:t>N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,</a:t>
            </a:r>
            <a:r>
              <a:rPr sz="2500" spc="1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where</a:t>
            </a:r>
            <a:r>
              <a:rPr sz="2500" spc="1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N</a:t>
            </a:r>
            <a:r>
              <a:rPr sz="2500" spc="1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represents</a:t>
            </a:r>
            <a:r>
              <a:rPr sz="2500" spc="1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size</a:t>
            </a:r>
            <a:r>
              <a:rPr sz="2500" spc="1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2500" spc="1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hash</a:t>
            </a:r>
            <a:r>
              <a:rPr sz="2500" spc="1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table</a:t>
            </a:r>
            <a:r>
              <a:rPr sz="2500" spc="1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and</a:t>
            </a:r>
            <a:r>
              <a:rPr sz="2500" spc="1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normally</a:t>
            </a:r>
            <a:r>
              <a:rPr sz="2500" spc="1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kept</a:t>
            </a:r>
            <a:r>
              <a:rPr sz="2500" spc="1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CF7E0"/>
                </a:solidFill>
                <a:latin typeface="Times New Roman"/>
                <a:cs typeface="Times New Roman"/>
              </a:rPr>
              <a:t>as</a:t>
            </a:r>
            <a:r>
              <a:rPr sz="2500" spc="1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CF7E0"/>
                </a:solidFill>
                <a:latin typeface="Times New Roman"/>
                <a:cs typeface="Times New Roman"/>
              </a:rPr>
              <a:t>prime number</a:t>
            </a:r>
            <a:endParaRPr sz="2500" dirty="0">
              <a:latin typeface="Times New Roman"/>
              <a:cs typeface="Times New Roman"/>
            </a:endParaRPr>
          </a:p>
          <a:p>
            <a:pPr marL="12700" marR="7035165">
              <a:lnSpc>
                <a:spcPct val="120000"/>
              </a:lnSpc>
              <a:spcBef>
                <a:spcPts val="5"/>
              </a:spcBef>
            </a:pPr>
            <a:r>
              <a:rPr sz="2500" dirty="0">
                <a:solidFill>
                  <a:srgbClr val="FFFFFF"/>
                </a:solidFill>
                <a:latin typeface="Times New Roman"/>
                <a:cs typeface="Times New Roman"/>
              </a:rPr>
              <a:t>Example:</a:t>
            </a:r>
            <a:r>
              <a:rPr sz="2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FFF00"/>
                </a:solidFill>
                <a:latin typeface="Times New Roman"/>
                <a:cs typeface="Times New Roman"/>
              </a:rPr>
              <a:t>K1=11</a:t>
            </a:r>
            <a:r>
              <a:rPr sz="2500" spc="-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500" spc="-10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500" spc="-20" dirty="0">
                <a:solidFill>
                  <a:srgbClr val="FFFF00"/>
                </a:solidFill>
                <a:latin typeface="Times New Roman"/>
                <a:cs typeface="Times New Roman"/>
              </a:rPr>
              <a:t>K2=12 </a:t>
            </a:r>
            <a:r>
              <a:rPr sz="2500" dirty="0">
                <a:solidFill>
                  <a:srgbClr val="FFFF00"/>
                </a:solidFill>
                <a:latin typeface="Times New Roman"/>
                <a:cs typeface="Times New Roman"/>
              </a:rPr>
              <a:t>Suppose</a:t>
            </a:r>
            <a:r>
              <a:rPr sz="2500" spc="-7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500" spc="-25" dirty="0">
                <a:solidFill>
                  <a:srgbClr val="FFFF00"/>
                </a:solidFill>
                <a:latin typeface="Times New Roman"/>
                <a:cs typeface="Times New Roman"/>
              </a:rPr>
              <a:t>N=3 </a:t>
            </a:r>
            <a:r>
              <a:rPr sz="2500" spc="-10" dirty="0">
                <a:solidFill>
                  <a:srgbClr val="FFFF00"/>
                </a:solidFill>
                <a:latin typeface="Times New Roman"/>
                <a:cs typeface="Times New Roman"/>
              </a:rPr>
              <a:t>h(K1)=11%3=2 h(K2)=12%3=0</a:t>
            </a: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7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022836" y="1525523"/>
            <a:ext cx="68580" cy="12700"/>
          </a:xfrm>
          <a:custGeom>
            <a:avLst/>
            <a:gdLst/>
            <a:ahLst/>
            <a:cxnLst/>
            <a:rect l="l" t="t" r="r" b="b"/>
            <a:pathLst>
              <a:path w="68579" h="12700">
                <a:moveTo>
                  <a:pt x="18288" y="8382"/>
                </a:moveTo>
                <a:lnTo>
                  <a:pt x="14605" y="7620"/>
                </a:lnTo>
                <a:lnTo>
                  <a:pt x="10033" y="7620"/>
                </a:lnTo>
                <a:lnTo>
                  <a:pt x="0" y="9144"/>
                </a:lnTo>
                <a:lnTo>
                  <a:pt x="18288" y="8382"/>
                </a:lnTo>
                <a:close/>
              </a:path>
              <a:path w="68579" h="12700">
                <a:moveTo>
                  <a:pt x="36499" y="7200"/>
                </a:moveTo>
                <a:lnTo>
                  <a:pt x="18288" y="8128"/>
                </a:lnTo>
                <a:lnTo>
                  <a:pt x="23114" y="9144"/>
                </a:lnTo>
                <a:lnTo>
                  <a:pt x="24130" y="12192"/>
                </a:lnTo>
                <a:lnTo>
                  <a:pt x="36499" y="7200"/>
                </a:lnTo>
                <a:close/>
              </a:path>
              <a:path w="68579" h="12700">
                <a:moveTo>
                  <a:pt x="57912" y="6096"/>
                </a:moveTo>
                <a:lnTo>
                  <a:pt x="36614" y="7200"/>
                </a:lnTo>
                <a:lnTo>
                  <a:pt x="35902" y="7962"/>
                </a:lnTo>
                <a:lnTo>
                  <a:pt x="39306" y="7747"/>
                </a:lnTo>
                <a:lnTo>
                  <a:pt x="46697" y="6972"/>
                </a:lnTo>
                <a:lnTo>
                  <a:pt x="57912" y="6096"/>
                </a:lnTo>
                <a:close/>
              </a:path>
              <a:path w="68579" h="12700">
                <a:moveTo>
                  <a:pt x="68580" y="2286"/>
                </a:moveTo>
                <a:lnTo>
                  <a:pt x="60058" y="1714"/>
                </a:lnTo>
                <a:lnTo>
                  <a:pt x="48539" y="1143"/>
                </a:lnTo>
                <a:lnTo>
                  <a:pt x="40500" y="571"/>
                </a:lnTo>
                <a:lnTo>
                  <a:pt x="42418" y="0"/>
                </a:lnTo>
                <a:lnTo>
                  <a:pt x="22898" y="723"/>
                </a:lnTo>
                <a:lnTo>
                  <a:pt x="16929" y="1714"/>
                </a:lnTo>
                <a:lnTo>
                  <a:pt x="21602" y="3009"/>
                </a:lnTo>
                <a:lnTo>
                  <a:pt x="34036" y="4572"/>
                </a:lnTo>
                <a:lnTo>
                  <a:pt x="68580" y="2286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809476" y="1527047"/>
            <a:ext cx="66040" cy="7620"/>
          </a:xfrm>
          <a:custGeom>
            <a:avLst/>
            <a:gdLst/>
            <a:ahLst/>
            <a:cxnLst/>
            <a:rect l="l" t="t" r="r" b="b"/>
            <a:pathLst>
              <a:path w="66040" h="7619">
                <a:moveTo>
                  <a:pt x="39243" y="4572"/>
                </a:moveTo>
                <a:lnTo>
                  <a:pt x="0" y="7620"/>
                </a:lnTo>
                <a:lnTo>
                  <a:pt x="20967" y="7429"/>
                </a:lnTo>
                <a:lnTo>
                  <a:pt x="33286" y="6858"/>
                </a:lnTo>
                <a:lnTo>
                  <a:pt x="38760" y="5905"/>
                </a:lnTo>
                <a:lnTo>
                  <a:pt x="39243" y="4572"/>
                </a:lnTo>
                <a:close/>
              </a:path>
              <a:path w="66040" h="7619">
                <a:moveTo>
                  <a:pt x="65532" y="3048"/>
                </a:moveTo>
                <a:lnTo>
                  <a:pt x="40855" y="1816"/>
                </a:lnTo>
                <a:lnTo>
                  <a:pt x="30060" y="1016"/>
                </a:lnTo>
                <a:lnTo>
                  <a:pt x="24765" y="0"/>
                </a:lnTo>
                <a:lnTo>
                  <a:pt x="22860" y="762"/>
                </a:lnTo>
                <a:lnTo>
                  <a:pt x="37084" y="3048"/>
                </a:lnTo>
                <a:lnTo>
                  <a:pt x="39878" y="4572"/>
                </a:lnTo>
                <a:lnTo>
                  <a:pt x="65532" y="3048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003023" y="1537716"/>
            <a:ext cx="78105" cy="5080"/>
          </a:xfrm>
          <a:custGeom>
            <a:avLst/>
            <a:gdLst/>
            <a:ahLst/>
            <a:cxnLst/>
            <a:rect l="l" t="t" r="r" b="b"/>
            <a:pathLst>
              <a:path w="78104" h="5080">
                <a:moveTo>
                  <a:pt x="77724" y="0"/>
                </a:moveTo>
                <a:lnTo>
                  <a:pt x="0" y="4572"/>
                </a:lnTo>
                <a:lnTo>
                  <a:pt x="13207" y="4572"/>
                </a:lnTo>
                <a:lnTo>
                  <a:pt x="7772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664695" y="1522475"/>
            <a:ext cx="40005" cy="6350"/>
          </a:xfrm>
          <a:custGeom>
            <a:avLst/>
            <a:gdLst/>
            <a:ahLst/>
            <a:cxnLst/>
            <a:rect l="l" t="t" r="r" b="b"/>
            <a:pathLst>
              <a:path w="40004" h="6350">
                <a:moveTo>
                  <a:pt x="39624" y="0"/>
                </a:moveTo>
                <a:lnTo>
                  <a:pt x="0" y="6096"/>
                </a:lnTo>
                <a:lnTo>
                  <a:pt x="17906" y="4825"/>
                </a:lnTo>
                <a:lnTo>
                  <a:pt x="3962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471148" y="1522475"/>
            <a:ext cx="114300" cy="6350"/>
          </a:xfrm>
          <a:custGeom>
            <a:avLst/>
            <a:gdLst/>
            <a:ahLst/>
            <a:cxnLst/>
            <a:rect l="l" t="t" r="r" b="b"/>
            <a:pathLst>
              <a:path w="114300" h="6350">
                <a:moveTo>
                  <a:pt x="35052" y="3048"/>
                </a:moveTo>
                <a:lnTo>
                  <a:pt x="26289" y="3238"/>
                </a:lnTo>
                <a:lnTo>
                  <a:pt x="17526" y="3810"/>
                </a:lnTo>
                <a:lnTo>
                  <a:pt x="8763" y="4762"/>
                </a:lnTo>
                <a:lnTo>
                  <a:pt x="0" y="6096"/>
                </a:lnTo>
                <a:lnTo>
                  <a:pt x="25717" y="3810"/>
                </a:lnTo>
                <a:lnTo>
                  <a:pt x="35052" y="3048"/>
                </a:lnTo>
                <a:close/>
              </a:path>
              <a:path w="114300" h="6350">
                <a:moveTo>
                  <a:pt x="114071" y="3009"/>
                </a:moveTo>
                <a:lnTo>
                  <a:pt x="107480" y="1714"/>
                </a:lnTo>
                <a:lnTo>
                  <a:pt x="101053" y="723"/>
                </a:lnTo>
                <a:lnTo>
                  <a:pt x="105029" y="0"/>
                </a:lnTo>
                <a:lnTo>
                  <a:pt x="85940" y="279"/>
                </a:lnTo>
                <a:lnTo>
                  <a:pt x="67945" y="1054"/>
                </a:lnTo>
                <a:lnTo>
                  <a:pt x="50977" y="2260"/>
                </a:lnTo>
                <a:lnTo>
                  <a:pt x="35052" y="3810"/>
                </a:lnTo>
                <a:lnTo>
                  <a:pt x="52082" y="3073"/>
                </a:lnTo>
                <a:lnTo>
                  <a:pt x="70015" y="3048"/>
                </a:lnTo>
                <a:lnTo>
                  <a:pt x="89357" y="3606"/>
                </a:lnTo>
                <a:lnTo>
                  <a:pt x="110617" y="4572"/>
                </a:lnTo>
                <a:lnTo>
                  <a:pt x="114071" y="3009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692128" y="1528571"/>
            <a:ext cx="48895" cy="6350"/>
          </a:xfrm>
          <a:custGeom>
            <a:avLst/>
            <a:gdLst/>
            <a:ahLst/>
            <a:cxnLst/>
            <a:rect l="l" t="t" r="r" b="b"/>
            <a:pathLst>
              <a:path w="48895" h="6350">
                <a:moveTo>
                  <a:pt x="48768" y="6096"/>
                </a:moveTo>
                <a:lnTo>
                  <a:pt x="45834" y="4787"/>
                </a:lnTo>
                <a:lnTo>
                  <a:pt x="40614" y="3048"/>
                </a:lnTo>
                <a:lnTo>
                  <a:pt x="31851" y="1320"/>
                </a:lnTo>
                <a:lnTo>
                  <a:pt x="18288" y="0"/>
                </a:lnTo>
                <a:lnTo>
                  <a:pt x="33337" y="6032"/>
                </a:lnTo>
                <a:lnTo>
                  <a:pt x="0" y="4572"/>
                </a:lnTo>
                <a:lnTo>
                  <a:pt x="33451" y="6070"/>
                </a:lnTo>
                <a:lnTo>
                  <a:pt x="34036" y="6096"/>
                </a:lnTo>
                <a:lnTo>
                  <a:pt x="35052" y="6096"/>
                </a:lnTo>
                <a:lnTo>
                  <a:pt x="48768" y="6096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1869173" y="1537716"/>
            <a:ext cx="44450" cy="9525"/>
          </a:xfrm>
          <a:custGeom>
            <a:avLst/>
            <a:gdLst/>
            <a:ahLst/>
            <a:cxnLst/>
            <a:rect l="l" t="t" r="r" b="b"/>
            <a:pathLst>
              <a:path w="44450" h="9525">
                <a:moveTo>
                  <a:pt x="43934" y="0"/>
                </a:moveTo>
                <a:lnTo>
                  <a:pt x="5389" y="4190"/>
                </a:lnTo>
                <a:lnTo>
                  <a:pt x="0" y="6429"/>
                </a:lnTo>
                <a:lnTo>
                  <a:pt x="19042" y="9144"/>
                </a:lnTo>
                <a:lnTo>
                  <a:pt x="24824" y="7000"/>
                </a:lnTo>
                <a:lnTo>
                  <a:pt x="24344" y="4953"/>
                </a:lnTo>
                <a:lnTo>
                  <a:pt x="27435" y="2714"/>
                </a:lnTo>
                <a:lnTo>
                  <a:pt x="4393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1743944" y="1534667"/>
            <a:ext cx="66040" cy="6350"/>
          </a:xfrm>
          <a:custGeom>
            <a:avLst/>
            <a:gdLst/>
            <a:ahLst/>
            <a:cxnLst/>
            <a:rect l="l" t="t" r="r" b="b"/>
            <a:pathLst>
              <a:path w="66040" h="6350">
                <a:moveTo>
                  <a:pt x="21336" y="3048"/>
                </a:moveTo>
                <a:lnTo>
                  <a:pt x="4826" y="3048"/>
                </a:lnTo>
                <a:lnTo>
                  <a:pt x="0" y="6096"/>
                </a:lnTo>
                <a:lnTo>
                  <a:pt x="21336" y="3048"/>
                </a:lnTo>
                <a:close/>
              </a:path>
              <a:path w="66040" h="6350">
                <a:moveTo>
                  <a:pt x="65532" y="0"/>
                </a:moveTo>
                <a:lnTo>
                  <a:pt x="21336" y="3429"/>
                </a:lnTo>
                <a:lnTo>
                  <a:pt x="62738" y="4572"/>
                </a:lnTo>
                <a:lnTo>
                  <a:pt x="61722" y="3429"/>
                </a:lnTo>
                <a:lnTo>
                  <a:pt x="54229" y="1143"/>
                </a:lnTo>
                <a:lnTo>
                  <a:pt x="6553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481816" y="1531619"/>
            <a:ext cx="78105" cy="3175"/>
          </a:xfrm>
          <a:custGeom>
            <a:avLst/>
            <a:gdLst/>
            <a:ahLst/>
            <a:cxnLst/>
            <a:rect l="l" t="t" r="r" b="b"/>
            <a:pathLst>
              <a:path w="78104" h="3175">
                <a:moveTo>
                  <a:pt x="60832" y="0"/>
                </a:moveTo>
                <a:lnTo>
                  <a:pt x="46684" y="881"/>
                </a:lnTo>
                <a:lnTo>
                  <a:pt x="31845" y="1333"/>
                </a:lnTo>
                <a:lnTo>
                  <a:pt x="0" y="1524"/>
                </a:lnTo>
                <a:lnTo>
                  <a:pt x="36702" y="2571"/>
                </a:lnTo>
                <a:lnTo>
                  <a:pt x="55149" y="2917"/>
                </a:lnTo>
                <a:lnTo>
                  <a:pt x="73405" y="3047"/>
                </a:lnTo>
                <a:lnTo>
                  <a:pt x="76281" y="1928"/>
                </a:lnTo>
                <a:lnTo>
                  <a:pt x="77930" y="952"/>
                </a:lnTo>
                <a:lnTo>
                  <a:pt x="74173" y="261"/>
                </a:lnTo>
                <a:lnTo>
                  <a:pt x="6083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1553444" y="1533143"/>
            <a:ext cx="78105" cy="3175"/>
          </a:xfrm>
          <a:custGeom>
            <a:avLst/>
            <a:gdLst/>
            <a:ahLst/>
            <a:cxnLst/>
            <a:rect l="l" t="t" r="r" b="b"/>
            <a:pathLst>
              <a:path w="78104" h="3175">
                <a:moveTo>
                  <a:pt x="44196" y="1524"/>
                </a:moveTo>
                <a:lnTo>
                  <a:pt x="34112" y="1651"/>
                </a:lnTo>
                <a:lnTo>
                  <a:pt x="12966" y="2171"/>
                </a:lnTo>
                <a:lnTo>
                  <a:pt x="0" y="2286"/>
                </a:lnTo>
                <a:lnTo>
                  <a:pt x="0" y="3048"/>
                </a:lnTo>
                <a:lnTo>
                  <a:pt x="5588" y="3048"/>
                </a:lnTo>
                <a:lnTo>
                  <a:pt x="17716" y="2921"/>
                </a:lnTo>
                <a:lnTo>
                  <a:pt x="27749" y="2578"/>
                </a:lnTo>
                <a:lnTo>
                  <a:pt x="36334" y="2095"/>
                </a:lnTo>
                <a:lnTo>
                  <a:pt x="44196" y="1524"/>
                </a:lnTo>
                <a:close/>
              </a:path>
              <a:path w="78104" h="3175">
                <a:moveTo>
                  <a:pt x="77724" y="0"/>
                </a:moveTo>
                <a:lnTo>
                  <a:pt x="73152" y="1524"/>
                </a:lnTo>
                <a:lnTo>
                  <a:pt x="77724" y="1524"/>
                </a:lnTo>
                <a:lnTo>
                  <a:pt x="7772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1408664" y="1529333"/>
            <a:ext cx="32384" cy="2540"/>
          </a:xfrm>
          <a:custGeom>
            <a:avLst/>
            <a:gdLst/>
            <a:ahLst/>
            <a:cxnLst/>
            <a:rect l="l" t="t" r="r" b="b"/>
            <a:pathLst>
              <a:path w="32384" h="2540">
                <a:moveTo>
                  <a:pt x="4875" y="0"/>
                </a:moveTo>
                <a:lnTo>
                  <a:pt x="32003" y="2286"/>
                </a:lnTo>
                <a:lnTo>
                  <a:pt x="23342" y="1397"/>
                </a:lnTo>
                <a:lnTo>
                  <a:pt x="13477" y="508"/>
                </a:lnTo>
                <a:lnTo>
                  <a:pt x="487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597640" y="1531619"/>
            <a:ext cx="29209" cy="3175"/>
          </a:xfrm>
          <a:custGeom>
            <a:avLst/>
            <a:gdLst/>
            <a:ahLst/>
            <a:cxnLst/>
            <a:rect l="l" t="t" r="r" b="b"/>
            <a:pathLst>
              <a:path w="29209" h="3175">
                <a:moveTo>
                  <a:pt x="23367" y="0"/>
                </a:moveTo>
                <a:lnTo>
                  <a:pt x="13969" y="1015"/>
                </a:lnTo>
                <a:lnTo>
                  <a:pt x="7492" y="2031"/>
                </a:lnTo>
                <a:lnTo>
                  <a:pt x="0" y="3047"/>
                </a:lnTo>
                <a:lnTo>
                  <a:pt x="7685" y="2889"/>
                </a:lnTo>
                <a:lnTo>
                  <a:pt x="22342" y="2190"/>
                </a:lnTo>
                <a:lnTo>
                  <a:pt x="28955" y="2031"/>
                </a:lnTo>
                <a:lnTo>
                  <a:pt x="27050" y="1015"/>
                </a:lnTo>
                <a:lnTo>
                  <a:pt x="25273" y="1015"/>
                </a:lnTo>
                <a:lnTo>
                  <a:pt x="2336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1149838" y="1528571"/>
            <a:ext cx="333375" cy="29209"/>
          </a:xfrm>
          <a:custGeom>
            <a:avLst/>
            <a:gdLst/>
            <a:ahLst/>
            <a:cxnLst/>
            <a:rect l="l" t="t" r="r" b="b"/>
            <a:pathLst>
              <a:path w="333375" h="29209">
                <a:moveTo>
                  <a:pt x="155016" y="23012"/>
                </a:moveTo>
                <a:lnTo>
                  <a:pt x="154203" y="17551"/>
                </a:lnTo>
                <a:lnTo>
                  <a:pt x="139255" y="11442"/>
                </a:lnTo>
                <a:lnTo>
                  <a:pt x="115443" y="6096"/>
                </a:lnTo>
                <a:lnTo>
                  <a:pt x="114261" y="7239"/>
                </a:lnTo>
                <a:lnTo>
                  <a:pt x="109410" y="8305"/>
                </a:lnTo>
                <a:lnTo>
                  <a:pt x="96824" y="9550"/>
                </a:lnTo>
                <a:lnTo>
                  <a:pt x="72517" y="11176"/>
                </a:lnTo>
                <a:lnTo>
                  <a:pt x="119773" y="14211"/>
                </a:lnTo>
                <a:lnTo>
                  <a:pt x="137756" y="16027"/>
                </a:lnTo>
                <a:lnTo>
                  <a:pt x="129794" y="17907"/>
                </a:lnTo>
                <a:lnTo>
                  <a:pt x="99009" y="18516"/>
                </a:lnTo>
                <a:lnTo>
                  <a:pt x="83261" y="17970"/>
                </a:lnTo>
                <a:lnTo>
                  <a:pt x="72872" y="16764"/>
                </a:lnTo>
                <a:lnTo>
                  <a:pt x="58166" y="15367"/>
                </a:lnTo>
                <a:lnTo>
                  <a:pt x="56591" y="18224"/>
                </a:lnTo>
                <a:lnTo>
                  <a:pt x="6921" y="23533"/>
                </a:lnTo>
                <a:lnTo>
                  <a:pt x="0" y="27305"/>
                </a:lnTo>
                <a:lnTo>
                  <a:pt x="47625" y="25527"/>
                </a:lnTo>
                <a:lnTo>
                  <a:pt x="45732" y="26314"/>
                </a:lnTo>
                <a:lnTo>
                  <a:pt x="41605" y="27241"/>
                </a:lnTo>
                <a:lnTo>
                  <a:pt x="39776" y="28181"/>
                </a:lnTo>
                <a:lnTo>
                  <a:pt x="44831" y="28956"/>
                </a:lnTo>
                <a:lnTo>
                  <a:pt x="54546" y="26530"/>
                </a:lnTo>
                <a:lnTo>
                  <a:pt x="76276" y="24828"/>
                </a:lnTo>
                <a:lnTo>
                  <a:pt x="105168" y="24574"/>
                </a:lnTo>
                <a:lnTo>
                  <a:pt x="136398" y="26416"/>
                </a:lnTo>
                <a:lnTo>
                  <a:pt x="155016" y="23012"/>
                </a:lnTo>
                <a:close/>
              </a:path>
              <a:path w="333375" h="29209">
                <a:moveTo>
                  <a:pt x="211582" y="6096"/>
                </a:moveTo>
                <a:lnTo>
                  <a:pt x="197662" y="5295"/>
                </a:lnTo>
                <a:lnTo>
                  <a:pt x="184442" y="4191"/>
                </a:lnTo>
                <a:lnTo>
                  <a:pt x="170154" y="2527"/>
                </a:lnTo>
                <a:lnTo>
                  <a:pt x="153035" y="0"/>
                </a:lnTo>
                <a:lnTo>
                  <a:pt x="135737" y="1511"/>
                </a:lnTo>
                <a:lnTo>
                  <a:pt x="125158" y="2921"/>
                </a:lnTo>
                <a:lnTo>
                  <a:pt x="119405" y="4191"/>
                </a:lnTo>
                <a:lnTo>
                  <a:pt x="117094" y="5080"/>
                </a:lnTo>
                <a:lnTo>
                  <a:pt x="200279" y="6096"/>
                </a:lnTo>
                <a:lnTo>
                  <a:pt x="211582" y="6096"/>
                </a:lnTo>
                <a:close/>
              </a:path>
              <a:path w="333375" h="29209">
                <a:moveTo>
                  <a:pt x="291477" y="3975"/>
                </a:moveTo>
                <a:lnTo>
                  <a:pt x="211582" y="5715"/>
                </a:lnTo>
                <a:lnTo>
                  <a:pt x="288036" y="5715"/>
                </a:lnTo>
                <a:lnTo>
                  <a:pt x="277850" y="5194"/>
                </a:lnTo>
                <a:lnTo>
                  <a:pt x="278460" y="4826"/>
                </a:lnTo>
                <a:lnTo>
                  <a:pt x="284797" y="4470"/>
                </a:lnTo>
                <a:lnTo>
                  <a:pt x="291477" y="3975"/>
                </a:lnTo>
                <a:close/>
              </a:path>
              <a:path w="333375" h="29209">
                <a:moveTo>
                  <a:pt x="332867" y="4826"/>
                </a:moveTo>
                <a:lnTo>
                  <a:pt x="321754" y="4673"/>
                </a:lnTo>
                <a:lnTo>
                  <a:pt x="311175" y="4279"/>
                </a:lnTo>
                <a:lnTo>
                  <a:pt x="290830" y="3048"/>
                </a:lnTo>
                <a:lnTo>
                  <a:pt x="292785" y="3975"/>
                </a:lnTo>
                <a:lnTo>
                  <a:pt x="291807" y="3975"/>
                </a:lnTo>
                <a:lnTo>
                  <a:pt x="290830" y="4826"/>
                </a:lnTo>
                <a:lnTo>
                  <a:pt x="289941" y="4826"/>
                </a:lnTo>
                <a:lnTo>
                  <a:pt x="288036" y="5715"/>
                </a:lnTo>
                <a:lnTo>
                  <a:pt x="274231" y="8051"/>
                </a:lnTo>
                <a:lnTo>
                  <a:pt x="258762" y="10172"/>
                </a:lnTo>
                <a:lnTo>
                  <a:pt x="250672" y="12420"/>
                </a:lnTo>
                <a:lnTo>
                  <a:pt x="258445" y="15240"/>
                </a:lnTo>
                <a:lnTo>
                  <a:pt x="285750" y="14681"/>
                </a:lnTo>
                <a:lnTo>
                  <a:pt x="298856" y="13309"/>
                </a:lnTo>
                <a:lnTo>
                  <a:pt x="308190" y="11607"/>
                </a:lnTo>
                <a:lnTo>
                  <a:pt x="322834" y="10172"/>
                </a:lnTo>
                <a:lnTo>
                  <a:pt x="294982" y="10172"/>
                </a:lnTo>
                <a:lnTo>
                  <a:pt x="293522" y="9639"/>
                </a:lnTo>
                <a:lnTo>
                  <a:pt x="303161" y="8597"/>
                </a:lnTo>
                <a:lnTo>
                  <a:pt x="307187" y="7226"/>
                </a:lnTo>
                <a:lnTo>
                  <a:pt x="288925" y="5715"/>
                </a:lnTo>
                <a:lnTo>
                  <a:pt x="300253" y="5588"/>
                </a:lnTo>
                <a:lnTo>
                  <a:pt x="322097" y="4965"/>
                </a:lnTo>
                <a:lnTo>
                  <a:pt x="332867" y="4826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770995" y="1542287"/>
            <a:ext cx="92075" cy="12700"/>
          </a:xfrm>
          <a:custGeom>
            <a:avLst/>
            <a:gdLst/>
            <a:ahLst/>
            <a:cxnLst/>
            <a:rect l="l" t="t" r="r" b="b"/>
            <a:pathLst>
              <a:path w="92075" h="12700">
                <a:moveTo>
                  <a:pt x="70993" y="10668"/>
                </a:moveTo>
                <a:lnTo>
                  <a:pt x="66040" y="12192"/>
                </a:lnTo>
                <a:lnTo>
                  <a:pt x="70993" y="12192"/>
                </a:lnTo>
                <a:lnTo>
                  <a:pt x="70993" y="10668"/>
                </a:lnTo>
                <a:close/>
              </a:path>
              <a:path w="92075" h="12700">
                <a:moveTo>
                  <a:pt x="91516" y="7543"/>
                </a:moveTo>
                <a:lnTo>
                  <a:pt x="75057" y="6223"/>
                </a:lnTo>
                <a:lnTo>
                  <a:pt x="69342" y="7112"/>
                </a:lnTo>
                <a:lnTo>
                  <a:pt x="43878" y="5384"/>
                </a:lnTo>
                <a:lnTo>
                  <a:pt x="20231" y="3225"/>
                </a:lnTo>
                <a:lnTo>
                  <a:pt x="3810" y="1244"/>
                </a:lnTo>
                <a:lnTo>
                  <a:pt x="0" y="0"/>
                </a:lnTo>
                <a:lnTo>
                  <a:pt x="7264" y="2540"/>
                </a:lnTo>
                <a:lnTo>
                  <a:pt x="15532" y="4902"/>
                </a:lnTo>
                <a:lnTo>
                  <a:pt x="26162" y="7251"/>
                </a:lnTo>
                <a:lnTo>
                  <a:pt x="40513" y="9779"/>
                </a:lnTo>
                <a:lnTo>
                  <a:pt x="50317" y="8229"/>
                </a:lnTo>
                <a:lnTo>
                  <a:pt x="58293" y="7785"/>
                </a:lnTo>
                <a:lnTo>
                  <a:pt x="70231" y="8001"/>
                </a:lnTo>
                <a:lnTo>
                  <a:pt x="77152" y="8674"/>
                </a:lnTo>
                <a:lnTo>
                  <a:pt x="76492" y="9334"/>
                </a:lnTo>
                <a:lnTo>
                  <a:pt x="72961" y="10007"/>
                </a:lnTo>
                <a:lnTo>
                  <a:pt x="71247" y="10668"/>
                </a:lnTo>
                <a:lnTo>
                  <a:pt x="81851" y="9855"/>
                </a:lnTo>
                <a:lnTo>
                  <a:pt x="91198" y="8788"/>
                </a:lnTo>
                <a:lnTo>
                  <a:pt x="91516" y="7543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554968" y="1543811"/>
            <a:ext cx="66675" cy="5080"/>
          </a:xfrm>
          <a:custGeom>
            <a:avLst/>
            <a:gdLst/>
            <a:ahLst/>
            <a:cxnLst/>
            <a:rect l="l" t="t" r="r" b="b"/>
            <a:pathLst>
              <a:path w="66675" h="5080">
                <a:moveTo>
                  <a:pt x="66293" y="0"/>
                </a:moveTo>
                <a:lnTo>
                  <a:pt x="0" y="1524"/>
                </a:lnTo>
                <a:lnTo>
                  <a:pt x="34162" y="4572"/>
                </a:lnTo>
                <a:lnTo>
                  <a:pt x="32257" y="3048"/>
                </a:lnTo>
                <a:lnTo>
                  <a:pt x="52881" y="2786"/>
                </a:lnTo>
                <a:lnTo>
                  <a:pt x="61706" y="2095"/>
                </a:lnTo>
                <a:lnTo>
                  <a:pt x="64315" y="1119"/>
                </a:lnTo>
                <a:lnTo>
                  <a:pt x="6629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1224259" y="1528572"/>
            <a:ext cx="38100" cy="6350"/>
          </a:xfrm>
          <a:custGeom>
            <a:avLst/>
            <a:gdLst/>
            <a:ahLst/>
            <a:cxnLst/>
            <a:rect l="l" t="t" r="r" b="b"/>
            <a:pathLst>
              <a:path w="38100" h="6350">
                <a:moveTo>
                  <a:pt x="38100" y="0"/>
                </a:moveTo>
                <a:lnTo>
                  <a:pt x="0" y="6095"/>
                </a:lnTo>
                <a:lnTo>
                  <a:pt x="29464" y="4317"/>
                </a:lnTo>
                <a:lnTo>
                  <a:pt x="3810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1146535" y="1528572"/>
            <a:ext cx="21590" cy="3175"/>
          </a:xfrm>
          <a:custGeom>
            <a:avLst/>
            <a:gdLst/>
            <a:ahLst/>
            <a:cxnLst/>
            <a:rect l="l" t="t" r="r" b="b"/>
            <a:pathLst>
              <a:path w="21590" h="3175">
                <a:moveTo>
                  <a:pt x="21336" y="0"/>
                </a:moveTo>
                <a:lnTo>
                  <a:pt x="0" y="2286"/>
                </a:lnTo>
                <a:lnTo>
                  <a:pt x="18669" y="3048"/>
                </a:lnTo>
                <a:lnTo>
                  <a:pt x="21336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198108" y="1566672"/>
            <a:ext cx="20320" cy="1905"/>
          </a:xfrm>
          <a:custGeom>
            <a:avLst/>
            <a:gdLst/>
            <a:ahLst/>
            <a:cxnLst/>
            <a:rect l="l" t="t" r="r" b="b"/>
            <a:pathLst>
              <a:path w="20320" h="1905">
                <a:moveTo>
                  <a:pt x="19812" y="0"/>
                </a:moveTo>
                <a:lnTo>
                  <a:pt x="9397" y="0"/>
                </a:lnTo>
                <a:lnTo>
                  <a:pt x="0" y="1524"/>
                </a:lnTo>
                <a:lnTo>
                  <a:pt x="1981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356603" y="1565147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5">
                <a:moveTo>
                  <a:pt x="9144" y="0"/>
                </a:moveTo>
                <a:lnTo>
                  <a:pt x="2794" y="762"/>
                </a:lnTo>
                <a:lnTo>
                  <a:pt x="0" y="1524"/>
                </a:lnTo>
                <a:lnTo>
                  <a:pt x="5461" y="1524"/>
                </a:lnTo>
                <a:lnTo>
                  <a:pt x="914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8954261" y="1524178"/>
            <a:ext cx="59055" cy="4445"/>
          </a:xfrm>
          <a:custGeom>
            <a:avLst/>
            <a:gdLst/>
            <a:ahLst/>
            <a:cxnLst/>
            <a:rect l="l" t="t" r="r" b="b"/>
            <a:pathLst>
              <a:path w="59054" h="4444">
                <a:moveTo>
                  <a:pt x="3363" y="0"/>
                </a:moveTo>
                <a:lnTo>
                  <a:pt x="0" y="964"/>
                </a:lnTo>
                <a:lnTo>
                  <a:pt x="8636" y="3758"/>
                </a:lnTo>
                <a:lnTo>
                  <a:pt x="23508" y="3446"/>
                </a:lnTo>
                <a:lnTo>
                  <a:pt x="36560" y="3552"/>
                </a:lnTo>
                <a:lnTo>
                  <a:pt x="48158" y="3919"/>
                </a:lnTo>
                <a:lnTo>
                  <a:pt x="58674" y="4393"/>
                </a:lnTo>
                <a:lnTo>
                  <a:pt x="36379" y="2357"/>
                </a:lnTo>
                <a:lnTo>
                  <a:pt x="16716" y="678"/>
                </a:lnTo>
                <a:lnTo>
                  <a:pt x="336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478268" y="1546859"/>
            <a:ext cx="88900" cy="18415"/>
          </a:xfrm>
          <a:custGeom>
            <a:avLst/>
            <a:gdLst/>
            <a:ahLst/>
            <a:cxnLst/>
            <a:rect l="l" t="t" r="r" b="b"/>
            <a:pathLst>
              <a:path w="88900" h="18415">
                <a:moveTo>
                  <a:pt x="38100" y="18288"/>
                </a:moveTo>
                <a:lnTo>
                  <a:pt x="0" y="15240"/>
                </a:lnTo>
                <a:lnTo>
                  <a:pt x="7124" y="16002"/>
                </a:lnTo>
                <a:lnTo>
                  <a:pt x="15798" y="16764"/>
                </a:lnTo>
                <a:lnTo>
                  <a:pt x="26098" y="17526"/>
                </a:lnTo>
                <a:lnTo>
                  <a:pt x="38100" y="18288"/>
                </a:lnTo>
                <a:close/>
              </a:path>
              <a:path w="88900" h="18415">
                <a:moveTo>
                  <a:pt x="88392" y="0"/>
                </a:moveTo>
                <a:lnTo>
                  <a:pt x="59436" y="2286"/>
                </a:lnTo>
                <a:lnTo>
                  <a:pt x="68453" y="3048"/>
                </a:lnTo>
                <a:lnTo>
                  <a:pt x="8839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410200" y="1568196"/>
            <a:ext cx="24765" cy="5080"/>
          </a:xfrm>
          <a:custGeom>
            <a:avLst/>
            <a:gdLst/>
            <a:ahLst/>
            <a:cxnLst/>
            <a:rect l="l" t="t" r="r" b="b"/>
            <a:pathLst>
              <a:path w="24764" h="5080">
                <a:moveTo>
                  <a:pt x="23113" y="0"/>
                </a:moveTo>
                <a:lnTo>
                  <a:pt x="0" y="4571"/>
                </a:lnTo>
                <a:lnTo>
                  <a:pt x="18631" y="4250"/>
                </a:lnTo>
                <a:lnTo>
                  <a:pt x="24177" y="3333"/>
                </a:lnTo>
                <a:lnTo>
                  <a:pt x="23413" y="1893"/>
                </a:lnTo>
                <a:lnTo>
                  <a:pt x="23113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6257544" y="1525524"/>
            <a:ext cx="20320" cy="3175"/>
          </a:xfrm>
          <a:custGeom>
            <a:avLst/>
            <a:gdLst/>
            <a:ahLst/>
            <a:cxnLst/>
            <a:rect l="l" t="t" r="r" b="b"/>
            <a:pathLst>
              <a:path w="20320" h="3175">
                <a:moveTo>
                  <a:pt x="17017" y="0"/>
                </a:moveTo>
                <a:lnTo>
                  <a:pt x="4698" y="1524"/>
                </a:lnTo>
                <a:lnTo>
                  <a:pt x="0" y="3048"/>
                </a:lnTo>
                <a:lnTo>
                  <a:pt x="12318" y="3048"/>
                </a:lnTo>
                <a:lnTo>
                  <a:pt x="19811" y="1524"/>
                </a:lnTo>
                <a:lnTo>
                  <a:pt x="1701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583179" y="1560575"/>
            <a:ext cx="7620" cy="1905"/>
          </a:xfrm>
          <a:custGeom>
            <a:avLst/>
            <a:gdLst/>
            <a:ahLst/>
            <a:cxnLst/>
            <a:rect l="l" t="t" r="r" b="b"/>
            <a:pathLst>
              <a:path w="7619" h="1905">
                <a:moveTo>
                  <a:pt x="888" y="0"/>
                </a:moveTo>
                <a:lnTo>
                  <a:pt x="0" y="1524"/>
                </a:lnTo>
                <a:lnTo>
                  <a:pt x="7619" y="1524"/>
                </a:lnTo>
                <a:lnTo>
                  <a:pt x="888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761744" y="1522857"/>
            <a:ext cx="35560" cy="1270"/>
          </a:xfrm>
          <a:custGeom>
            <a:avLst/>
            <a:gdLst/>
            <a:ahLst/>
            <a:cxnLst/>
            <a:rect l="l" t="t" r="r" b="b"/>
            <a:pathLst>
              <a:path w="35560" h="1269">
                <a:moveTo>
                  <a:pt x="21907" y="0"/>
                </a:moveTo>
                <a:lnTo>
                  <a:pt x="12334" y="285"/>
                </a:lnTo>
                <a:lnTo>
                  <a:pt x="0" y="1142"/>
                </a:lnTo>
                <a:lnTo>
                  <a:pt x="35051" y="1142"/>
                </a:lnTo>
                <a:lnTo>
                  <a:pt x="29289" y="285"/>
                </a:lnTo>
                <a:lnTo>
                  <a:pt x="2190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0812780" y="1529453"/>
            <a:ext cx="8255" cy="1270"/>
          </a:xfrm>
          <a:custGeom>
            <a:avLst/>
            <a:gdLst/>
            <a:ahLst/>
            <a:cxnLst/>
            <a:rect l="l" t="t" r="r" b="b"/>
            <a:pathLst>
              <a:path w="8254" h="1269">
                <a:moveTo>
                  <a:pt x="3750" y="0"/>
                </a:moveTo>
                <a:lnTo>
                  <a:pt x="0" y="642"/>
                </a:lnTo>
                <a:lnTo>
                  <a:pt x="8108" y="428"/>
                </a:lnTo>
                <a:lnTo>
                  <a:pt x="7905" y="71"/>
                </a:lnTo>
                <a:lnTo>
                  <a:pt x="375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0896600" y="1546352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3809" y="0"/>
                </a:moveTo>
                <a:lnTo>
                  <a:pt x="889" y="1015"/>
                </a:lnTo>
                <a:lnTo>
                  <a:pt x="0" y="2032"/>
                </a:lnTo>
                <a:lnTo>
                  <a:pt x="3809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9947147" y="1554480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5">
                <a:moveTo>
                  <a:pt x="3682" y="0"/>
                </a:moveTo>
                <a:lnTo>
                  <a:pt x="888" y="0"/>
                </a:lnTo>
                <a:lnTo>
                  <a:pt x="0" y="0"/>
                </a:lnTo>
                <a:lnTo>
                  <a:pt x="4572" y="1524"/>
                </a:lnTo>
                <a:lnTo>
                  <a:pt x="368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0786872" y="1528571"/>
            <a:ext cx="68580" cy="3175"/>
          </a:xfrm>
          <a:custGeom>
            <a:avLst/>
            <a:gdLst/>
            <a:ahLst/>
            <a:cxnLst/>
            <a:rect l="l" t="t" r="r" b="b"/>
            <a:pathLst>
              <a:path w="68579" h="3175">
                <a:moveTo>
                  <a:pt x="30480" y="3048"/>
                </a:moveTo>
                <a:lnTo>
                  <a:pt x="27559" y="1524"/>
                </a:lnTo>
                <a:lnTo>
                  <a:pt x="26543" y="1524"/>
                </a:lnTo>
                <a:lnTo>
                  <a:pt x="25527" y="1524"/>
                </a:lnTo>
                <a:lnTo>
                  <a:pt x="0" y="1524"/>
                </a:lnTo>
                <a:lnTo>
                  <a:pt x="7937" y="1549"/>
                </a:lnTo>
                <a:lnTo>
                  <a:pt x="15621" y="1714"/>
                </a:lnTo>
                <a:lnTo>
                  <a:pt x="23101" y="2171"/>
                </a:lnTo>
                <a:lnTo>
                  <a:pt x="30480" y="3048"/>
                </a:lnTo>
                <a:close/>
              </a:path>
              <a:path w="68579" h="3175">
                <a:moveTo>
                  <a:pt x="68580" y="1524"/>
                </a:moveTo>
                <a:lnTo>
                  <a:pt x="66548" y="0"/>
                </a:lnTo>
                <a:lnTo>
                  <a:pt x="48768" y="1524"/>
                </a:lnTo>
                <a:lnTo>
                  <a:pt x="68580" y="1524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4099575" y="155295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69">
                <a:moveTo>
                  <a:pt x="13700" y="0"/>
                </a:moveTo>
                <a:lnTo>
                  <a:pt x="10017" y="0"/>
                </a:lnTo>
                <a:lnTo>
                  <a:pt x="0" y="857"/>
                </a:lnTo>
                <a:lnTo>
                  <a:pt x="4748" y="535"/>
                </a:lnTo>
                <a:lnTo>
                  <a:pt x="1370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74673" y="1520951"/>
            <a:ext cx="9551670" cy="58419"/>
          </a:xfrm>
          <a:custGeom>
            <a:avLst/>
            <a:gdLst/>
            <a:ahLst/>
            <a:cxnLst/>
            <a:rect l="l" t="t" r="r" b="b"/>
            <a:pathLst>
              <a:path w="9551670" h="58419">
                <a:moveTo>
                  <a:pt x="748512" y="35179"/>
                </a:moveTo>
                <a:lnTo>
                  <a:pt x="725995" y="35179"/>
                </a:lnTo>
                <a:lnTo>
                  <a:pt x="714298" y="34798"/>
                </a:lnTo>
                <a:lnTo>
                  <a:pt x="724230" y="35179"/>
                </a:lnTo>
                <a:lnTo>
                  <a:pt x="725551" y="35179"/>
                </a:lnTo>
                <a:lnTo>
                  <a:pt x="747255" y="36588"/>
                </a:lnTo>
                <a:lnTo>
                  <a:pt x="748512" y="35179"/>
                </a:lnTo>
                <a:close/>
              </a:path>
              <a:path w="9551670" h="58419">
                <a:moveTo>
                  <a:pt x="967994" y="35179"/>
                </a:moveTo>
                <a:lnTo>
                  <a:pt x="905306" y="35179"/>
                </a:lnTo>
                <a:lnTo>
                  <a:pt x="941031" y="39243"/>
                </a:lnTo>
                <a:lnTo>
                  <a:pt x="959040" y="39243"/>
                </a:lnTo>
                <a:lnTo>
                  <a:pt x="956754" y="37592"/>
                </a:lnTo>
                <a:lnTo>
                  <a:pt x="954951" y="36068"/>
                </a:lnTo>
                <a:lnTo>
                  <a:pt x="949325" y="36068"/>
                </a:lnTo>
                <a:lnTo>
                  <a:pt x="967994" y="35179"/>
                </a:lnTo>
                <a:close/>
              </a:path>
              <a:path w="9551670" h="58419">
                <a:moveTo>
                  <a:pt x="994575" y="35179"/>
                </a:moveTo>
                <a:lnTo>
                  <a:pt x="974648" y="35179"/>
                </a:lnTo>
                <a:lnTo>
                  <a:pt x="986650" y="37477"/>
                </a:lnTo>
                <a:lnTo>
                  <a:pt x="994575" y="35179"/>
                </a:lnTo>
                <a:close/>
              </a:path>
              <a:path w="9551670" h="58419">
                <a:moveTo>
                  <a:pt x="1023899" y="40767"/>
                </a:moveTo>
                <a:lnTo>
                  <a:pt x="1009357" y="40767"/>
                </a:lnTo>
                <a:lnTo>
                  <a:pt x="1017130" y="41033"/>
                </a:lnTo>
                <a:lnTo>
                  <a:pt x="1023899" y="40767"/>
                </a:lnTo>
                <a:close/>
              </a:path>
              <a:path w="9551670" h="58419">
                <a:moveTo>
                  <a:pt x="1115593" y="41275"/>
                </a:moveTo>
                <a:lnTo>
                  <a:pt x="1024902" y="41275"/>
                </a:lnTo>
                <a:lnTo>
                  <a:pt x="1049261" y="42075"/>
                </a:lnTo>
                <a:lnTo>
                  <a:pt x="1105814" y="41529"/>
                </a:lnTo>
                <a:lnTo>
                  <a:pt x="1115593" y="41275"/>
                </a:lnTo>
                <a:close/>
              </a:path>
              <a:path w="9551670" h="58419">
                <a:moveTo>
                  <a:pt x="1632254" y="4318"/>
                </a:moveTo>
                <a:lnTo>
                  <a:pt x="1604022" y="1778"/>
                </a:lnTo>
                <a:lnTo>
                  <a:pt x="1602587" y="1778"/>
                </a:lnTo>
                <a:lnTo>
                  <a:pt x="1602435" y="2603"/>
                </a:lnTo>
                <a:lnTo>
                  <a:pt x="1602384" y="2921"/>
                </a:lnTo>
                <a:lnTo>
                  <a:pt x="1602282" y="3429"/>
                </a:lnTo>
                <a:lnTo>
                  <a:pt x="1609966" y="3429"/>
                </a:lnTo>
                <a:lnTo>
                  <a:pt x="1571332" y="4699"/>
                </a:lnTo>
                <a:lnTo>
                  <a:pt x="1594980" y="4318"/>
                </a:lnTo>
                <a:lnTo>
                  <a:pt x="1632254" y="4318"/>
                </a:lnTo>
                <a:close/>
              </a:path>
              <a:path w="9551670" h="58419">
                <a:moveTo>
                  <a:pt x="1850809" y="35179"/>
                </a:moveTo>
                <a:lnTo>
                  <a:pt x="1772437" y="35179"/>
                </a:lnTo>
                <a:lnTo>
                  <a:pt x="1785569" y="37084"/>
                </a:lnTo>
                <a:lnTo>
                  <a:pt x="1788515" y="37084"/>
                </a:lnTo>
                <a:lnTo>
                  <a:pt x="1787321" y="37350"/>
                </a:lnTo>
                <a:lnTo>
                  <a:pt x="1785569" y="37084"/>
                </a:lnTo>
                <a:lnTo>
                  <a:pt x="1483893" y="37084"/>
                </a:lnTo>
                <a:lnTo>
                  <a:pt x="1466799" y="37338"/>
                </a:lnTo>
                <a:lnTo>
                  <a:pt x="1504442" y="36068"/>
                </a:lnTo>
                <a:lnTo>
                  <a:pt x="1517243" y="36068"/>
                </a:lnTo>
                <a:lnTo>
                  <a:pt x="1513738" y="35179"/>
                </a:lnTo>
                <a:lnTo>
                  <a:pt x="1018832" y="35179"/>
                </a:lnTo>
                <a:lnTo>
                  <a:pt x="1035088" y="36830"/>
                </a:lnTo>
                <a:lnTo>
                  <a:pt x="1034503" y="36830"/>
                </a:lnTo>
                <a:lnTo>
                  <a:pt x="1042466" y="38354"/>
                </a:lnTo>
                <a:lnTo>
                  <a:pt x="1042847" y="38354"/>
                </a:lnTo>
                <a:lnTo>
                  <a:pt x="1048118" y="40767"/>
                </a:lnTo>
                <a:lnTo>
                  <a:pt x="1139685" y="40767"/>
                </a:lnTo>
                <a:lnTo>
                  <a:pt x="1102296" y="39243"/>
                </a:lnTo>
                <a:lnTo>
                  <a:pt x="1089139" y="39243"/>
                </a:lnTo>
                <a:lnTo>
                  <a:pt x="1159395" y="38354"/>
                </a:lnTo>
                <a:lnTo>
                  <a:pt x="1398447" y="38354"/>
                </a:lnTo>
                <a:lnTo>
                  <a:pt x="1449717" y="37592"/>
                </a:lnTo>
                <a:lnTo>
                  <a:pt x="1459280" y="37592"/>
                </a:lnTo>
                <a:lnTo>
                  <a:pt x="1786128" y="37592"/>
                </a:lnTo>
                <a:lnTo>
                  <a:pt x="1779003" y="39116"/>
                </a:lnTo>
                <a:lnTo>
                  <a:pt x="1831949" y="36830"/>
                </a:lnTo>
                <a:lnTo>
                  <a:pt x="1850809" y="35179"/>
                </a:lnTo>
                <a:close/>
              </a:path>
              <a:path w="9551670" h="58419">
                <a:moveTo>
                  <a:pt x="1861121" y="33655"/>
                </a:moveTo>
                <a:lnTo>
                  <a:pt x="1759978" y="33655"/>
                </a:lnTo>
                <a:lnTo>
                  <a:pt x="1762175" y="32893"/>
                </a:lnTo>
                <a:lnTo>
                  <a:pt x="1711642" y="32893"/>
                </a:lnTo>
                <a:lnTo>
                  <a:pt x="1697189" y="33655"/>
                </a:lnTo>
                <a:lnTo>
                  <a:pt x="1613623" y="33655"/>
                </a:lnTo>
                <a:lnTo>
                  <a:pt x="1637030" y="34417"/>
                </a:lnTo>
                <a:lnTo>
                  <a:pt x="1510728" y="34417"/>
                </a:lnTo>
                <a:lnTo>
                  <a:pt x="1513738" y="35179"/>
                </a:lnTo>
                <a:lnTo>
                  <a:pt x="1681607" y="35179"/>
                </a:lnTo>
                <a:lnTo>
                  <a:pt x="1683258" y="35179"/>
                </a:lnTo>
                <a:lnTo>
                  <a:pt x="1771942" y="35179"/>
                </a:lnTo>
                <a:lnTo>
                  <a:pt x="1765223" y="34417"/>
                </a:lnTo>
                <a:lnTo>
                  <a:pt x="1690357" y="34417"/>
                </a:lnTo>
                <a:lnTo>
                  <a:pt x="1684528" y="34925"/>
                </a:lnTo>
                <a:lnTo>
                  <a:pt x="1687068" y="34417"/>
                </a:lnTo>
                <a:lnTo>
                  <a:pt x="1690357" y="34417"/>
                </a:lnTo>
                <a:lnTo>
                  <a:pt x="1699094" y="33655"/>
                </a:lnTo>
                <a:lnTo>
                  <a:pt x="1758492" y="33655"/>
                </a:lnTo>
                <a:lnTo>
                  <a:pt x="1765223" y="34417"/>
                </a:lnTo>
                <a:lnTo>
                  <a:pt x="1856282" y="34417"/>
                </a:lnTo>
                <a:lnTo>
                  <a:pt x="1861121" y="33655"/>
                </a:lnTo>
                <a:close/>
              </a:path>
              <a:path w="9551670" h="58419">
                <a:moveTo>
                  <a:pt x="1986216" y="34417"/>
                </a:moveTo>
                <a:lnTo>
                  <a:pt x="1856282" y="34417"/>
                </a:lnTo>
                <a:lnTo>
                  <a:pt x="1851456" y="35179"/>
                </a:lnTo>
                <a:lnTo>
                  <a:pt x="1981454" y="35179"/>
                </a:lnTo>
                <a:lnTo>
                  <a:pt x="1986216" y="34417"/>
                </a:lnTo>
                <a:close/>
              </a:path>
              <a:path w="9551670" h="58419">
                <a:moveTo>
                  <a:pt x="2199792" y="35179"/>
                </a:moveTo>
                <a:lnTo>
                  <a:pt x="2160867" y="35179"/>
                </a:lnTo>
                <a:lnTo>
                  <a:pt x="2154364" y="35306"/>
                </a:lnTo>
                <a:lnTo>
                  <a:pt x="2153056" y="35179"/>
                </a:lnTo>
                <a:lnTo>
                  <a:pt x="1981454" y="35179"/>
                </a:lnTo>
                <a:lnTo>
                  <a:pt x="1975891" y="36068"/>
                </a:lnTo>
                <a:lnTo>
                  <a:pt x="1992071" y="36068"/>
                </a:lnTo>
                <a:lnTo>
                  <a:pt x="2047265" y="37592"/>
                </a:lnTo>
                <a:lnTo>
                  <a:pt x="2056612" y="37592"/>
                </a:lnTo>
                <a:lnTo>
                  <a:pt x="2115337" y="36068"/>
                </a:lnTo>
                <a:lnTo>
                  <a:pt x="2162225" y="36068"/>
                </a:lnTo>
                <a:lnTo>
                  <a:pt x="2193658" y="39116"/>
                </a:lnTo>
                <a:lnTo>
                  <a:pt x="2199792" y="35179"/>
                </a:lnTo>
                <a:close/>
              </a:path>
              <a:path w="9551670" h="58419">
                <a:moveTo>
                  <a:pt x="2200986" y="34417"/>
                </a:moveTo>
                <a:lnTo>
                  <a:pt x="2184958" y="33655"/>
                </a:lnTo>
                <a:lnTo>
                  <a:pt x="1990979" y="33655"/>
                </a:lnTo>
                <a:lnTo>
                  <a:pt x="1986216" y="34417"/>
                </a:lnTo>
                <a:lnTo>
                  <a:pt x="2200986" y="34417"/>
                </a:lnTo>
                <a:close/>
              </a:path>
              <a:path w="9551670" h="58419">
                <a:moveTo>
                  <a:pt x="2270671" y="5080"/>
                </a:moveTo>
                <a:lnTo>
                  <a:pt x="2266061" y="4318"/>
                </a:lnTo>
                <a:lnTo>
                  <a:pt x="1632254" y="4318"/>
                </a:lnTo>
                <a:lnTo>
                  <a:pt x="1640725" y="5080"/>
                </a:lnTo>
                <a:lnTo>
                  <a:pt x="2270671" y="5080"/>
                </a:lnTo>
                <a:close/>
              </a:path>
              <a:path w="9551670" h="58419">
                <a:moveTo>
                  <a:pt x="2275281" y="33655"/>
                </a:moveTo>
                <a:lnTo>
                  <a:pt x="2267737" y="32893"/>
                </a:lnTo>
                <a:lnTo>
                  <a:pt x="2168944" y="32893"/>
                </a:lnTo>
                <a:lnTo>
                  <a:pt x="2184958" y="33655"/>
                </a:lnTo>
                <a:lnTo>
                  <a:pt x="2275281" y="33655"/>
                </a:lnTo>
                <a:close/>
              </a:path>
              <a:path w="9551670" h="58419">
                <a:moveTo>
                  <a:pt x="2290381" y="35179"/>
                </a:moveTo>
                <a:lnTo>
                  <a:pt x="2282825" y="34417"/>
                </a:lnTo>
                <a:lnTo>
                  <a:pt x="2200986" y="34417"/>
                </a:lnTo>
                <a:lnTo>
                  <a:pt x="2199792" y="35179"/>
                </a:lnTo>
                <a:lnTo>
                  <a:pt x="2290381" y="35179"/>
                </a:lnTo>
                <a:close/>
              </a:path>
              <a:path w="9551670" h="58419">
                <a:moveTo>
                  <a:pt x="2438692" y="4318"/>
                </a:moveTo>
                <a:lnTo>
                  <a:pt x="2357513" y="4318"/>
                </a:lnTo>
                <a:lnTo>
                  <a:pt x="2360676" y="5080"/>
                </a:lnTo>
                <a:lnTo>
                  <a:pt x="2431592" y="5080"/>
                </a:lnTo>
                <a:lnTo>
                  <a:pt x="2438692" y="4318"/>
                </a:lnTo>
                <a:close/>
              </a:path>
              <a:path w="9551670" h="58419">
                <a:moveTo>
                  <a:pt x="2476576" y="32893"/>
                </a:moveTo>
                <a:lnTo>
                  <a:pt x="2437866" y="32893"/>
                </a:lnTo>
                <a:lnTo>
                  <a:pt x="2426373" y="33655"/>
                </a:lnTo>
                <a:lnTo>
                  <a:pt x="2441854" y="33655"/>
                </a:lnTo>
                <a:lnTo>
                  <a:pt x="2476576" y="32893"/>
                </a:lnTo>
                <a:close/>
              </a:path>
              <a:path w="9551670" h="58419">
                <a:moveTo>
                  <a:pt x="2496210" y="33655"/>
                </a:moveTo>
                <a:lnTo>
                  <a:pt x="2441854" y="33655"/>
                </a:lnTo>
                <a:lnTo>
                  <a:pt x="2418702" y="34163"/>
                </a:lnTo>
                <a:lnTo>
                  <a:pt x="2426373" y="33655"/>
                </a:lnTo>
                <a:lnTo>
                  <a:pt x="2275281" y="33655"/>
                </a:lnTo>
                <a:lnTo>
                  <a:pt x="2282825" y="34417"/>
                </a:lnTo>
                <a:lnTo>
                  <a:pt x="2407132" y="34417"/>
                </a:lnTo>
                <a:lnTo>
                  <a:pt x="2414879" y="34417"/>
                </a:lnTo>
                <a:lnTo>
                  <a:pt x="2494102" y="34417"/>
                </a:lnTo>
                <a:lnTo>
                  <a:pt x="2496210" y="33655"/>
                </a:lnTo>
                <a:close/>
              </a:path>
              <a:path w="9551670" h="58419">
                <a:moveTo>
                  <a:pt x="2496693" y="1778"/>
                </a:moveTo>
                <a:lnTo>
                  <a:pt x="2462352" y="1778"/>
                </a:lnTo>
                <a:lnTo>
                  <a:pt x="2438692" y="4318"/>
                </a:lnTo>
                <a:lnTo>
                  <a:pt x="2464536" y="4318"/>
                </a:lnTo>
                <a:lnTo>
                  <a:pt x="2474544" y="3429"/>
                </a:lnTo>
                <a:lnTo>
                  <a:pt x="2474252" y="3429"/>
                </a:lnTo>
                <a:lnTo>
                  <a:pt x="2496693" y="1778"/>
                </a:lnTo>
                <a:close/>
              </a:path>
              <a:path w="9551670" h="58419">
                <a:moveTo>
                  <a:pt x="2511310" y="32131"/>
                </a:moveTo>
                <a:lnTo>
                  <a:pt x="2500439" y="32131"/>
                </a:lnTo>
                <a:lnTo>
                  <a:pt x="2499728" y="32385"/>
                </a:lnTo>
                <a:lnTo>
                  <a:pt x="2511310" y="32131"/>
                </a:lnTo>
                <a:close/>
              </a:path>
              <a:path w="9551670" h="58419">
                <a:moveTo>
                  <a:pt x="2515158" y="4318"/>
                </a:moveTo>
                <a:lnTo>
                  <a:pt x="2464536" y="4318"/>
                </a:lnTo>
                <a:lnTo>
                  <a:pt x="2455951" y="5080"/>
                </a:lnTo>
                <a:lnTo>
                  <a:pt x="2432621" y="5080"/>
                </a:lnTo>
                <a:lnTo>
                  <a:pt x="2406002" y="6604"/>
                </a:lnTo>
                <a:lnTo>
                  <a:pt x="2375878" y="6604"/>
                </a:lnTo>
                <a:lnTo>
                  <a:pt x="2367381" y="5842"/>
                </a:lnTo>
                <a:lnTo>
                  <a:pt x="2358898" y="5080"/>
                </a:lnTo>
                <a:lnTo>
                  <a:pt x="2356015" y="5080"/>
                </a:lnTo>
                <a:lnTo>
                  <a:pt x="2351494" y="4813"/>
                </a:lnTo>
                <a:lnTo>
                  <a:pt x="2351494" y="5080"/>
                </a:lnTo>
                <a:lnTo>
                  <a:pt x="2336787" y="5842"/>
                </a:lnTo>
                <a:lnTo>
                  <a:pt x="2333739" y="5842"/>
                </a:lnTo>
                <a:lnTo>
                  <a:pt x="2335961" y="5080"/>
                </a:lnTo>
                <a:lnTo>
                  <a:pt x="2351494" y="5080"/>
                </a:lnTo>
                <a:lnTo>
                  <a:pt x="2351494" y="4813"/>
                </a:lnTo>
                <a:lnTo>
                  <a:pt x="2343569" y="4318"/>
                </a:lnTo>
                <a:lnTo>
                  <a:pt x="2356701" y="4318"/>
                </a:lnTo>
                <a:lnTo>
                  <a:pt x="2353919" y="2921"/>
                </a:lnTo>
                <a:lnTo>
                  <a:pt x="2350274" y="2603"/>
                </a:lnTo>
                <a:lnTo>
                  <a:pt x="2345093" y="1778"/>
                </a:lnTo>
                <a:lnTo>
                  <a:pt x="2341600" y="1778"/>
                </a:lnTo>
                <a:lnTo>
                  <a:pt x="2328151" y="2425"/>
                </a:lnTo>
                <a:lnTo>
                  <a:pt x="2262962" y="1778"/>
                </a:lnTo>
                <a:lnTo>
                  <a:pt x="2250694" y="1778"/>
                </a:lnTo>
                <a:lnTo>
                  <a:pt x="2266061" y="4318"/>
                </a:lnTo>
                <a:lnTo>
                  <a:pt x="2340635" y="4318"/>
                </a:lnTo>
                <a:lnTo>
                  <a:pt x="2335466" y="5080"/>
                </a:lnTo>
                <a:lnTo>
                  <a:pt x="2270671" y="5080"/>
                </a:lnTo>
                <a:lnTo>
                  <a:pt x="2279891" y="6604"/>
                </a:lnTo>
                <a:lnTo>
                  <a:pt x="2287054" y="6604"/>
                </a:lnTo>
                <a:lnTo>
                  <a:pt x="2267331" y="7493"/>
                </a:lnTo>
                <a:lnTo>
                  <a:pt x="2467381" y="7493"/>
                </a:lnTo>
                <a:lnTo>
                  <a:pt x="2452395" y="6604"/>
                </a:lnTo>
                <a:lnTo>
                  <a:pt x="2454745" y="6604"/>
                </a:lnTo>
                <a:lnTo>
                  <a:pt x="2457183" y="5080"/>
                </a:lnTo>
                <a:lnTo>
                  <a:pt x="2507932" y="5080"/>
                </a:lnTo>
                <a:lnTo>
                  <a:pt x="2515158" y="4318"/>
                </a:lnTo>
                <a:close/>
              </a:path>
              <a:path w="9551670" h="58419">
                <a:moveTo>
                  <a:pt x="2531478" y="7493"/>
                </a:moveTo>
                <a:lnTo>
                  <a:pt x="2525915" y="6604"/>
                </a:lnTo>
                <a:lnTo>
                  <a:pt x="2527808" y="6604"/>
                </a:lnTo>
                <a:lnTo>
                  <a:pt x="2526830" y="5842"/>
                </a:lnTo>
                <a:lnTo>
                  <a:pt x="2523248" y="5842"/>
                </a:lnTo>
                <a:lnTo>
                  <a:pt x="2529433" y="5080"/>
                </a:lnTo>
                <a:lnTo>
                  <a:pt x="2507932" y="5080"/>
                </a:lnTo>
                <a:lnTo>
                  <a:pt x="2493480" y="6604"/>
                </a:lnTo>
                <a:lnTo>
                  <a:pt x="2489289" y="7493"/>
                </a:lnTo>
                <a:lnTo>
                  <a:pt x="2531478" y="7493"/>
                </a:lnTo>
                <a:close/>
              </a:path>
              <a:path w="9551670" h="58419">
                <a:moveTo>
                  <a:pt x="2536888" y="41275"/>
                </a:moveTo>
                <a:lnTo>
                  <a:pt x="2527731" y="41275"/>
                </a:lnTo>
                <a:lnTo>
                  <a:pt x="2526652" y="42418"/>
                </a:lnTo>
                <a:lnTo>
                  <a:pt x="2528316" y="42418"/>
                </a:lnTo>
                <a:lnTo>
                  <a:pt x="2536888" y="41275"/>
                </a:lnTo>
                <a:close/>
              </a:path>
              <a:path w="9551670" h="58419">
                <a:moveTo>
                  <a:pt x="2543454" y="2921"/>
                </a:moveTo>
                <a:lnTo>
                  <a:pt x="2533218" y="2921"/>
                </a:lnTo>
                <a:lnTo>
                  <a:pt x="2538526" y="3187"/>
                </a:lnTo>
                <a:lnTo>
                  <a:pt x="2543454" y="2921"/>
                </a:lnTo>
                <a:close/>
              </a:path>
              <a:path w="9551670" h="58419">
                <a:moveTo>
                  <a:pt x="2586850" y="5080"/>
                </a:moveTo>
                <a:lnTo>
                  <a:pt x="2584564" y="4318"/>
                </a:lnTo>
                <a:lnTo>
                  <a:pt x="2562466" y="4318"/>
                </a:lnTo>
                <a:lnTo>
                  <a:pt x="2543848" y="3429"/>
                </a:lnTo>
                <a:lnTo>
                  <a:pt x="2533624" y="3429"/>
                </a:lnTo>
                <a:lnTo>
                  <a:pt x="2516416" y="4318"/>
                </a:lnTo>
                <a:lnTo>
                  <a:pt x="2535618" y="4318"/>
                </a:lnTo>
                <a:lnTo>
                  <a:pt x="2529433" y="5080"/>
                </a:lnTo>
                <a:lnTo>
                  <a:pt x="2586850" y="5080"/>
                </a:lnTo>
                <a:close/>
              </a:path>
              <a:path w="9551670" h="58419">
                <a:moveTo>
                  <a:pt x="2596375" y="8255"/>
                </a:moveTo>
                <a:lnTo>
                  <a:pt x="2594089" y="7493"/>
                </a:lnTo>
                <a:lnTo>
                  <a:pt x="2531478" y="7493"/>
                </a:lnTo>
                <a:lnTo>
                  <a:pt x="2536240" y="8255"/>
                </a:lnTo>
                <a:lnTo>
                  <a:pt x="2596375" y="8255"/>
                </a:lnTo>
                <a:close/>
              </a:path>
              <a:path w="9551670" h="58419">
                <a:moveTo>
                  <a:pt x="2599664" y="34417"/>
                </a:moveTo>
                <a:lnTo>
                  <a:pt x="2494102" y="34417"/>
                </a:lnTo>
                <a:lnTo>
                  <a:pt x="2491994" y="35179"/>
                </a:lnTo>
                <a:lnTo>
                  <a:pt x="2290381" y="35179"/>
                </a:lnTo>
                <a:lnTo>
                  <a:pt x="2299182" y="36068"/>
                </a:lnTo>
                <a:lnTo>
                  <a:pt x="2305316" y="36068"/>
                </a:lnTo>
                <a:lnTo>
                  <a:pt x="2357247" y="37592"/>
                </a:lnTo>
                <a:lnTo>
                  <a:pt x="2343404" y="37592"/>
                </a:lnTo>
                <a:lnTo>
                  <a:pt x="2343404" y="38354"/>
                </a:lnTo>
                <a:lnTo>
                  <a:pt x="2338044" y="38354"/>
                </a:lnTo>
                <a:lnTo>
                  <a:pt x="2358872" y="38989"/>
                </a:lnTo>
                <a:lnTo>
                  <a:pt x="2377122" y="38354"/>
                </a:lnTo>
                <a:lnTo>
                  <a:pt x="2370937" y="38354"/>
                </a:lnTo>
                <a:lnTo>
                  <a:pt x="2411387" y="37592"/>
                </a:lnTo>
                <a:lnTo>
                  <a:pt x="2440673" y="39116"/>
                </a:lnTo>
                <a:lnTo>
                  <a:pt x="2457564" y="37084"/>
                </a:lnTo>
                <a:lnTo>
                  <a:pt x="2454198" y="37084"/>
                </a:lnTo>
                <a:lnTo>
                  <a:pt x="2485148" y="36195"/>
                </a:lnTo>
                <a:lnTo>
                  <a:pt x="2480487" y="36195"/>
                </a:lnTo>
                <a:lnTo>
                  <a:pt x="2497201" y="35179"/>
                </a:lnTo>
                <a:lnTo>
                  <a:pt x="2595080" y="35179"/>
                </a:lnTo>
                <a:lnTo>
                  <a:pt x="2599664" y="34417"/>
                </a:lnTo>
                <a:close/>
              </a:path>
              <a:path w="9551670" h="58419">
                <a:moveTo>
                  <a:pt x="2656840" y="37592"/>
                </a:moveTo>
                <a:lnTo>
                  <a:pt x="2537028" y="37592"/>
                </a:lnTo>
                <a:lnTo>
                  <a:pt x="2524620" y="37592"/>
                </a:lnTo>
                <a:lnTo>
                  <a:pt x="2505811" y="37592"/>
                </a:lnTo>
                <a:lnTo>
                  <a:pt x="2445829" y="40767"/>
                </a:lnTo>
                <a:lnTo>
                  <a:pt x="1139685" y="40767"/>
                </a:lnTo>
                <a:lnTo>
                  <a:pt x="1152144" y="41275"/>
                </a:lnTo>
                <a:lnTo>
                  <a:pt x="2527731" y="41275"/>
                </a:lnTo>
                <a:lnTo>
                  <a:pt x="2528214" y="40767"/>
                </a:lnTo>
                <a:lnTo>
                  <a:pt x="2475039" y="40767"/>
                </a:lnTo>
                <a:lnTo>
                  <a:pt x="2517470" y="39243"/>
                </a:lnTo>
                <a:lnTo>
                  <a:pt x="2529675" y="39243"/>
                </a:lnTo>
                <a:lnTo>
                  <a:pt x="2528214" y="40767"/>
                </a:lnTo>
                <a:lnTo>
                  <a:pt x="2540698" y="40767"/>
                </a:lnTo>
                <a:lnTo>
                  <a:pt x="2552141" y="39243"/>
                </a:lnTo>
                <a:lnTo>
                  <a:pt x="2628582" y="39243"/>
                </a:lnTo>
                <a:lnTo>
                  <a:pt x="2644000" y="39243"/>
                </a:lnTo>
                <a:lnTo>
                  <a:pt x="2643797" y="38354"/>
                </a:lnTo>
                <a:lnTo>
                  <a:pt x="2656840" y="37592"/>
                </a:lnTo>
                <a:close/>
              </a:path>
              <a:path w="9551670" h="58419">
                <a:moveTo>
                  <a:pt x="2673794" y="37084"/>
                </a:moveTo>
                <a:lnTo>
                  <a:pt x="2665539" y="37084"/>
                </a:lnTo>
                <a:lnTo>
                  <a:pt x="2656840" y="37592"/>
                </a:lnTo>
                <a:lnTo>
                  <a:pt x="2673362" y="37592"/>
                </a:lnTo>
                <a:lnTo>
                  <a:pt x="2673794" y="37084"/>
                </a:lnTo>
                <a:close/>
              </a:path>
              <a:path w="9551670" h="58419">
                <a:moveTo>
                  <a:pt x="2702166" y="40767"/>
                </a:moveTo>
                <a:lnTo>
                  <a:pt x="2672969" y="40767"/>
                </a:lnTo>
                <a:lnTo>
                  <a:pt x="2670416" y="41021"/>
                </a:lnTo>
                <a:lnTo>
                  <a:pt x="2670645" y="40767"/>
                </a:lnTo>
                <a:lnTo>
                  <a:pt x="2540698" y="40767"/>
                </a:lnTo>
                <a:lnTo>
                  <a:pt x="2536888" y="41275"/>
                </a:lnTo>
                <a:lnTo>
                  <a:pt x="2667876" y="41275"/>
                </a:lnTo>
                <a:lnTo>
                  <a:pt x="2670200" y="41275"/>
                </a:lnTo>
                <a:lnTo>
                  <a:pt x="2699156" y="41275"/>
                </a:lnTo>
                <a:lnTo>
                  <a:pt x="2702166" y="40767"/>
                </a:lnTo>
                <a:close/>
              </a:path>
              <a:path w="9551670" h="58419">
                <a:moveTo>
                  <a:pt x="2779357" y="43942"/>
                </a:moveTo>
                <a:lnTo>
                  <a:pt x="2773743" y="42418"/>
                </a:lnTo>
                <a:lnTo>
                  <a:pt x="2773121" y="42418"/>
                </a:lnTo>
                <a:lnTo>
                  <a:pt x="2774505" y="41275"/>
                </a:lnTo>
                <a:lnTo>
                  <a:pt x="2699156" y="41275"/>
                </a:lnTo>
                <a:lnTo>
                  <a:pt x="2685643" y="43573"/>
                </a:lnTo>
                <a:lnTo>
                  <a:pt x="2717927" y="42418"/>
                </a:lnTo>
                <a:lnTo>
                  <a:pt x="2724696" y="42418"/>
                </a:lnTo>
                <a:lnTo>
                  <a:pt x="2762834" y="43942"/>
                </a:lnTo>
                <a:lnTo>
                  <a:pt x="2779357" y="43942"/>
                </a:lnTo>
                <a:close/>
              </a:path>
              <a:path w="9551670" h="58419">
                <a:moveTo>
                  <a:pt x="2831858" y="37592"/>
                </a:moveTo>
                <a:lnTo>
                  <a:pt x="2821292" y="37084"/>
                </a:lnTo>
                <a:lnTo>
                  <a:pt x="2783382" y="37084"/>
                </a:lnTo>
                <a:lnTo>
                  <a:pt x="2756039" y="37592"/>
                </a:lnTo>
                <a:lnTo>
                  <a:pt x="2673362" y="37592"/>
                </a:lnTo>
                <a:lnTo>
                  <a:pt x="2670645" y="40767"/>
                </a:lnTo>
                <a:lnTo>
                  <a:pt x="2671051" y="40767"/>
                </a:lnTo>
                <a:lnTo>
                  <a:pt x="2690939" y="39243"/>
                </a:lnTo>
                <a:lnTo>
                  <a:pt x="2709176" y="38354"/>
                </a:lnTo>
                <a:lnTo>
                  <a:pt x="2716403" y="38354"/>
                </a:lnTo>
                <a:lnTo>
                  <a:pt x="2702166" y="40767"/>
                </a:lnTo>
                <a:lnTo>
                  <a:pt x="2775115" y="40767"/>
                </a:lnTo>
                <a:lnTo>
                  <a:pt x="2776956" y="39243"/>
                </a:lnTo>
                <a:lnTo>
                  <a:pt x="2773349" y="39243"/>
                </a:lnTo>
                <a:lnTo>
                  <a:pt x="2768117" y="38354"/>
                </a:lnTo>
                <a:lnTo>
                  <a:pt x="2763621" y="37592"/>
                </a:lnTo>
                <a:lnTo>
                  <a:pt x="2831858" y="37592"/>
                </a:lnTo>
                <a:close/>
              </a:path>
              <a:path w="9551670" h="58419">
                <a:moveTo>
                  <a:pt x="2890050" y="44704"/>
                </a:moveTo>
                <a:lnTo>
                  <a:pt x="2879750" y="43942"/>
                </a:lnTo>
                <a:lnTo>
                  <a:pt x="2779357" y="43942"/>
                </a:lnTo>
                <a:lnTo>
                  <a:pt x="2780754" y="44323"/>
                </a:lnTo>
                <a:lnTo>
                  <a:pt x="2762072" y="43967"/>
                </a:lnTo>
                <a:lnTo>
                  <a:pt x="2777782" y="44704"/>
                </a:lnTo>
                <a:lnTo>
                  <a:pt x="2791091" y="45339"/>
                </a:lnTo>
                <a:lnTo>
                  <a:pt x="2832316" y="45339"/>
                </a:lnTo>
                <a:lnTo>
                  <a:pt x="2800096" y="44704"/>
                </a:lnTo>
                <a:lnTo>
                  <a:pt x="2890050" y="44704"/>
                </a:lnTo>
                <a:close/>
              </a:path>
              <a:path w="9551670" h="58419">
                <a:moveTo>
                  <a:pt x="2965602" y="46799"/>
                </a:moveTo>
                <a:lnTo>
                  <a:pt x="2949981" y="46355"/>
                </a:lnTo>
                <a:lnTo>
                  <a:pt x="2926816" y="44704"/>
                </a:lnTo>
                <a:lnTo>
                  <a:pt x="2890050" y="44704"/>
                </a:lnTo>
                <a:lnTo>
                  <a:pt x="2912364" y="46355"/>
                </a:lnTo>
                <a:lnTo>
                  <a:pt x="2965602" y="46799"/>
                </a:lnTo>
                <a:close/>
              </a:path>
              <a:path w="9551670" h="58419">
                <a:moveTo>
                  <a:pt x="2983014" y="44704"/>
                </a:moveTo>
                <a:lnTo>
                  <a:pt x="2972600" y="43942"/>
                </a:lnTo>
                <a:lnTo>
                  <a:pt x="2923692" y="43942"/>
                </a:lnTo>
                <a:lnTo>
                  <a:pt x="2928709" y="44704"/>
                </a:lnTo>
                <a:lnTo>
                  <a:pt x="2983014" y="44704"/>
                </a:lnTo>
                <a:close/>
              </a:path>
              <a:path w="9551670" h="58419">
                <a:moveTo>
                  <a:pt x="3002229" y="7493"/>
                </a:moveTo>
                <a:lnTo>
                  <a:pt x="2915869" y="6604"/>
                </a:lnTo>
                <a:lnTo>
                  <a:pt x="2855214" y="5842"/>
                </a:lnTo>
                <a:lnTo>
                  <a:pt x="2857804" y="5842"/>
                </a:lnTo>
                <a:lnTo>
                  <a:pt x="2804934" y="5080"/>
                </a:lnTo>
                <a:lnTo>
                  <a:pt x="2586850" y="5080"/>
                </a:lnTo>
                <a:lnTo>
                  <a:pt x="2594089" y="7493"/>
                </a:lnTo>
                <a:lnTo>
                  <a:pt x="3002229" y="7493"/>
                </a:lnTo>
                <a:close/>
              </a:path>
              <a:path w="9551670" h="58419">
                <a:moveTo>
                  <a:pt x="3033179" y="43942"/>
                </a:moveTo>
                <a:lnTo>
                  <a:pt x="3027654" y="43180"/>
                </a:lnTo>
                <a:lnTo>
                  <a:pt x="3027857" y="43180"/>
                </a:lnTo>
                <a:lnTo>
                  <a:pt x="3018612" y="41529"/>
                </a:lnTo>
                <a:lnTo>
                  <a:pt x="3020047" y="41529"/>
                </a:lnTo>
                <a:lnTo>
                  <a:pt x="3021482" y="41275"/>
                </a:lnTo>
                <a:lnTo>
                  <a:pt x="2929242" y="41275"/>
                </a:lnTo>
                <a:lnTo>
                  <a:pt x="2929242" y="41529"/>
                </a:lnTo>
                <a:lnTo>
                  <a:pt x="2927845" y="41783"/>
                </a:lnTo>
                <a:lnTo>
                  <a:pt x="2921063" y="41529"/>
                </a:lnTo>
                <a:lnTo>
                  <a:pt x="2929242" y="41529"/>
                </a:lnTo>
                <a:lnTo>
                  <a:pt x="2929242" y="41275"/>
                </a:lnTo>
                <a:lnTo>
                  <a:pt x="2862605" y="41275"/>
                </a:lnTo>
                <a:lnTo>
                  <a:pt x="2880614" y="43942"/>
                </a:lnTo>
                <a:lnTo>
                  <a:pt x="2923692" y="43942"/>
                </a:lnTo>
                <a:lnTo>
                  <a:pt x="2918676" y="43180"/>
                </a:lnTo>
                <a:lnTo>
                  <a:pt x="2920212" y="43180"/>
                </a:lnTo>
                <a:lnTo>
                  <a:pt x="2924378" y="42418"/>
                </a:lnTo>
                <a:lnTo>
                  <a:pt x="2944825" y="42418"/>
                </a:lnTo>
                <a:lnTo>
                  <a:pt x="2945904" y="42418"/>
                </a:lnTo>
                <a:lnTo>
                  <a:pt x="2973768" y="43942"/>
                </a:lnTo>
                <a:lnTo>
                  <a:pt x="3033179" y="43942"/>
                </a:lnTo>
                <a:close/>
              </a:path>
              <a:path w="9551670" h="58419">
                <a:moveTo>
                  <a:pt x="3059519" y="41275"/>
                </a:moveTo>
                <a:lnTo>
                  <a:pt x="3041027" y="41275"/>
                </a:lnTo>
                <a:lnTo>
                  <a:pt x="3043948" y="41529"/>
                </a:lnTo>
                <a:lnTo>
                  <a:pt x="3055035" y="41529"/>
                </a:lnTo>
                <a:lnTo>
                  <a:pt x="3059519" y="41275"/>
                </a:lnTo>
                <a:close/>
              </a:path>
              <a:path w="9551670" h="58419">
                <a:moveTo>
                  <a:pt x="3087928" y="38354"/>
                </a:moveTo>
                <a:lnTo>
                  <a:pt x="2847708" y="38354"/>
                </a:lnTo>
                <a:lnTo>
                  <a:pt x="2839783" y="37973"/>
                </a:lnTo>
                <a:lnTo>
                  <a:pt x="2842425" y="38354"/>
                </a:lnTo>
                <a:lnTo>
                  <a:pt x="2859151" y="40767"/>
                </a:lnTo>
                <a:lnTo>
                  <a:pt x="2775115" y="40767"/>
                </a:lnTo>
                <a:lnTo>
                  <a:pt x="2774505" y="41275"/>
                </a:lnTo>
                <a:lnTo>
                  <a:pt x="2862605" y="41275"/>
                </a:lnTo>
                <a:lnTo>
                  <a:pt x="2859176" y="40767"/>
                </a:lnTo>
                <a:lnTo>
                  <a:pt x="3024340" y="40767"/>
                </a:lnTo>
                <a:lnTo>
                  <a:pt x="3021482" y="41275"/>
                </a:lnTo>
                <a:lnTo>
                  <a:pt x="3041027" y="41275"/>
                </a:lnTo>
                <a:lnTo>
                  <a:pt x="3035211" y="40767"/>
                </a:lnTo>
                <a:lnTo>
                  <a:pt x="3067329" y="40767"/>
                </a:lnTo>
                <a:lnTo>
                  <a:pt x="3087928" y="38354"/>
                </a:lnTo>
                <a:close/>
              </a:path>
              <a:path w="9551670" h="58419">
                <a:moveTo>
                  <a:pt x="3110865" y="37084"/>
                </a:moveTo>
                <a:lnTo>
                  <a:pt x="3104578" y="37084"/>
                </a:lnTo>
                <a:lnTo>
                  <a:pt x="3088894" y="38354"/>
                </a:lnTo>
                <a:lnTo>
                  <a:pt x="3110865" y="38354"/>
                </a:lnTo>
                <a:lnTo>
                  <a:pt x="3110865" y="37084"/>
                </a:lnTo>
                <a:close/>
              </a:path>
              <a:path w="9551670" h="58419">
                <a:moveTo>
                  <a:pt x="3173641" y="38354"/>
                </a:moveTo>
                <a:lnTo>
                  <a:pt x="3110865" y="38354"/>
                </a:lnTo>
                <a:lnTo>
                  <a:pt x="3110865" y="40767"/>
                </a:lnTo>
                <a:lnTo>
                  <a:pt x="3068497" y="40767"/>
                </a:lnTo>
                <a:lnTo>
                  <a:pt x="3059519" y="41275"/>
                </a:lnTo>
                <a:lnTo>
                  <a:pt x="3110865" y="41275"/>
                </a:lnTo>
                <a:lnTo>
                  <a:pt x="3151606" y="41275"/>
                </a:lnTo>
                <a:lnTo>
                  <a:pt x="3170961" y="39243"/>
                </a:lnTo>
                <a:lnTo>
                  <a:pt x="3173641" y="38354"/>
                </a:lnTo>
                <a:close/>
              </a:path>
              <a:path w="9551670" h="58419">
                <a:moveTo>
                  <a:pt x="3192437" y="35179"/>
                </a:moveTo>
                <a:lnTo>
                  <a:pt x="2595080" y="35179"/>
                </a:lnTo>
                <a:lnTo>
                  <a:pt x="2588958" y="36195"/>
                </a:lnTo>
                <a:lnTo>
                  <a:pt x="2598623" y="36195"/>
                </a:lnTo>
                <a:lnTo>
                  <a:pt x="2548217" y="37350"/>
                </a:lnTo>
                <a:lnTo>
                  <a:pt x="2571839" y="37084"/>
                </a:lnTo>
                <a:lnTo>
                  <a:pt x="2665539" y="37084"/>
                </a:lnTo>
                <a:lnTo>
                  <a:pt x="2669883" y="36830"/>
                </a:lnTo>
                <a:lnTo>
                  <a:pt x="2674010" y="36830"/>
                </a:lnTo>
                <a:lnTo>
                  <a:pt x="2673794" y="37084"/>
                </a:lnTo>
                <a:lnTo>
                  <a:pt x="2783382" y="37084"/>
                </a:lnTo>
                <a:lnTo>
                  <a:pt x="2797060" y="36830"/>
                </a:lnTo>
                <a:lnTo>
                  <a:pt x="2816009" y="36830"/>
                </a:lnTo>
                <a:lnTo>
                  <a:pt x="2821292" y="37084"/>
                </a:lnTo>
                <a:lnTo>
                  <a:pt x="3104578" y="37084"/>
                </a:lnTo>
                <a:lnTo>
                  <a:pt x="3107715" y="36830"/>
                </a:lnTo>
                <a:lnTo>
                  <a:pt x="3110865" y="36830"/>
                </a:lnTo>
                <a:lnTo>
                  <a:pt x="3110865" y="37084"/>
                </a:lnTo>
                <a:lnTo>
                  <a:pt x="3177476" y="37084"/>
                </a:lnTo>
                <a:lnTo>
                  <a:pt x="3178238" y="36830"/>
                </a:lnTo>
                <a:lnTo>
                  <a:pt x="3192437" y="35179"/>
                </a:lnTo>
                <a:close/>
              </a:path>
              <a:path w="9551670" h="58419">
                <a:moveTo>
                  <a:pt x="3220135" y="37084"/>
                </a:moveTo>
                <a:lnTo>
                  <a:pt x="3177476" y="37084"/>
                </a:lnTo>
                <a:lnTo>
                  <a:pt x="3173641" y="38354"/>
                </a:lnTo>
                <a:lnTo>
                  <a:pt x="3211068" y="38354"/>
                </a:lnTo>
                <a:lnTo>
                  <a:pt x="3220135" y="37084"/>
                </a:lnTo>
                <a:close/>
              </a:path>
              <a:path w="9551670" h="58419">
                <a:moveTo>
                  <a:pt x="3347656" y="7493"/>
                </a:moveTo>
                <a:lnTo>
                  <a:pt x="3129064" y="7493"/>
                </a:lnTo>
                <a:lnTo>
                  <a:pt x="3134652" y="8255"/>
                </a:lnTo>
                <a:lnTo>
                  <a:pt x="3343122" y="8255"/>
                </a:lnTo>
                <a:lnTo>
                  <a:pt x="3347656" y="7493"/>
                </a:lnTo>
                <a:close/>
              </a:path>
              <a:path w="9551670" h="58419">
                <a:moveTo>
                  <a:pt x="3353587" y="38354"/>
                </a:moveTo>
                <a:lnTo>
                  <a:pt x="3211068" y="38354"/>
                </a:lnTo>
                <a:lnTo>
                  <a:pt x="3192005" y="41021"/>
                </a:lnTo>
                <a:lnTo>
                  <a:pt x="3205619" y="40767"/>
                </a:lnTo>
                <a:lnTo>
                  <a:pt x="3238042" y="40767"/>
                </a:lnTo>
                <a:lnTo>
                  <a:pt x="3230054" y="43942"/>
                </a:lnTo>
                <a:lnTo>
                  <a:pt x="3236315" y="43942"/>
                </a:lnTo>
                <a:lnTo>
                  <a:pt x="3265170" y="42418"/>
                </a:lnTo>
                <a:lnTo>
                  <a:pt x="3316147" y="42418"/>
                </a:lnTo>
                <a:lnTo>
                  <a:pt x="3349231" y="43561"/>
                </a:lnTo>
                <a:lnTo>
                  <a:pt x="3347758" y="42418"/>
                </a:lnTo>
                <a:lnTo>
                  <a:pt x="3345624" y="40767"/>
                </a:lnTo>
                <a:lnTo>
                  <a:pt x="3346183" y="40767"/>
                </a:lnTo>
                <a:lnTo>
                  <a:pt x="3353587" y="38354"/>
                </a:lnTo>
                <a:close/>
              </a:path>
              <a:path w="9551670" h="58419">
                <a:moveTo>
                  <a:pt x="3366541" y="4318"/>
                </a:moveTo>
                <a:lnTo>
                  <a:pt x="2755201" y="4318"/>
                </a:lnTo>
                <a:lnTo>
                  <a:pt x="2686215" y="3429"/>
                </a:lnTo>
                <a:lnTo>
                  <a:pt x="2688590" y="3429"/>
                </a:lnTo>
                <a:lnTo>
                  <a:pt x="2639657" y="2921"/>
                </a:lnTo>
                <a:lnTo>
                  <a:pt x="2643619" y="2921"/>
                </a:lnTo>
                <a:lnTo>
                  <a:pt x="2602128" y="2603"/>
                </a:lnTo>
                <a:lnTo>
                  <a:pt x="2579408" y="2603"/>
                </a:lnTo>
                <a:lnTo>
                  <a:pt x="2584564" y="4318"/>
                </a:lnTo>
                <a:lnTo>
                  <a:pt x="2752064" y="4318"/>
                </a:lnTo>
                <a:lnTo>
                  <a:pt x="2804934" y="5080"/>
                </a:lnTo>
                <a:lnTo>
                  <a:pt x="3362007" y="5080"/>
                </a:lnTo>
                <a:lnTo>
                  <a:pt x="3366541" y="4318"/>
                </a:lnTo>
                <a:close/>
              </a:path>
              <a:path w="9551670" h="58419">
                <a:moveTo>
                  <a:pt x="3470465" y="46177"/>
                </a:moveTo>
                <a:lnTo>
                  <a:pt x="3461258" y="45339"/>
                </a:lnTo>
                <a:lnTo>
                  <a:pt x="3452190" y="45339"/>
                </a:lnTo>
                <a:lnTo>
                  <a:pt x="3461931" y="44704"/>
                </a:lnTo>
                <a:lnTo>
                  <a:pt x="3373082" y="44704"/>
                </a:lnTo>
                <a:lnTo>
                  <a:pt x="3372015" y="45339"/>
                </a:lnTo>
                <a:lnTo>
                  <a:pt x="3375279" y="45339"/>
                </a:lnTo>
                <a:lnTo>
                  <a:pt x="3399713" y="46355"/>
                </a:lnTo>
                <a:lnTo>
                  <a:pt x="3445954" y="46355"/>
                </a:lnTo>
                <a:lnTo>
                  <a:pt x="3470465" y="46177"/>
                </a:lnTo>
                <a:close/>
              </a:path>
              <a:path w="9551670" h="58419">
                <a:moveTo>
                  <a:pt x="3507651" y="4318"/>
                </a:moveTo>
                <a:lnTo>
                  <a:pt x="3474923" y="3429"/>
                </a:lnTo>
                <a:lnTo>
                  <a:pt x="3477107" y="3429"/>
                </a:lnTo>
                <a:lnTo>
                  <a:pt x="3432149" y="2603"/>
                </a:lnTo>
                <a:lnTo>
                  <a:pt x="3404628" y="2603"/>
                </a:lnTo>
                <a:lnTo>
                  <a:pt x="3375507" y="3429"/>
                </a:lnTo>
                <a:lnTo>
                  <a:pt x="3371837" y="3429"/>
                </a:lnTo>
                <a:lnTo>
                  <a:pt x="3366541" y="4318"/>
                </a:lnTo>
                <a:lnTo>
                  <a:pt x="3507651" y="4318"/>
                </a:lnTo>
                <a:close/>
              </a:path>
              <a:path w="9551670" h="58419">
                <a:moveTo>
                  <a:pt x="3592563" y="43942"/>
                </a:moveTo>
                <a:lnTo>
                  <a:pt x="3536518" y="43942"/>
                </a:lnTo>
                <a:lnTo>
                  <a:pt x="3533394" y="43942"/>
                </a:lnTo>
                <a:lnTo>
                  <a:pt x="3473615" y="43942"/>
                </a:lnTo>
                <a:lnTo>
                  <a:pt x="3461931" y="44704"/>
                </a:lnTo>
                <a:lnTo>
                  <a:pt x="3590696" y="44704"/>
                </a:lnTo>
                <a:lnTo>
                  <a:pt x="3592563" y="43942"/>
                </a:lnTo>
                <a:close/>
              </a:path>
              <a:path w="9551670" h="58419">
                <a:moveTo>
                  <a:pt x="4128465" y="51054"/>
                </a:moveTo>
                <a:lnTo>
                  <a:pt x="4107942" y="51054"/>
                </a:lnTo>
                <a:lnTo>
                  <a:pt x="4114914" y="52082"/>
                </a:lnTo>
                <a:lnTo>
                  <a:pt x="4128465" y="51054"/>
                </a:lnTo>
                <a:close/>
              </a:path>
              <a:path w="9551670" h="58419">
                <a:moveTo>
                  <a:pt x="4131157" y="50546"/>
                </a:moveTo>
                <a:lnTo>
                  <a:pt x="4126166" y="48768"/>
                </a:lnTo>
                <a:lnTo>
                  <a:pt x="4115905" y="46355"/>
                </a:lnTo>
                <a:lnTo>
                  <a:pt x="4116197" y="46177"/>
                </a:lnTo>
                <a:lnTo>
                  <a:pt x="4117441" y="45339"/>
                </a:lnTo>
                <a:lnTo>
                  <a:pt x="4118406" y="44704"/>
                </a:lnTo>
                <a:lnTo>
                  <a:pt x="3590696" y="44704"/>
                </a:lnTo>
                <a:lnTo>
                  <a:pt x="3588512" y="45593"/>
                </a:lnTo>
                <a:lnTo>
                  <a:pt x="3589388" y="45593"/>
                </a:lnTo>
                <a:lnTo>
                  <a:pt x="3575888" y="47879"/>
                </a:lnTo>
                <a:lnTo>
                  <a:pt x="3553333" y="49403"/>
                </a:lnTo>
                <a:lnTo>
                  <a:pt x="3639286" y="45339"/>
                </a:lnTo>
                <a:lnTo>
                  <a:pt x="3642830" y="45339"/>
                </a:lnTo>
                <a:lnTo>
                  <a:pt x="3649662" y="46355"/>
                </a:lnTo>
                <a:lnTo>
                  <a:pt x="3648989" y="46355"/>
                </a:lnTo>
                <a:lnTo>
                  <a:pt x="3666782" y="48260"/>
                </a:lnTo>
                <a:lnTo>
                  <a:pt x="3666439" y="48260"/>
                </a:lnTo>
                <a:lnTo>
                  <a:pt x="3676586" y="49784"/>
                </a:lnTo>
                <a:lnTo>
                  <a:pt x="3676269" y="51054"/>
                </a:lnTo>
                <a:lnTo>
                  <a:pt x="3711143" y="51054"/>
                </a:lnTo>
                <a:lnTo>
                  <a:pt x="4107942" y="51054"/>
                </a:lnTo>
                <a:lnTo>
                  <a:pt x="4104449" y="50546"/>
                </a:lnTo>
                <a:lnTo>
                  <a:pt x="3756901" y="50546"/>
                </a:lnTo>
                <a:lnTo>
                  <a:pt x="3716578" y="50812"/>
                </a:lnTo>
                <a:lnTo>
                  <a:pt x="3760076" y="48768"/>
                </a:lnTo>
                <a:lnTo>
                  <a:pt x="3759504" y="48768"/>
                </a:lnTo>
                <a:lnTo>
                  <a:pt x="3802342" y="47117"/>
                </a:lnTo>
                <a:lnTo>
                  <a:pt x="3860952" y="47117"/>
                </a:lnTo>
                <a:lnTo>
                  <a:pt x="3860800" y="47244"/>
                </a:lnTo>
                <a:lnTo>
                  <a:pt x="3864483" y="47244"/>
                </a:lnTo>
                <a:lnTo>
                  <a:pt x="3864165" y="46977"/>
                </a:lnTo>
                <a:lnTo>
                  <a:pt x="3871150" y="46177"/>
                </a:lnTo>
                <a:lnTo>
                  <a:pt x="3870668" y="46177"/>
                </a:lnTo>
                <a:lnTo>
                  <a:pt x="3884015" y="45339"/>
                </a:lnTo>
                <a:lnTo>
                  <a:pt x="3889806" y="45339"/>
                </a:lnTo>
                <a:lnTo>
                  <a:pt x="3942219" y="47117"/>
                </a:lnTo>
                <a:lnTo>
                  <a:pt x="3943185" y="47117"/>
                </a:lnTo>
                <a:lnTo>
                  <a:pt x="3979761" y="48260"/>
                </a:lnTo>
                <a:lnTo>
                  <a:pt x="4022547" y="48260"/>
                </a:lnTo>
                <a:lnTo>
                  <a:pt x="4072356" y="46177"/>
                </a:lnTo>
                <a:lnTo>
                  <a:pt x="4074350" y="46177"/>
                </a:lnTo>
                <a:lnTo>
                  <a:pt x="4104449" y="50546"/>
                </a:lnTo>
                <a:lnTo>
                  <a:pt x="4131157" y="50546"/>
                </a:lnTo>
                <a:close/>
              </a:path>
              <a:path w="9551670" h="58419">
                <a:moveTo>
                  <a:pt x="4135247" y="50546"/>
                </a:moveTo>
                <a:lnTo>
                  <a:pt x="4131157" y="50546"/>
                </a:lnTo>
                <a:lnTo>
                  <a:pt x="4131856" y="50800"/>
                </a:lnTo>
                <a:lnTo>
                  <a:pt x="4135247" y="50546"/>
                </a:lnTo>
                <a:close/>
              </a:path>
              <a:path w="9551670" h="58419">
                <a:moveTo>
                  <a:pt x="4219232" y="6604"/>
                </a:moveTo>
                <a:lnTo>
                  <a:pt x="4180687" y="6604"/>
                </a:lnTo>
                <a:lnTo>
                  <a:pt x="4158373" y="7493"/>
                </a:lnTo>
                <a:lnTo>
                  <a:pt x="4217733" y="7493"/>
                </a:lnTo>
                <a:lnTo>
                  <a:pt x="4219232" y="6604"/>
                </a:lnTo>
                <a:close/>
              </a:path>
              <a:path w="9551670" h="58419">
                <a:moveTo>
                  <a:pt x="4560697" y="44704"/>
                </a:moveTo>
                <a:lnTo>
                  <a:pt x="4343222" y="44704"/>
                </a:lnTo>
                <a:lnTo>
                  <a:pt x="4358195" y="45339"/>
                </a:lnTo>
                <a:lnTo>
                  <a:pt x="4352798" y="45339"/>
                </a:lnTo>
                <a:lnTo>
                  <a:pt x="4337291" y="46177"/>
                </a:lnTo>
                <a:lnTo>
                  <a:pt x="4337164" y="46177"/>
                </a:lnTo>
                <a:lnTo>
                  <a:pt x="4313694" y="45732"/>
                </a:lnTo>
                <a:lnTo>
                  <a:pt x="4297464" y="46177"/>
                </a:lnTo>
                <a:lnTo>
                  <a:pt x="4300753" y="46177"/>
                </a:lnTo>
                <a:lnTo>
                  <a:pt x="4346575" y="49403"/>
                </a:lnTo>
                <a:lnTo>
                  <a:pt x="4308322" y="52197"/>
                </a:lnTo>
                <a:lnTo>
                  <a:pt x="4282325" y="53721"/>
                </a:lnTo>
                <a:lnTo>
                  <a:pt x="4275112" y="55245"/>
                </a:lnTo>
                <a:lnTo>
                  <a:pt x="4293235" y="57912"/>
                </a:lnTo>
                <a:lnTo>
                  <a:pt x="4324578" y="52578"/>
                </a:lnTo>
                <a:lnTo>
                  <a:pt x="4450600" y="50546"/>
                </a:lnTo>
                <a:lnTo>
                  <a:pt x="4481207" y="45339"/>
                </a:lnTo>
                <a:lnTo>
                  <a:pt x="4483608" y="45339"/>
                </a:lnTo>
                <a:lnTo>
                  <a:pt x="4513453" y="47625"/>
                </a:lnTo>
                <a:lnTo>
                  <a:pt x="4503928" y="47625"/>
                </a:lnTo>
                <a:lnTo>
                  <a:pt x="4503191" y="48260"/>
                </a:lnTo>
                <a:lnTo>
                  <a:pt x="4484814" y="48260"/>
                </a:lnTo>
                <a:lnTo>
                  <a:pt x="4502658" y="48742"/>
                </a:lnTo>
                <a:lnTo>
                  <a:pt x="4503979" y="48768"/>
                </a:lnTo>
                <a:lnTo>
                  <a:pt x="4527956" y="49403"/>
                </a:lnTo>
                <a:lnTo>
                  <a:pt x="4532528" y="48768"/>
                </a:lnTo>
                <a:lnTo>
                  <a:pt x="4549902" y="46355"/>
                </a:lnTo>
                <a:lnTo>
                  <a:pt x="4560697" y="44704"/>
                </a:lnTo>
                <a:close/>
              </a:path>
              <a:path w="9551670" h="58419">
                <a:moveTo>
                  <a:pt x="4651159" y="44704"/>
                </a:moveTo>
                <a:lnTo>
                  <a:pt x="4648416" y="43942"/>
                </a:lnTo>
                <a:lnTo>
                  <a:pt x="4565713" y="43942"/>
                </a:lnTo>
                <a:lnTo>
                  <a:pt x="4560697" y="44704"/>
                </a:lnTo>
                <a:lnTo>
                  <a:pt x="4651159" y="44704"/>
                </a:lnTo>
                <a:close/>
              </a:path>
              <a:path w="9551670" h="58419">
                <a:moveTo>
                  <a:pt x="4668545" y="44704"/>
                </a:moveTo>
                <a:lnTo>
                  <a:pt x="4651159" y="44704"/>
                </a:lnTo>
                <a:lnTo>
                  <a:pt x="4644123" y="46113"/>
                </a:lnTo>
                <a:lnTo>
                  <a:pt x="4668545" y="44704"/>
                </a:lnTo>
                <a:close/>
              </a:path>
              <a:path w="9551670" h="58419">
                <a:moveTo>
                  <a:pt x="4695190" y="43180"/>
                </a:moveTo>
                <a:lnTo>
                  <a:pt x="4642370" y="43180"/>
                </a:lnTo>
                <a:lnTo>
                  <a:pt x="4651730" y="43942"/>
                </a:lnTo>
                <a:lnTo>
                  <a:pt x="4681867" y="43942"/>
                </a:lnTo>
                <a:lnTo>
                  <a:pt x="4695190" y="43180"/>
                </a:lnTo>
                <a:close/>
              </a:path>
              <a:path w="9551670" h="58419">
                <a:moveTo>
                  <a:pt x="4752213" y="44704"/>
                </a:moveTo>
                <a:lnTo>
                  <a:pt x="4713808" y="44704"/>
                </a:lnTo>
                <a:lnTo>
                  <a:pt x="4699355" y="45224"/>
                </a:lnTo>
                <a:lnTo>
                  <a:pt x="4752213" y="44704"/>
                </a:lnTo>
                <a:close/>
              </a:path>
              <a:path w="9551670" h="58419">
                <a:moveTo>
                  <a:pt x="4847006" y="38354"/>
                </a:moveTo>
                <a:lnTo>
                  <a:pt x="4627245" y="38354"/>
                </a:lnTo>
                <a:lnTo>
                  <a:pt x="4627245" y="41529"/>
                </a:lnTo>
                <a:lnTo>
                  <a:pt x="4616437" y="41795"/>
                </a:lnTo>
                <a:lnTo>
                  <a:pt x="4610405" y="41529"/>
                </a:lnTo>
                <a:lnTo>
                  <a:pt x="4627245" y="41529"/>
                </a:lnTo>
                <a:lnTo>
                  <a:pt x="4627245" y="38354"/>
                </a:lnTo>
                <a:lnTo>
                  <a:pt x="4589437" y="38354"/>
                </a:lnTo>
                <a:lnTo>
                  <a:pt x="4589437" y="42418"/>
                </a:lnTo>
                <a:lnTo>
                  <a:pt x="4573244" y="42799"/>
                </a:lnTo>
                <a:lnTo>
                  <a:pt x="4575759" y="42418"/>
                </a:lnTo>
                <a:lnTo>
                  <a:pt x="4589437" y="42418"/>
                </a:lnTo>
                <a:lnTo>
                  <a:pt x="4589437" y="38354"/>
                </a:lnTo>
                <a:lnTo>
                  <a:pt x="4314926" y="38354"/>
                </a:lnTo>
                <a:lnTo>
                  <a:pt x="4314926" y="43180"/>
                </a:lnTo>
                <a:lnTo>
                  <a:pt x="4310278" y="43319"/>
                </a:lnTo>
                <a:lnTo>
                  <a:pt x="4307281" y="43180"/>
                </a:lnTo>
                <a:lnTo>
                  <a:pt x="4314926" y="43180"/>
                </a:lnTo>
                <a:lnTo>
                  <a:pt x="4314926" y="38354"/>
                </a:lnTo>
                <a:lnTo>
                  <a:pt x="3616528" y="38354"/>
                </a:lnTo>
                <a:lnTo>
                  <a:pt x="3616528" y="40767"/>
                </a:lnTo>
                <a:lnTo>
                  <a:pt x="3598151" y="41021"/>
                </a:lnTo>
                <a:lnTo>
                  <a:pt x="3598621" y="40767"/>
                </a:lnTo>
                <a:lnTo>
                  <a:pt x="3616528" y="40767"/>
                </a:lnTo>
                <a:lnTo>
                  <a:pt x="3616528" y="38354"/>
                </a:lnTo>
                <a:lnTo>
                  <a:pt x="3412223" y="38354"/>
                </a:lnTo>
                <a:lnTo>
                  <a:pt x="3412388" y="37592"/>
                </a:lnTo>
                <a:lnTo>
                  <a:pt x="3413252" y="37592"/>
                </a:lnTo>
                <a:lnTo>
                  <a:pt x="3409924" y="37084"/>
                </a:lnTo>
                <a:lnTo>
                  <a:pt x="3365931" y="37084"/>
                </a:lnTo>
                <a:lnTo>
                  <a:pt x="3353587" y="38354"/>
                </a:lnTo>
                <a:lnTo>
                  <a:pt x="3408565" y="38354"/>
                </a:lnTo>
                <a:lnTo>
                  <a:pt x="3416897" y="39243"/>
                </a:lnTo>
                <a:lnTo>
                  <a:pt x="3447694" y="39243"/>
                </a:lnTo>
                <a:lnTo>
                  <a:pt x="3436061" y="41275"/>
                </a:lnTo>
                <a:lnTo>
                  <a:pt x="3435616" y="41275"/>
                </a:lnTo>
                <a:lnTo>
                  <a:pt x="3425075" y="42418"/>
                </a:lnTo>
                <a:lnTo>
                  <a:pt x="3431590" y="42418"/>
                </a:lnTo>
                <a:lnTo>
                  <a:pt x="3408502" y="42811"/>
                </a:lnTo>
                <a:lnTo>
                  <a:pt x="3392106" y="41275"/>
                </a:lnTo>
                <a:lnTo>
                  <a:pt x="3389363" y="41021"/>
                </a:lnTo>
                <a:lnTo>
                  <a:pt x="3388918" y="41275"/>
                </a:lnTo>
                <a:lnTo>
                  <a:pt x="3386899" y="42418"/>
                </a:lnTo>
                <a:lnTo>
                  <a:pt x="3389719" y="42418"/>
                </a:lnTo>
                <a:lnTo>
                  <a:pt x="3370122" y="43942"/>
                </a:lnTo>
                <a:lnTo>
                  <a:pt x="3360267" y="43942"/>
                </a:lnTo>
                <a:lnTo>
                  <a:pt x="3349726" y="43942"/>
                </a:lnTo>
                <a:lnTo>
                  <a:pt x="3236315" y="43942"/>
                </a:lnTo>
                <a:lnTo>
                  <a:pt x="3229089" y="44323"/>
                </a:lnTo>
                <a:lnTo>
                  <a:pt x="3230054" y="43942"/>
                </a:lnTo>
                <a:lnTo>
                  <a:pt x="3033179" y="43942"/>
                </a:lnTo>
                <a:lnTo>
                  <a:pt x="3038716" y="44704"/>
                </a:lnTo>
                <a:lnTo>
                  <a:pt x="2983014" y="44704"/>
                </a:lnTo>
                <a:lnTo>
                  <a:pt x="2991688" y="45339"/>
                </a:lnTo>
                <a:lnTo>
                  <a:pt x="2990354" y="45339"/>
                </a:lnTo>
                <a:lnTo>
                  <a:pt x="3003181" y="46875"/>
                </a:lnTo>
                <a:lnTo>
                  <a:pt x="3033661" y="46177"/>
                </a:lnTo>
                <a:lnTo>
                  <a:pt x="3036354" y="46177"/>
                </a:lnTo>
                <a:lnTo>
                  <a:pt x="3039948" y="44704"/>
                </a:lnTo>
                <a:lnTo>
                  <a:pt x="3221875" y="44704"/>
                </a:lnTo>
                <a:lnTo>
                  <a:pt x="3228136" y="44704"/>
                </a:lnTo>
                <a:lnTo>
                  <a:pt x="3373082" y="44704"/>
                </a:lnTo>
                <a:lnTo>
                  <a:pt x="3374377" y="43942"/>
                </a:lnTo>
                <a:lnTo>
                  <a:pt x="3473615" y="43942"/>
                </a:lnTo>
                <a:lnTo>
                  <a:pt x="3485299" y="43180"/>
                </a:lnTo>
                <a:lnTo>
                  <a:pt x="3545662" y="39243"/>
                </a:lnTo>
                <a:lnTo>
                  <a:pt x="3548240" y="39243"/>
                </a:lnTo>
                <a:lnTo>
                  <a:pt x="3555822" y="40767"/>
                </a:lnTo>
                <a:lnTo>
                  <a:pt x="3553510" y="40767"/>
                </a:lnTo>
                <a:lnTo>
                  <a:pt x="3552964" y="41275"/>
                </a:lnTo>
                <a:lnTo>
                  <a:pt x="3546348" y="42418"/>
                </a:lnTo>
                <a:lnTo>
                  <a:pt x="3538969" y="43561"/>
                </a:lnTo>
                <a:lnTo>
                  <a:pt x="3555708" y="42418"/>
                </a:lnTo>
                <a:lnTo>
                  <a:pt x="3556330" y="42418"/>
                </a:lnTo>
                <a:lnTo>
                  <a:pt x="3571494" y="41529"/>
                </a:lnTo>
                <a:lnTo>
                  <a:pt x="3573869" y="41529"/>
                </a:lnTo>
                <a:lnTo>
                  <a:pt x="3579787" y="41275"/>
                </a:lnTo>
                <a:lnTo>
                  <a:pt x="3597694" y="41275"/>
                </a:lnTo>
                <a:lnTo>
                  <a:pt x="3594265" y="43180"/>
                </a:lnTo>
                <a:lnTo>
                  <a:pt x="3594443" y="43180"/>
                </a:lnTo>
                <a:lnTo>
                  <a:pt x="3592563" y="43942"/>
                </a:lnTo>
                <a:lnTo>
                  <a:pt x="4119549" y="43942"/>
                </a:lnTo>
                <a:lnTo>
                  <a:pt x="4118406" y="44704"/>
                </a:lnTo>
                <a:lnTo>
                  <a:pt x="4194403" y="44704"/>
                </a:lnTo>
                <a:lnTo>
                  <a:pt x="4191406" y="43942"/>
                </a:lnTo>
                <a:lnTo>
                  <a:pt x="4124985" y="43942"/>
                </a:lnTo>
                <a:lnTo>
                  <a:pt x="4159847" y="42418"/>
                </a:lnTo>
                <a:lnTo>
                  <a:pt x="4185412" y="42418"/>
                </a:lnTo>
                <a:lnTo>
                  <a:pt x="4191406" y="43942"/>
                </a:lnTo>
                <a:lnTo>
                  <a:pt x="4287075" y="43942"/>
                </a:lnTo>
                <a:lnTo>
                  <a:pt x="4259224" y="44704"/>
                </a:lnTo>
                <a:lnTo>
                  <a:pt x="4194403" y="44704"/>
                </a:lnTo>
                <a:lnTo>
                  <a:pt x="4194378" y="47371"/>
                </a:lnTo>
                <a:lnTo>
                  <a:pt x="4202684" y="49403"/>
                </a:lnTo>
                <a:lnTo>
                  <a:pt x="4230421" y="47117"/>
                </a:lnTo>
                <a:lnTo>
                  <a:pt x="4230128" y="47117"/>
                </a:lnTo>
                <a:lnTo>
                  <a:pt x="4264850" y="44704"/>
                </a:lnTo>
                <a:lnTo>
                  <a:pt x="4343222" y="44704"/>
                </a:lnTo>
                <a:lnTo>
                  <a:pt x="4325251" y="43942"/>
                </a:lnTo>
                <a:lnTo>
                  <a:pt x="4565713" y="43942"/>
                </a:lnTo>
                <a:lnTo>
                  <a:pt x="4570742" y="43180"/>
                </a:lnTo>
                <a:lnTo>
                  <a:pt x="4642370" y="43180"/>
                </a:lnTo>
                <a:lnTo>
                  <a:pt x="4632998" y="42418"/>
                </a:lnTo>
                <a:lnTo>
                  <a:pt x="4701032" y="42418"/>
                </a:lnTo>
                <a:lnTo>
                  <a:pt x="4704067" y="42672"/>
                </a:lnTo>
                <a:lnTo>
                  <a:pt x="4708512" y="42418"/>
                </a:lnTo>
                <a:lnTo>
                  <a:pt x="4808537" y="42418"/>
                </a:lnTo>
                <a:lnTo>
                  <a:pt x="4817376" y="41529"/>
                </a:lnTo>
                <a:lnTo>
                  <a:pt x="4840084" y="39243"/>
                </a:lnTo>
                <a:lnTo>
                  <a:pt x="4839386" y="39243"/>
                </a:lnTo>
                <a:lnTo>
                  <a:pt x="4847006" y="38354"/>
                </a:lnTo>
                <a:close/>
              </a:path>
              <a:path w="9551670" h="58419">
                <a:moveTo>
                  <a:pt x="4856823" y="40767"/>
                </a:moveTo>
                <a:lnTo>
                  <a:pt x="4846409" y="40767"/>
                </a:lnTo>
                <a:lnTo>
                  <a:pt x="4851654" y="40005"/>
                </a:lnTo>
                <a:lnTo>
                  <a:pt x="4844072" y="40767"/>
                </a:lnTo>
                <a:lnTo>
                  <a:pt x="4842802" y="41529"/>
                </a:lnTo>
                <a:lnTo>
                  <a:pt x="4845990" y="41529"/>
                </a:lnTo>
                <a:lnTo>
                  <a:pt x="4856823" y="40767"/>
                </a:lnTo>
                <a:close/>
              </a:path>
              <a:path w="9551670" h="58419">
                <a:moveTo>
                  <a:pt x="4876368" y="8255"/>
                </a:moveTo>
                <a:lnTo>
                  <a:pt x="4874133" y="7493"/>
                </a:lnTo>
                <a:lnTo>
                  <a:pt x="4741862" y="7493"/>
                </a:lnTo>
                <a:lnTo>
                  <a:pt x="4780216" y="8255"/>
                </a:lnTo>
                <a:lnTo>
                  <a:pt x="4876368" y="8255"/>
                </a:lnTo>
                <a:close/>
              </a:path>
              <a:path w="9551670" h="58419">
                <a:moveTo>
                  <a:pt x="4891113" y="38354"/>
                </a:moveTo>
                <a:lnTo>
                  <a:pt x="4848974" y="38354"/>
                </a:lnTo>
                <a:lnTo>
                  <a:pt x="4855159" y="39243"/>
                </a:lnTo>
                <a:lnTo>
                  <a:pt x="4856912" y="39243"/>
                </a:lnTo>
                <a:lnTo>
                  <a:pt x="4859248" y="39243"/>
                </a:lnTo>
                <a:lnTo>
                  <a:pt x="4878476" y="39243"/>
                </a:lnTo>
                <a:lnTo>
                  <a:pt x="4891113" y="38354"/>
                </a:lnTo>
                <a:close/>
              </a:path>
              <a:path w="9551670" h="58419">
                <a:moveTo>
                  <a:pt x="5075872" y="4318"/>
                </a:moveTo>
                <a:lnTo>
                  <a:pt x="5072723" y="2921"/>
                </a:lnTo>
                <a:lnTo>
                  <a:pt x="5074793" y="2921"/>
                </a:lnTo>
                <a:lnTo>
                  <a:pt x="5053533" y="1778"/>
                </a:lnTo>
                <a:lnTo>
                  <a:pt x="5045138" y="1778"/>
                </a:lnTo>
                <a:lnTo>
                  <a:pt x="5006365" y="2603"/>
                </a:lnTo>
                <a:lnTo>
                  <a:pt x="5015306" y="2603"/>
                </a:lnTo>
                <a:lnTo>
                  <a:pt x="4983365" y="4318"/>
                </a:lnTo>
                <a:lnTo>
                  <a:pt x="5075872" y="4318"/>
                </a:lnTo>
                <a:close/>
              </a:path>
              <a:path w="9551670" h="58419">
                <a:moveTo>
                  <a:pt x="5077257" y="5080"/>
                </a:moveTo>
                <a:lnTo>
                  <a:pt x="4969230" y="5080"/>
                </a:lnTo>
                <a:lnTo>
                  <a:pt x="4983365" y="4318"/>
                </a:lnTo>
                <a:lnTo>
                  <a:pt x="4967541" y="4318"/>
                </a:lnTo>
                <a:lnTo>
                  <a:pt x="4967541" y="5080"/>
                </a:lnTo>
                <a:lnTo>
                  <a:pt x="4919002" y="6604"/>
                </a:lnTo>
                <a:lnTo>
                  <a:pt x="4911268" y="6604"/>
                </a:lnTo>
                <a:lnTo>
                  <a:pt x="4867021" y="5080"/>
                </a:lnTo>
                <a:lnTo>
                  <a:pt x="4967541" y="5080"/>
                </a:lnTo>
                <a:lnTo>
                  <a:pt x="4967541" y="4318"/>
                </a:lnTo>
                <a:lnTo>
                  <a:pt x="3645928" y="4318"/>
                </a:lnTo>
                <a:lnTo>
                  <a:pt x="3645928" y="5080"/>
                </a:lnTo>
                <a:lnTo>
                  <a:pt x="3606431" y="5842"/>
                </a:lnTo>
                <a:lnTo>
                  <a:pt x="3579431" y="5842"/>
                </a:lnTo>
                <a:lnTo>
                  <a:pt x="3537928" y="5080"/>
                </a:lnTo>
                <a:lnTo>
                  <a:pt x="3645928" y="5080"/>
                </a:lnTo>
                <a:lnTo>
                  <a:pt x="3645928" y="4318"/>
                </a:lnTo>
                <a:lnTo>
                  <a:pt x="3507651" y="4318"/>
                </a:lnTo>
                <a:lnTo>
                  <a:pt x="3535692" y="5080"/>
                </a:lnTo>
                <a:lnTo>
                  <a:pt x="3362007" y="5080"/>
                </a:lnTo>
                <a:lnTo>
                  <a:pt x="3347656" y="7493"/>
                </a:lnTo>
                <a:lnTo>
                  <a:pt x="3795496" y="7493"/>
                </a:lnTo>
                <a:lnTo>
                  <a:pt x="3765588" y="6604"/>
                </a:lnTo>
                <a:lnTo>
                  <a:pt x="3719322" y="5842"/>
                </a:lnTo>
                <a:lnTo>
                  <a:pt x="3691509" y="5842"/>
                </a:lnTo>
                <a:lnTo>
                  <a:pt x="3654361" y="6604"/>
                </a:lnTo>
                <a:lnTo>
                  <a:pt x="3643528" y="6604"/>
                </a:lnTo>
                <a:lnTo>
                  <a:pt x="3645166" y="5842"/>
                </a:lnTo>
                <a:lnTo>
                  <a:pt x="3645852" y="5842"/>
                </a:lnTo>
                <a:lnTo>
                  <a:pt x="3651567" y="5080"/>
                </a:lnTo>
                <a:lnTo>
                  <a:pt x="4863909" y="5080"/>
                </a:lnTo>
                <a:lnTo>
                  <a:pt x="4870907" y="6604"/>
                </a:lnTo>
                <a:lnTo>
                  <a:pt x="4871529" y="6604"/>
                </a:lnTo>
                <a:lnTo>
                  <a:pt x="4874133" y="7493"/>
                </a:lnTo>
                <a:lnTo>
                  <a:pt x="5076253" y="7493"/>
                </a:lnTo>
                <a:lnTo>
                  <a:pt x="5077257" y="5080"/>
                </a:lnTo>
                <a:close/>
              </a:path>
              <a:path w="9551670" h="58419">
                <a:moveTo>
                  <a:pt x="5106543" y="7493"/>
                </a:moveTo>
                <a:lnTo>
                  <a:pt x="5076253" y="7493"/>
                </a:lnTo>
                <a:lnTo>
                  <a:pt x="5077206" y="8255"/>
                </a:lnTo>
                <a:lnTo>
                  <a:pt x="5104892" y="8255"/>
                </a:lnTo>
                <a:lnTo>
                  <a:pt x="5106543" y="7493"/>
                </a:lnTo>
                <a:close/>
              </a:path>
              <a:path w="9551670" h="58419">
                <a:moveTo>
                  <a:pt x="5110607" y="4318"/>
                </a:moveTo>
                <a:lnTo>
                  <a:pt x="5075872" y="4318"/>
                </a:lnTo>
                <a:lnTo>
                  <a:pt x="5077599" y="5080"/>
                </a:lnTo>
                <a:lnTo>
                  <a:pt x="5110353" y="5080"/>
                </a:lnTo>
                <a:lnTo>
                  <a:pt x="5110607" y="4318"/>
                </a:lnTo>
                <a:close/>
              </a:path>
              <a:path w="9551670" h="58419">
                <a:moveTo>
                  <a:pt x="5133454" y="48260"/>
                </a:moveTo>
                <a:lnTo>
                  <a:pt x="4995469" y="48260"/>
                </a:lnTo>
                <a:lnTo>
                  <a:pt x="4987493" y="48412"/>
                </a:lnTo>
                <a:lnTo>
                  <a:pt x="4985118" y="47879"/>
                </a:lnTo>
                <a:lnTo>
                  <a:pt x="4986464" y="47879"/>
                </a:lnTo>
                <a:lnTo>
                  <a:pt x="4991049" y="47117"/>
                </a:lnTo>
                <a:lnTo>
                  <a:pt x="5001755" y="45339"/>
                </a:lnTo>
                <a:lnTo>
                  <a:pt x="4998593" y="45339"/>
                </a:lnTo>
                <a:lnTo>
                  <a:pt x="4970246" y="47117"/>
                </a:lnTo>
                <a:lnTo>
                  <a:pt x="4960544" y="47117"/>
                </a:lnTo>
                <a:lnTo>
                  <a:pt x="4952695" y="46355"/>
                </a:lnTo>
                <a:lnTo>
                  <a:pt x="4950739" y="46177"/>
                </a:lnTo>
                <a:lnTo>
                  <a:pt x="4949774" y="46177"/>
                </a:lnTo>
                <a:lnTo>
                  <a:pt x="4959883" y="43942"/>
                </a:lnTo>
                <a:lnTo>
                  <a:pt x="4953178" y="43942"/>
                </a:lnTo>
                <a:lnTo>
                  <a:pt x="4970056" y="43180"/>
                </a:lnTo>
                <a:lnTo>
                  <a:pt x="4874590" y="43180"/>
                </a:lnTo>
                <a:lnTo>
                  <a:pt x="4861039" y="43942"/>
                </a:lnTo>
                <a:lnTo>
                  <a:pt x="4856632" y="43942"/>
                </a:lnTo>
                <a:lnTo>
                  <a:pt x="4836655" y="44323"/>
                </a:lnTo>
                <a:lnTo>
                  <a:pt x="4834306" y="43942"/>
                </a:lnTo>
                <a:lnTo>
                  <a:pt x="4831461" y="43942"/>
                </a:lnTo>
                <a:lnTo>
                  <a:pt x="4794364" y="43942"/>
                </a:lnTo>
                <a:lnTo>
                  <a:pt x="4790846" y="44335"/>
                </a:lnTo>
                <a:lnTo>
                  <a:pt x="4787519" y="44704"/>
                </a:lnTo>
                <a:lnTo>
                  <a:pt x="4816691" y="44704"/>
                </a:lnTo>
                <a:lnTo>
                  <a:pt x="4839017" y="44704"/>
                </a:lnTo>
                <a:lnTo>
                  <a:pt x="4864913" y="48895"/>
                </a:lnTo>
                <a:lnTo>
                  <a:pt x="4884445" y="48260"/>
                </a:lnTo>
                <a:lnTo>
                  <a:pt x="4885931" y="48260"/>
                </a:lnTo>
                <a:lnTo>
                  <a:pt x="4922177" y="46355"/>
                </a:lnTo>
                <a:lnTo>
                  <a:pt x="4981562" y="48514"/>
                </a:lnTo>
                <a:lnTo>
                  <a:pt x="4967668" y="48768"/>
                </a:lnTo>
                <a:lnTo>
                  <a:pt x="4932921" y="49403"/>
                </a:lnTo>
                <a:lnTo>
                  <a:pt x="4957800" y="53086"/>
                </a:lnTo>
                <a:lnTo>
                  <a:pt x="4985893" y="54737"/>
                </a:lnTo>
                <a:lnTo>
                  <a:pt x="5018265" y="55753"/>
                </a:lnTo>
                <a:lnTo>
                  <a:pt x="5055997" y="57912"/>
                </a:lnTo>
                <a:lnTo>
                  <a:pt x="5035448" y="55753"/>
                </a:lnTo>
                <a:lnTo>
                  <a:pt x="5035296" y="55753"/>
                </a:lnTo>
                <a:lnTo>
                  <a:pt x="5003533" y="51943"/>
                </a:lnTo>
                <a:lnTo>
                  <a:pt x="4989144" y="48768"/>
                </a:lnTo>
                <a:lnTo>
                  <a:pt x="5133225" y="48768"/>
                </a:lnTo>
                <a:lnTo>
                  <a:pt x="5133454" y="48260"/>
                </a:lnTo>
                <a:close/>
              </a:path>
              <a:path w="9551670" h="58419">
                <a:moveTo>
                  <a:pt x="5172291" y="48768"/>
                </a:moveTo>
                <a:lnTo>
                  <a:pt x="5133225" y="48768"/>
                </a:lnTo>
                <a:lnTo>
                  <a:pt x="5131295" y="52971"/>
                </a:lnTo>
                <a:lnTo>
                  <a:pt x="5153812" y="51435"/>
                </a:lnTo>
                <a:lnTo>
                  <a:pt x="5166919" y="49784"/>
                </a:lnTo>
                <a:lnTo>
                  <a:pt x="5172291" y="48768"/>
                </a:lnTo>
                <a:close/>
              </a:path>
              <a:path w="9551670" h="58419">
                <a:moveTo>
                  <a:pt x="5234762" y="48768"/>
                </a:moveTo>
                <a:lnTo>
                  <a:pt x="5230419" y="48260"/>
                </a:lnTo>
                <a:lnTo>
                  <a:pt x="5174970" y="48260"/>
                </a:lnTo>
                <a:lnTo>
                  <a:pt x="5172291" y="48768"/>
                </a:lnTo>
                <a:lnTo>
                  <a:pt x="5234762" y="48768"/>
                </a:lnTo>
                <a:close/>
              </a:path>
              <a:path w="9551670" h="58419">
                <a:moveTo>
                  <a:pt x="5276113" y="54229"/>
                </a:moveTo>
                <a:lnTo>
                  <a:pt x="5272583" y="52578"/>
                </a:lnTo>
                <a:lnTo>
                  <a:pt x="5272951" y="52578"/>
                </a:lnTo>
                <a:lnTo>
                  <a:pt x="5261292" y="50292"/>
                </a:lnTo>
                <a:lnTo>
                  <a:pt x="5260695" y="50292"/>
                </a:lnTo>
                <a:lnTo>
                  <a:pt x="5260149" y="48895"/>
                </a:lnTo>
                <a:lnTo>
                  <a:pt x="5260098" y="48768"/>
                </a:lnTo>
                <a:lnTo>
                  <a:pt x="5234762" y="48768"/>
                </a:lnTo>
                <a:lnTo>
                  <a:pt x="5245671" y="51435"/>
                </a:lnTo>
                <a:lnTo>
                  <a:pt x="5253342" y="54610"/>
                </a:lnTo>
                <a:lnTo>
                  <a:pt x="5276113" y="54229"/>
                </a:lnTo>
                <a:close/>
              </a:path>
              <a:path w="9551670" h="58419">
                <a:moveTo>
                  <a:pt x="5429351" y="16383"/>
                </a:moveTo>
                <a:lnTo>
                  <a:pt x="5393804" y="14605"/>
                </a:lnTo>
                <a:lnTo>
                  <a:pt x="5389054" y="14605"/>
                </a:lnTo>
                <a:lnTo>
                  <a:pt x="5391340" y="16383"/>
                </a:lnTo>
                <a:lnTo>
                  <a:pt x="5429351" y="16383"/>
                </a:lnTo>
                <a:close/>
              </a:path>
              <a:path w="9551670" h="58419">
                <a:moveTo>
                  <a:pt x="5517769" y="44704"/>
                </a:moveTo>
                <a:lnTo>
                  <a:pt x="5508561" y="44704"/>
                </a:lnTo>
                <a:lnTo>
                  <a:pt x="5506567" y="45339"/>
                </a:lnTo>
                <a:lnTo>
                  <a:pt x="5506821" y="45339"/>
                </a:lnTo>
                <a:lnTo>
                  <a:pt x="5505945" y="46113"/>
                </a:lnTo>
                <a:lnTo>
                  <a:pt x="5517769" y="44704"/>
                </a:lnTo>
                <a:close/>
              </a:path>
              <a:path w="9551670" h="58419">
                <a:moveTo>
                  <a:pt x="5523166" y="43180"/>
                </a:moveTo>
                <a:lnTo>
                  <a:pt x="5077130" y="43180"/>
                </a:lnTo>
                <a:lnTo>
                  <a:pt x="5077130" y="43942"/>
                </a:lnTo>
                <a:lnTo>
                  <a:pt x="5068303" y="44323"/>
                </a:lnTo>
                <a:lnTo>
                  <a:pt x="5067224" y="43942"/>
                </a:lnTo>
                <a:lnTo>
                  <a:pt x="5077130" y="43942"/>
                </a:lnTo>
                <a:lnTo>
                  <a:pt x="5077130" y="43180"/>
                </a:lnTo>
                <a:lnTo>
                  <a:pt x="4974945" y="43180"/>
                </a:lnTo>
                <a:lnTo>
                  <a:pt x="4987442" y="43942"/>
                </a:lnTo>
                <a:lnTo>
                  <a:pt x="4986744" y="43942"/>
                </a:lnTo>
                <a:lnTo>
                  <a:pt x="5002009" y="45339"/>
                </a:lnTo>
                <a:lnTo>
                  <a:pt x="5006708" y="45339"/>
                </a:lnTo>
                <a:lnTo>
                  <a:pt x="5015090" y="45593"/>
                </a:lnTo>
                <a:lnTo>
                  <a:pt x="5034496" y="45593"/>
                </a:lnTo>
                <a:lnTo>
                  <a:pt x="5043322" y="45339"/>
                </a:lnTo>
                <a:lnTo>
                  <a:pt x="5044808" y="45339"/>
                </a:lnTo>
                <a:lnTo>
                  <a:pt x="5059489" y="44704"/>
                </a:lnTo>
                <a:lnTo>
                  <a:pt x="5069395" y="44704"/>
                </a:lnTo>
                <a:lnTo>
                  <a:pt x="5073561" y="46177"/>
                </a:lnTo>
                <a:lnTo>
                  <a:pt x="5074564" y="46177"/>
                </a:lnTo>
                <a:lnTo>
                  <a:pt x="5091938" y="47117"/>
                </a:lnTo>
                <a:lnTo>
                  <a:pt x="5133975" y="47117"/>
                </a:lnTo>
                <a:lnTo>
                  <a:pt x="5133454" y="48260"/>
                </a:lnTo>
                <a:lnTo>
                  <a:pt x="5174970" y="48260"/>
                </a:lnTo>
                <a:lnTo>
                  <a:pt x="5176990" y="47879"/>
                </a:lnTo>
                <a:lnTo>
                  <a:pt x="5189867" y="46177"/>
                </a:lnTo>
                <a:lnTo>
                  <a:pt x="5193119" y="46177"/>
                </a:lnTo>
                <a:lnTo>
                  <a:pt x="5233619" y="47117"/>
                </a:lnTo>
                <a:lnTo>
                  <a:pt x="5220652" y="47117"/>
                </a:lnTo>
                <a:lnTo>
                  <a:pt x="5230419" y="48260"/>
                </a:lnTo>
                <a:lnTo>
                  <a:pt x="5256974" y="48260"/>
                </a:lnTo>
                <a:lnTo>
                  <a:pt x="5282895" y="47117"/>
                </a:lnTo>
                <a:lnTo>
                  <a:pt x="5302351" y="47117"/>
                </a:lnTo>
                <a:lnTo>
                  <a:pt x="5329758" y="47625"/>
                </a:lnTo>
                <a:lnTo>
                  <a:pt x="5368696" y="47117"/>
                </a:lnTo>
                <a:lnTo>
                  <a:pt x="5413514" y="45593"/>
                </a:lnTo>
                <a:lnTo>
                  <a:pt x="5412575" y="45593"/>
                </a:lnTo>
                <a:lnTo>
                  <a:pt x="5448922" y="43942"/>
                </a:lnTo>
                <a:lnTo>
                  <a:pt x="5462803" y="43942"/>
                </a:lnTo>
                <a:lnTo>
                  <a:pt x="5473801" y="44704"/>
                </a:lnTo>
                <a:lnTo>
                  <a:pt x="5471045" y="46177"/>
                </a:lnTo>
                <a:lnTo>
                  <a:pt x="5470779" y="46177"/>
                </a:lnTo>
                <a:lnTo>
                  <a:pt x="5463502" y="47371"/>
                </a:lnTo>
                <a:lnTo>
                  <a:pt x="5464619" y="48260"/>
                </a:lnTo>
                <a:lnTo>
                  <a:pt x="5467134" y="48260"/>
                </a:lnTo>
                <a:lnTo>
                  <a:pt x="5497957" y="44704"/>
                </a:lnTo>
                <a:lnTo>
                  <a:pt x="5508561" y="44704"/>
                </a:lnTo>
                <a:lnTo>
                  <a:pt x="5510962" y="43942"/>
                </a:lnTo>
                <a:lnTo>
                  <a:pt x="5521223" y="43942"/>
                </a:lnTo>
                <a:lnTo>
                  <a:pt x="5523166" y="43180"/>
                </a:lnTo>
                <a:close/>
              </a:path>
              <a:path w="9551670" h="58419">
                <a:moveTo>
                  <a:pt x="5570829" y="38354"/>
                </a:moveTo>
                <a:lnTo>
                  <a:pt x="4893183" y="38354"/>
                </a:lnTo>
                <a:lnTo>
                  <a:pt x="4895037" y="39243"/>
                </a:lnTo>
                <a:lnTo>
                  <a:pt x="5554103" y="39243"/>
                </a:lnTo>
                <a:lnTo>
                  <a:pt x="5570829" y="38354"/>
                </a:lnTo>
                <a:close/>
              </a:path>
              <a:path w="9551670" h="58419">
                <a:moveTo>
                  <a:pt x="5585180" y="37592"/>
                </a:moveTo>
                <a:lnTo>
                  <a:pt x="5572607" y="37592"/>
                </a:lnTo>
                <a:lnTo>
                  <a:pt x="5578005" y="37973"/>
                </a:lnTo>
                <a:lnTo>
                  <a:pt x="5585180" y="37592"/>
                </a:lnTo>
                <a:close/>
              </a:path>
              <a:path w="9551670" h="58419">
                <a:moveTo>
                  <a:pt x="5617642" y="40767"/>
                </a:moveTo>
                <a:lnTo>
                  <a:pt x="5596026" y="39243"/>
                </a:lnTo>
                <a:lnTo>
                  <a:pt x="5554637" y="39243"/>
                </a:lnTo>
                <a:lnTo>
                  <a:pt x="5532386" y="40767"/>
                </a:lnTo>
                <a:lnTo>
                  <a:pt x="5617642" y="40767"/>
                </a:lnTo>
                <a:close/>
              </a:path>
              <a:path w="9551670" h="58419">
                <a:moveTo>
                  <a:pt x="5661431" y="43180"/>
                </a:moveTo>
                <a:lnTo>
                  <a:pt x="5647614" y="42418"/>
                </a:lnTo>
                <a:lnTo>
                  <a:pt x="5525516" y="42418"/>
                </a:lnTo>
                <a:lnTo>
                  <a:pt x="5532386" y="40767"/>
                </a:lnTo>
                <a:lnTo>
                  <a:pt x="4898199" y="40767"/>
                </a:lnTo>
                <a:lnTo>
                  <a:pt x="4895037" y="39243"/>
                </a:lnTo>
                <a:lnTo>
                  <a:pt x="4878476" y="39243"/>
                </a:lnTo>
                <a:lnTo>
                  <a:pt x="4856823" y="40767"/>
                </a:lnTo>
                <a:lnTo>
                  <a:pt x="4897132" y="40767"/>
                </a:lnTo>
                <a:lnTo>
                  <a:pt x="4886693" y="42418"/>
                </a:lnTo>
                <a:lnTo>
                  <a:pt x="4808537" y="42418"/>
                </a:lnTo>
                <a:lnTo>
                  <a:pt x="4800968" y="43180"/>
                </a:lnTo>
                <a:lnTo>
                  <a:pt x="4712563" y="43180"/>
                </a:lnTo>
                <a:lnTo>
                  <a:pt x="4714405" y="43942"/>
                </a:lnTo>
                <a:lnTo>
                  <a:pt x="4681867" y="43942"/>
                </a:lnTo>
                <a:lnTo>
                  <a:pt x="4668545" y="44704"/>
                </a:lnTo>
                <a:lnTo>
                  <a:pt x="4711166" y="44704"/>
                </a:lnTo>
                <a:lnTo>
                  <a:pt x="4716932" y="43942"/>
                </a:lnTo>
                <a:lnTo>
                  <a:pt x="4794364" y="43942"/>
                </a:lnTo>
                <a:lnTo>
                  <a:pt x="4801209" y="43180"/>
                </a:lnTo>
                <a:lnTo>
                  <a:pt x="4874590" y="43180"/>
                </a:lnTo>
                <a:lnTo>
                  <a:pt x="4888154" y="42418"/>
                </a:lnTo>
                <a:lnTo>
                  <a:pt x="5525109" y="42418"/>
                </a:lnTo>
                <a:lnTo>
                  <a:pt x="5523166" y="43180"/>
                </a:lnTo>
                <a:lnTo>
                  <a:pt x="5661431" y="43180"/>
                </a:lnTo>
                <a:close/>
              </a:path>
              <a:path w="9551670" h="58419">
                <a:moveTo>
                  <a:pt x="5818949" y="40767"/>
                </a:moveTo>
                <a:lnTo>
                  <a:pt x="5721210" y="40767"/>
                </a:lnTo>
                <a:lnTo>
                  <a:pt x="5721210" y="41529"/>
                </a:lnTo>
                <a:lnTo>
                  <a:pt x="5713844" y="41795"/>
                </a:lnTo>
                <a:lnTo>
                  <a:pt x="5712841" y="41529"/>
                </a:lnTo>
                <a:lnTo>
                  <a:pt x="5721210" y="41529"/>
                </a:lnTo>
                <a:lnTo>
                  <a:pt x="5721210" y="40767"/>
                </a:lnTo>
                <a:lnTo>
                  <a:pt x="5617642" y="40767"/>
                </a:lnTo>
                <a:lnTo>
                  <a:pt x="5647614" y="42418"/>
                </a:lnTo>
                <a:lnTo>
                  <a:pt x="5695467" y="42418"/>
                </a:lnTo>
                <a:lnTo>
                  <a:pt x="5673407" y="43180"/>
                </a:lnTo>
                <a:lnTo>
                  <a:pt x="5718657" y="43180"/>
                </a:lnTo>
                <a:lnTo>
                  <a:pt x="5717108" y="43942"/>
                </a:lnTo>
                <a:lnTo>
                  <a:pt x="5717705" y="43942"/>
                </a:lnTo>
                <a:lnTo>
                  <a:pt x="5716333" y="44335"/>
                </a:lnTo>
                <a:lnTo>
                  <a:pt x="5717108" y="43942"/>
                </a:lnTo>
                <a:lnTo>
                  <a:pt x="5521223" y="43942"/>
                </a:lnTo>
                <a:lnTo>
                  <a:pt x="5519267" y="44704"/>
                </a:lnTo>
                <a:lnTo>
                  <a:pt x="5714974" y="44704"/>
                </a:lnTo>
                <a:lnTo>
                  <a:pt x="5711799" y="45593"/>
                </a:lnTo>
                <a:lnTo>
                  <a:pt x="5710923" y="46863"/>
                </a:lnTo>
                <a:lnTo>
                  <a:pt x="5785332" y="43180"/>
                </a:lnTo>
                <a:lnTo>
                  <a:pt x="5719419" y="43180"/>
                </a:lnTo>
                <a:lnTo>
                  <a:pt x="5716371" y="42418"/>
                </a:lnTo>
                <a:lnTo>
                  <a:pt x="5796800" y="42418"/>
                </a:lnTo>
                <a:lnTo>
                  <a:pt x="5810174" y="41529"/>
                </a:lnTo>
                <a:lnTo>
                  <a:pt x="5818949" y="40767"/>
                </a:lnTo>
                <a:close/>
              </a:path>
              <a:path w="9551670" h="58419">
                <a:moveTo>
                  <a:pt x="5846750" y="38354"/>
                </a:moveTo>
                <a:lnTo>
                  <a:pt x="5583415" y="38354"/>
                </a:lnTo>
                <a:lnTo>
                  <a:pt x="5596026" y="39243"/>
                </a:lnTo>
                <a:lnTo>
                  <a:pt x="5836513" y="39243"/>
                </a:lnTo>
                <a:lnTo>
                  <a:pt x="5846750" y="38354"/>
                </a:lnTo>
                <a:close/>
              </a:path>
              <a:path w="9551670" h="58419">
                <a:moveTo>
                  <a:pt x="5888406" y="40767"/>
                </a:moveTo>
                <a:lnTo>
                  <a:pt x="5864288" y="39243"/>
                </a:lnTo>
                <a:lnTo>
                  <a:pt x="5836513" y="39243"/>
                </a:lnTo>
                <a:lnTo>
                  <a:pt x="5818949" y="40767"/>
                </a:lnTo>
                <a:lnTo>
                  <a:pt x="5888406" y="40767"/>
                </a:lnTo>
                <a:close/>
              </a:path>
              <a:path w="9551670" h="58419">
                <a:moveTo>
                  <a:pt x="5893270" y="39243"/>
                </a:moveTo>
                <a:lnTo>
                  <a:pt x="5889345" y="38354"/>
                </a:lnTo>
                <a:lnTo>
                  <a:pt x="5850229" y="38354"/>
                </a:lnTo>
                <a:lnTo>
                  <a:pt x="5864288" y="39243"/>
                </a:lnTo>
                <a:lnTo>
                  <a:pt x="5893270" y="39243"/>
                </a:lnTo>
                <a:close/>
              </a:path>
              <a:path w="9551670" h="58419">
                <a:moveTo>
                  <a:pt x="5903353" y="41529"/>
                </a:moveTo>
                <a:lnTo>
                  <a:pt x="5899988" y="40767"/>
                </a:lnTo>
                <a:lnTo>
                  <a:pt x="5888406" y="40767"/>
                </a:lnTo>
                <a:lnTo>
                  <a:pt x="5900458" y="41529"/>
                </a:lnTo>
                <a:lnTo>
                  <a:pt x="5903353" y="41529"/>
                </a:lnTo>
                <a:close/>
              </a:path>
              <a:path w="9551670" h="58419">
                <a:moveTo>
                  <a:pt x="5941580" y="37084"/>
                </a:moveTo>
                <a:lnTo>
                  <a:pt x="5894502" y="37084"/>
                </a:lnTo>
                <a:lnTo>
                  <a:pt x="5890323" y="38354"/>
                </a:lnTo>
                <a:lnTo>
                  <a:pt x="5940298" y="38354"/>
                </a:lnTo>
                <a:lnTo>
                  <a:pt x="5940526" y="37592"/>
                </a:lnTo>
                <a:lnTo>
                  <a:pt x="5940209" y="37592"/>
                </a:lnTo>
                <a:lnTo>
                  <a:pt x="5941580" y="37084"/>
                </a:lnTo>
                <a:close/>
              </a:path>
              <a:path w="9551670" h="58419">
                <a:moveTo>
                  <a:pt x="5949632" y="34417"/>
                </a:moveTo>
                <a:lnTo>
                  <a:pt x="5906541" y="34417"/>
                </a:lnTo>
                <a:lnTo>
                  <a:pt x="5900140" y="35179"/>
                </a:lnTo>
                <a:lnTo>
                  <a:pt x="3192437" y="35179"/>
                </a:lnTo>
                <a:lnTo>
                  <a:pt x="3258362" y="36068"/>
                </a:lnTo>
                <a:lnTo>
                  <a:pt x="3227387" y="36068"/>
                </a:lnTo>
                <a:lnTo>
                  <a:pt x="3220135" y="37084"/>
                </a:lnTo>
                <a:lnTo>
                  <a:pt x="3365931" y="37084"/>
                </a:lnTo>
                <a:lnTo>
                  <a:pt x="3374567" y="36195"/>
                </a:lnTo>
                <a:lnTo>
                  <a:pt x="3381667" y="36195"/>
                </a:lnTo>
                <a:lnTo>
                  <a:pt x="3386455" y="36068"/>
                </a:lnTo>
                <a:lnTo>
                  <a:pt x="3403295" y="36068"/>
                </a:lnTo>
                <a:lnTo>
                  <a:pt x="3409924" y="37084"/>
                </a:lnTo>
                <a:lnTo>
                  <a:pt x="5894502" y="37084"/>
                </a:lnTo>
                <a:lnTo>
                  <a:pt x="5900788" y="35179"/>
                </a:lnTo>
                <a:lnTo>
                  <a:pt x="5946292" y="35179"/>
                </a:lnTo>
                <a:lnTo>
                  <a:pt x="5949632" y="34417"/>
                </a:lnTo>
                <a:close/>
              </a:path>
              <a:path w="9551670" h="58419">
                <a:moveTo>
                  <a:pt x="5958827" y="41021"/>
                </a:moveTo>
                <a:lnTo>
                  <a:pt x="5958294" y="40767"/>
                </a:lnTo>
                <a:lnTo>
                  <a:pt x="5957862" y="40767"/>
                </a:lnTo>
                <a:lnTo>
                  <a:pt x="5958827" y="41021"/>
                </a:lnTo>
                <a:close/>
              </a:path>
              <a:path w="9551670" h="58419">
                <a:moveTo>
                  <a:pt x="5964098" y="41275"/>
                </a:moveTo>
                <a:lnTo>
                  <a:pt x="5959805" y="41275"/>
                </a:lnTo>
                <a:lnTo>
                  <a:pt x="5960783" y="41529"/>
                </a:lnTo>
                <a:lnTo>
                  <a:pt x="5962929" y="41529"/>
                </a:lnTo>
                <a:lnTo>
                  <a:pt x="5964098" y="41275"/>
                </a:lnTo>
                <a:close/>
              </a:path>
              <a:path w="9551670" h="58419">
                <a:moveTo>
                  <a:pt x="6001817" y="43180"/>
                </a:moveTo>
                <a:lnTo>
                  <a:pt x="5992571" y="43180"/>
                </a:lnTo>
                <a:lnTo>
                  <a:pt x="5997943" y="45224"/>
                </a:lnTo>
                <a:lnTo>
                  <a:pt x="6001817" y="43180"/>
                </a:lnTo>
                <a:close/>
              </a:path>
              <a:path w="9551670" h="58419">
                <a:moveTo>
                  <a:pt x="6061646" y="37084"/>
                </a:moveTo>
                <a:lnTo>
                  <a:pt x="6040475" y="37084"/>
                </a:lnTo>
                <a:lnTo>
                  <a:pt x="6049899" y="37592"/>
                </a:lnTo>
                <a:lnTo>
                  <a:pt x="6056642" y="37592"/>
                </a:lnTo>
                <a:lnTo>
                  <a:pt x="6061646" y="37084"/>
                </a:lnTo>
                <a:close/>
              </a:path>
              <a:path w="9551670" h="58419">
                <a:moveTo>
                  <a:pt x="6140145" y="43180"/>
                </a:moveTo>
                <a:lnTo>
                  <a:pt x="6014555" y="43180"/>
                </a:lnTo>
                <a:lnTo>
                  <a:pt x="6099924" y="46863"/>
                </a:lnTo>
                <a:lnTo>
                  <a:pt x="6140145" y="43180"/>
                </a:lnTo>
                <a:close/>
              </a:path>
              <a:path w="9551670" h="58419">
                <a:moveTo>
                  <a:pt x="6158839" y="41275"/>
                </a:moveTo>
                <a:lnTo>
                  <a:pt x="5987529" y="41275"/>
                </a:lnTo>
                <a:lnTo>
                  <a:pt x="5990552" y="42418"/>
                </a:lnTo>
                <a:lnTo>
                  <a:pt x="5996889" y="42418"/>
                </a:lnTo>
                <a:lnTo>
                  <a:pt x="6002769" y="42684"/>
                </a:lnTo>
                <a:lnTo>
                  <a:pt x="6003264" y="42418"/>
                </a:lnTo>
                <a:lnTo>
                  <a:pt x="6147714" y="42418"/>
                </a:lnTo>
                <a:lnTo>
                  <a:pt x="6158839" y="41275"/>
                </a:lnTo>
                <a:close/>
              </a:path>
              <a:path w="9551670" h="58419">
                <a:moveTo>
                  <a:pt x="6187287" y="38354"/>
                </a:moveTo>
                <a:lnTo>
                  <a:pt x="5963882" y="38354"/>
                </a:lnTo>
                <a:lnTo>
                  <a:pt x="5959183" y="39243"/>
                </a:lnTo>
                <a:lnTo>
                  <a:pt x="5952642" y="39243"/>
                </a:lnTo>
                <a:lnTo>
                  <a:pt x="5963056" y="38354"/>
                </a:lnTo>
                <a:lnTo>
                  <a:pt x="5940298" y="38354"/>
                </a:lnTo>
                <a:lnTo>
                  <a:pt x="5940044" y="39243"/>
                </a:lnTo>
                <a:lnTo>
                  <a:pt x="5944006" y="39243"/>
                </a:lnTo>
                <a:lnTo>
                  <a:pt x="5939841" y="40119"/>
                </a:lnTo>
                <a:lnTo>
                  <a:pt x="5940044" y="39243"/>
                </a:lnTo>
                <a:lnTo>
                  <a:pt x="5893270" y="39243"/>
                </a:lnTo>
                <a:lnTo>
                  <a:pt x="5899988" y="40767"/>
                </a:lnTo>
                <a:lnTo>
                  <a:pt x="5934849" y="40767"/>
                </a:lnTo>
                <a:lnTo>
                  <a:pt x="5934075" y="41656"/>
                </a:lnTo>
                <a:lnTo>
                  <a:pt x="5942076" y="42418"/>
                </a:lnTo>
                <a:lnTo>
                  <a:pt x="5796800" y="42418"/>
                </a:lnTo>
                <a:lnTo>
                  <a:pt x="5785332" y="43180"/>
                </a:lnTo>
                <a:lnTo>
                  <a:pt x="5992571" y="43180"/>
                </a:lnTo>
                <a:lnTo>
                  <a:pt x="5990552" y="42418"/>
                </a:lnTo>
                <a:lnTo>
                  <a:pt x="5943854" y="42418"/>
                </a:lnTo>
                <a:lnTo>
                  <a:pt x="5941187" y="41656"/>
                </a:lnTo>
                <a:lnTo>
                  <a:pt x="5940399" y="40767"/>
                </a:lnTo>
                <a:lnTo>
                  <a:pt x="5955106" y="40767"/>
                </a:lnTo>
                <a:lnTo>
                  <a:pt x="5959487" y="39243"/>
                </a:lnTo>
                <a:lnTo>
                  <a:pt x="5980265" y="39243"/>
                </a:lnTo>
                <a:lnTo>
                  <a:pt x="5961596" y="40767"/>
                </a:lnTo>
                <a:lnTo>
                  <a:pt x="5966447" y="40767"/>
                </a:lnTo>
                <a:lnTo>
                  <a:pt x="5964098" y="41275"/>
                </a:lnTo>
                <a:lnTo>
                  <a:pt x="5987529" y="41275"/>
                </a:lnTo>
                <a:lnTo>
                  <a:pt x="5982157" y="39243"/>
                </a:lnTo>
                <a:lnTo>
                  <a:pt x="6178626" y="39243"/>
                </a:lnTo>
                <a:lnTo>
                  <a:pt x="6187287" y="38354"/>
                </a:lnTo>
                <a:close/>
              </a:path>
              <a:path w="9551670" h="58419">
                <a:moveTo>
                  <a:pt x="6223355" y="35179"/>
                </a:moveTo>
                <a:lnTo>
                  <a:pt x="5946724" y="35179"/>
                </a:lnTo>
                <a:lnTo>
                  <a:pt x="5941580" y="37084"/>
                </a:lnTo>
                <a:lnTo>
                  <a:pt x="6040475" y="37084"/>
                </a:lnTo>
                <a:lnTo>
                  <a:pt x="6035764" y="36830"/>
                </a:lnTo>
                <a:lnTo>
                  <a:pt x="6027064" y="36068"/>
                </a:lnTo>
                <a:lnTo>
                  <a:pt x="6054814" y="36068"/>
                </a:lnTo>
                <a:lnTo>
                  <a:pt x="6072581" y="36830"/>
                </a:lnTo>
                <a:lnTo>
                  <a:pt x="6064148" y="36830"/>
                </a:lnTo>
                <a:lnTo>
                  <a:pt x="6061646" y="37084"/>
                </a:lnTo>
                <a:lnTo>
                  <a:pt x="6202045" y="37084"/>
                </a:lnTo>
                <a:lnTo>
                  <a:pt x="6213411" y="36068"/>
                </a:lnTo>
                <a:lnTo>
                  <a:pt x="6223355" y="35179"/>
                </a:lnTo>
                <a:close/>
              </a:path>
              <a:path w="9551670" h="58419">
                <a:moveTo>
                  <a:pt x="6332614" y="38354"/>
                </a:moveTo>
                <a:lnTo>
                  <a:pt x="6330912" y="37084"/>
                </a:lnTo>
                <a:lnTo>
                  <a:pt x="6202045" y="37084"/>
                </a:lnTo>
                <a:lnTo>
                  <a:pt x="6187833" y="38354"/>
                </a:lnTo>
                <a:lnTo>
                  <a:pt x="6332614" y="38354"/>
                </a:lnTo>
                <a:close/>
              </a:path>
              <a:path w="9551670" h="58419">
                <a:moveTo>
                  <a:pt x="6604851" y="43180"/>
                </a:moveTo>
                <a:lnTo>
                  <a:pt x="6604013" y="42418"/>
                </a:lnTo>
                <a:lnTo>
                  <a:pt x="6483350" y="42418"/>
                </a:lnTo>
                <a:lnTo>
                  <a:pt x="6476466" y="43180"/>
                </a:lnTo>
                <a:lnTo>
                  <a:pt x="6604851" y="43180"/>
                </a:lnTo>
                <a:close/>
              </a:path>
              <a:path w="9551670" h="58419">
                <a:moveTo>
                  <a:pt x="6847421" y="43942"/>
                </a:moveTo>
                <a:lnTo>
                  <a:pt x="6605689" y="43942"/>
                </a:lnTo>
                <a:lnTo>
                  <a:pt x="6583769" y="43942"/>
                </a:lnTo>
                <a:lnTo>
                  <a:pt x="6511239" y="43942"/>
                </a:lnTo>
                <a:lnTo>
                  <a:pt x="6467983" y="44119"/>
                </a:lnTo>
                <a:lnTo>
                  <a:pt x="6476466" y="43180"/>
                </a:lnTo>
                <a:lnTo>
                  <a:pt x="6466510" y="43180"/>
                </a:lnTo>
                <a:lnTo>
                  <a:pt x="6469850" y="42418"/>
                </a:lnTo>
                <a:lnTo>
                  <a:pt x="6465036" y="42418"/>
                </a:lnTo>
                <a:lnTo>
                  <a:pt x="6465036" y="43180"/>
                </a:lnTo>
                <a:lnTo>
                  <a:pt x="6452781" y="43942"/>
                </a:lnTo>
                <a:lnTo>
                  <a:pt x="6407594" y="43942"/>
                </a:lnTo>
                <a:lnTo>
                  <a:pt x="6417424" y="44323"/>
                </a:lnTo>
                <a:lnTo>
                  <a:pt x="6360757" y="44564"/>
                </a:lnTo>
                <a:lnTo>
                  <a:pt x="6361811" y="43180"/>
                </a:lnTo>
                <a:lnTo>
                  <a:pt x="6465036" y="43180"/>
                </a:lnTo>
                <a:lnTo>
                  <a:pt x="6465036" y="42418"/>
                </a:lnTo>
                <a:lnTo>
                  <a:pt x="6368478" y="42418"/>
                </a:lnTo>
                <a:lnTo>
                  <a:pt x="6362103" y="42811"/>
                </a:lnTo>
                <a:lnTo>
                  <a:pt x="6362408" y="42418"/>
                </a:lnTo>
                <a:lnTo>
                  <a:pt x="6368478" y="42418"/>
                </a:lnTo>
                <a:lnTo>
                  <a:pt x="6383325" y="41529"/>
                </a:lnTo>
                <a:lnTo>
                  <a:pt x="6396037" y="40767"/>
                </a:lnTo>
                <a:lnTo>
                  <a:pt x="6333947" y="40767"/>
                </a:lnTo>
                <a:lnTo>
                  <a:pt x="6334366" y="41529"/>
                </a:lnTo>
                <a:lnTo>
                  <a:pt x="6330620" y="41529"/>
                </a:lnTo>
                <a:lnTo>
                  <a:pt x="6318986" y="40767"/>
                </a:lnTo>
                <a:lnTo>
                  <a:pt x="6333947" y="40767"/>
                </a:lnTo>
                <a:lnTo>
                  <a:pt x="6333109" y="39243"/>
                </a:lnTo>
                <a:lnTo>
                  <a:pt x="6315976" y="39763"/>
                </a:lnTo>
                <a:lnTo>
                  <a:pt x="6315976" y="42418"/>
                </a:lnTo>
                <a:lnTo>
                  <a:pt x="6309728" y="42672"/>
                </a:lnTo>
                <a:lnTo>
                  <a:pt x="6309423" y="42418"/>
                </a:lnTo>
                <a:lnTo>
                  <a:pt x="6315976" y="42418"/>
                </a:lnTo>
                <a:lnTo>
                  <a:pt x="6315976" y="39763"/>
                </a:lnTo>
                <a:lnTo>
                  <a:pt x="6307353" y="40017"/>
                </a:lnTo>
                <a:lnTo>
                  <a:pt x="6295720" y="39243"/>
                </a:lnTo>
                <a:lnTo>
                  <a:pt x="6281623" y="39243"/>
                </a:lnTo>
                <a:lnTo>
                  <a:pt x="6281623" y="40767"/>
                </a:lnTo>
                <a:lnTo>
                  <a:pt x="6273038" y="41033"/>
                </a:lnTo>
                <a:lnTo>
                  <a:pt x="6278664" y="40767"/>
                </a:lnTo>
                <a:lnTo>
                  <a:pt x="6281623" y="40767"/>
                </a:lnTo>
                <a:lnTo>
                  <a:pt x="6281623" y="39243"/>
                </a:lnTo>
                <a:lnTo>
                  <a:pt x="6178626" y="39243"/>
                </a:lnTo>
                <a:lnTo>
                  <a:pt x="6158839" y="41275"/>
                </a:lnTo>
                <a:lnTo>
                  <a:pt x="6264465" y="41275"/>
                </a:lnTo>
                <a:lnTo>
                  <a:pt x="6267424" y="41275"/>
                </a:lnTo>
                <a:lnTo>
                  <a:pt x="6242151" y="42418"/>
                </a:lnTo>
                <a:lnTo>
                  <a:pt x="6254826" y="42418"/>
                </a:lnTo>
                <a:lnTo>
                  <a:pt x="6233719" y="42799"/>
                </a:lnTo>
                <a:lnTo>
                  <a:pt x="6242151" y="42418"/>
                </a:lnTo>
                <a:lnTo>
                  <a:pt x="6147714" y="42418"/>
                </a:lnTo>
                <a:lnTo>
                  <a:pt x="6140297" y="43180"/>
                </a:lnTo>
                <a:lnTo>
                  <a:pt x="6212598" y="43180"/>
                </a:lnTo>
                <a:lnTo>
                  <a:pt x="6170384" y="43942"/>
                </a:lnTo>
                <a:lnTo>
                  <a:pt x="6207430" y="43942"/>
                </a:lnTo>
                <a:lnTo>
                  <a:pt x="6212268" y="44704"/>
                </a:lnTo>
                <a:lnTo>
                  <a:pt x="6213221" y="44704"/>
                </a:lnTo>
                <a:lnTo>
                  <a:pt x="6211506" y="46177"/>
                </a:lnTo>
                <a:lnTo>
                  <a:pt x="6210655" y="46177"/>
                </a:lnTo>
                <a:lnTo>
                  <a:pt x="6206756" y="46863"/>
                </a:lnTo>
                <a:lnTo>
                  <a:pt x="6297244" y="43180"/>
                </a:lnTo>
                <a:lnTo>
                  <a:pt x="6310363" y="43180"/>
                </a:lnTo>
                <a:lnTo>
                  <a:pt x="6312243" y="44704"/>
                </a:lnTo>
                <a:lnTo>
                  <a:pt x="6311074" y="44704"/>
                </a:lnTo>
                <a:lnTo>
                  <a:pt x="6320358" y="45593"/>
                </a:lnTo>
                <a:lnTo>
                  <a:pt x="6316561" y="45593"/>
                </a:lnTo>
                <a:lnTo>
                  <a:pt x="6335903" y="46355"/>
                </a:lnTo>
                <a:lnTo>
                  <a:pt x="6336995" y="46355"/>
                </a:lnTo>
                <a:lnTo>
                  <a:pt x="6358382" y="47625"/>
                </a:lnTo>
                <a:lnTo>
                  <a:pt x="6360630" y="44704"/>
                </a:lnTo>
                <a:lnTo>
                  <a:pt x="6427267" y="44704"/>
                </a:lnTo>
                <a:lnTo>
                  <a:pt x="6450241" y="45593"/>
                </a:lnTo>
                <a:lnTo>
                  <a:pt x="6454661" y="45593"/>
                </a:lnTo>
                <a:lnTo>
                  <a:pt x="6462687" y="44704"/>
                </a:lnTo>
                <a:lnTo>
                  <a:pt x="6846303" y="44704"/>
                </a:lnTo>
                <a:lnTo>
                  <a:pt x="6847421" y="43942"/>
                </a:lnTo>
                <a:close/>
              </a:path>
              <a:path w="9551670" h="58419">
                <a:moveTo>
                  <a:pt x="6848513" y="39243"/>
                </a:moveTo>
                <a:lnTo>
                  <a:pt x="6837197" y="39243"/>
                </a:lnTo>
                <a:lnTo>
                  <a:pt x="6831800" y="40005"/>
                </a:lnTo>
                <a:lnTo>
                  <a:pt x="6848513" y="39243"/>
                </a:lnTo>
                <a:close/>
              </a:path>
              <a:path w="9551670" h="58419">
                <a:moveTo>
                  <a:pt x="6849669" y="42418"/>
                </a:moveTo>
                <a:lnTo>
                  <a:pt x="6778892" y="42418"/>
                </a:lnTo>
                <a:lnTo>
                  <a:pt x="6815087" y="40767"/>
                </a:lnTo>
                <a:lnTo>
                  <a:pt x="6622148" y="40767"/>
                </a:lnTo>
                <a:lnTo>
                  <a:pt x="6549250" y="39878"/>
                </a:lnTo>
                <a:lnTo>
                  <a:pt x="6564706" y="39243"/>
                </a:lnTo>
                <a:lnTo>
                  <a:pt x="6837197" y="39243"/>
                </a:lnTo>
                <a:lnTo>
                  <a:pt x="6843496" y="38354"/>
                </a:lnTo>
                <a:lnTo>
                  <a:pt x="6332614" y="38354"/>
                </a:lnTo>
                <a:lnTo>
                  <a:pt x="6333109" y="39243"/>
                </a:lnTo>
                <a:lnTo>
                  <a:pt x="6472263" y="39243"/>
                </a:lnTo>
                <a:lnTo>
                  <a:pt x="6420129" y="40767"/>
                </a:lnTo>
                <a:lnTo>
                  <a:pt x="6475641" y="40767"/>
                </a:lnTo>
                <a:lnTo>
                  <a:pt x="6476543" y="39243"/>
                </a:lnTo>
                <a:lnTo>
                  <a:pt x="6497193" y="39243"/>
                </a:lnTo>
                <a:lnTo>
                  <a:pt x="6509639" y="39243"/>
                </a:lnTo>
                <a:lnTo>
                  <a:pt x="6515138" y="39243"/>
                </a:lnTo>
                <a:lnTo>
                  <a:pt x="6525831" y="39243"/>
                </a:lnTo>
                <a:lnTo>
                  <a:pt x="6526987" y="39243"/>
                </a:lnTo>
                <a:lnTo>
                  <a:pt x="6529603" y="39649"/>
                </a:lnTo>
                <a:lnTo>
                  <a:pt x="6528460" y="39636"/>
                </a:lnTo>
                <a:lnTo>
                  <a:pt x="6525120" y="39535"/>
                </a:lnTo>
                <a:lnTo>
                  <a:pt x="6524993" y="39585"/>
                </a:lnTo>
                <a:lnTo>
                  <a:pt x="6508483" y="39382"/>
                </a:lnTo>
                <a:lnTo>
                  <a:pt x="6496977" y="40767"/>
                </a:lnTo>
                <a:lnTo>
                  <a:pt x="6522072" y="40767"/>
                </a:lnTo>
                <a:lnTo>
                  <a:pt x="6521437" y="41033"/>
                </a:lnTo>
                <a:lnTo>
                  <a:pt x="6527622" y="40767"/>
                </a:lnTo>
                <a:lnTo>
                  <a:pt x="6537084" y="40767"/>
                </a:lnTo>
                <a:lnTo>
                  <a:pt x="6568402" y="40767"/>
                </a:lnTo>
                <a:lnTo>
                  <a:pt x="6588747" y="40767"/>
                </a:lnTo>
                <a:lnTo>
                  <a:pt x="6601104" y="41529"/>
                </a:lnTo>
                <a:lnTo>
                  <a:pt x="6603022" y="41529"/>
                </a:lnTo>
                <a:lnTo>
                  <a:pt x="6604013" y="42418"/>
                </a:lnTo>
                <a:lnTo>
                  <a:pt x="6774535" y="42418"/>
                </a:lnTo>
                <a:lnTo>
                  <a:pt x="6731660" y="43180"/>
                </a:lnTo>
                <a:lnTo>
                  <a:pt x="6604851" y="43180"/>
                </a:lnTo>
                <a:lnTo>
                  <a:pt x="6605587" y="43865"/>
                </a:lnTo>
                <a:lnTo>
                  <a:pt x="6784175" y="43180"/>
                </a:lnTo>
                <a:lnTo>
                  <a:pt x="6848551" y="43180"/>
                </a:lnTo>
                <a:lnTo>
                  <a:pt x="6849669" y="42418"/>
                </a:lnTo>
                <a:close/>
              </a:path>
              <a:path w="9551670" h="58419">
                <a:moveTo>
                  <a:pt x="6853707" y="44704"/>
                </a:moveTo>
                <a:lnTo>
                  <a:pt x="6846303" y="44704"/>
                </a:lnTo>
                <a:lnTo>
                  <a:pt x="6845363" y="45339"/>
                </a:lnTo>
                <a:lnTo>
                  <a:pt x="6845186" y="45339"/>
                </a:lnTo>
                <a:lnTo>
                  <a:pt x="6840855" y="46863"/>
                </a:lnTo>
                <a:lnTo>
                  <a:pt x="6853707" y="44704"/>
                </a:lnTo>
                <a:close/>
              </a:path>
              <a:path w="9551670" h="58419">
                <a:moveTo>
                  <a:pt x="6857111" y="37592"/>
                </a:moveTo>
                <a:lnTo>
                  <a:pt x="6856603" y="37084"/>
                </a:lnTo>
                <a:lnTo>
                  <a:pt x="6852488" y="37084"/>
                </a:lnTo>
                <a:lnTo>
                  <a:pt x="6843496" y="38354"/>
                </a:lnTo>
                <a:lnTo>
                  <a:pt x="6855663" y="38354"/>
                </a:lnTo>
                <a:lnTo>
                  <a:pt x="6856793" y="37592"/>
                </a:lnTo>
                <a:lnTo>
                  <a:pt x="6857111" y="37592"/>
                </a:lnTo>
                <a:close/>
              </a:path>
              <a:path w="9551670" h="58419">
                <a:moveTo>
                  <a:pt x="6862800" y="43180"/>
                </a:moveTo>
                <a:lnTo>
                  <a:pt x="6848551" y="43180"/>
                </a:lnTo>
                <a:lnTo>
                  <a:pt x="6847421" y="43942"/>
                </a:lnTo>
                <a:lnTo>
                  <a:pt x="6858254" y="43942"/>
                </a:lnTo>
                <a:lnTo>
                  <a:pt x="6862800" y="43180"/>
                </a:lnTo>
                <a:close/>
              </a:path>
              <a:path w="9551670" h="58419">
                <a:moveTo>
                  <a:pt x="6886803" y="17145"/>
                </a:moveTo>
                <a:lnTo>
                  <a:pt x="6885165" y="17145"/>
                </a:lnTo>
                <a:lnTo>
                  <a:pt x="6881901" y="17399"/>
                </a:lnTo>
                <a:lnTo>
                  <a:pt x="6886803" y="17145"/>
                </a:lnTo>
                <a:close/>
              </a:path>
              <a:path w="9551670" h="58419">
                <a:moveTo>
                  <a:pt x="6891553" y="38354"/>
                </a:moveTo>
                <a:lnTo>
                  <a:pt x="6855663" y="38354"/>
                </a:lnTo>
                <a:lnTo>
                  <a:pt x="6849669" y="42418"/>
                </a:lnTo>
                <a:lnTo>
                  <a:pt x="6867334" y="42418"/>
                </a:lnTo>
                <a:lnTo>
                  <a:pt x="6891553" y="38354"/>
                </a:lnTo>
                <a:close/>
              </a:path>
              <a:path w="9551670" h="58419">
                <a:moveTo>
                  <a:pt x="6962851" y="17145"/>
                </a:moveTo>
                <a:lnTo>
                  <a:pt x="6962140" y="17018"/>
                </a:lnTo>
                <a:lnTo>
                  <a:pt x="6961340" y="17018"/>
                </a:lnTo>
                <a:lnTo>
                  <a:pt x="6962343" y="15621"/>
                </a:lnTo>
                <a:lnTo>
                  <a:pt x="6917195" y="15621"/>
                </a:lnTo>
                <a:lnTo>
                  <a:pt x="6886803" y="17145"/>
                </a:lnTo>
                <a:lnTo>
                  <a:pt x="6962851" y="17145"/>
                </a:lnTo>
                <a:close/>
              </a:path>
              <a:path w="9551670" h="58419">
                <a:moveTo>
                  <a:pt x="6963067" y="14605"/>
                </a:moveTo>
                <a:lnTo>
                  <a:pt x="6938785" y="14605"/>
                </a:lnTo>
                <a:lnTo>
                  <a:pt x="6922592" y="15367"/>
                </a:lnTo>
                <a:lnTo>
                  <a:pt x="6962521" y="15367"/>
                </a:lnTo>
                <a:lnTo>
                  <a:pt x="6963067" y="14605"/>
                </a:lnTo>
                <a:close/>
              </a:path>
              <a:path w="9551670" h="58419">
                <a:moveTo>
                  <a:pt x="6978485" y="12192"/>
                </a:moveTo>
                <a:lnTo>
                  <a:pt x="6975983" y="12192"/>
                </a:lnTo>
                <a:lnTo>
                  <a:pt x="6949618" y="13843"/>
                </a:lnTo>
                <a:lnTo>
                  <a:pt x="6968401" y="13843"/>
                </a:lnTo>
                <a:lnTo>
                  <a:pt x="6978485" y="12192"/>
                </a:lnTo>
                <a:close/>
              </a:path>
              <a:path w="9551670" h="58419">
                <a:moveTo>
                  <a:pt x="7028015" y="17145"/>
                </a:moveTo>
                <a:lnTo>
                  <a:pt x="6962851" y="17145"/>
                </a:lnTo>
                <a:lnTo>
                  <a:pt x="6965683" y="17653"/>
                </a:lnTo>
                <a:lnTo>
                  <a:pt x="7023925" y="17653"/>
                </a:lnTo>
                <a:lnTo>
                  <a:pt x="7028015" y="17145"/>
                </a:lnTo>
                <a:close/>
              </a:path>
              <a:path w="9551670" h="58419">
                <a:moveTo>
                  <a:pt x="7028256" y="43942"/>
                </a:moveTo>
                <a:lnTo>
                  <a:pt x="7026135" y="43180"/>
                </a:lnTo>
                <a:lnTo>
                  <a:pt x="6983590" y="43180"/>
                </a:lnTo>
                <a:lnTo>
                  <a:pt x="6977913" y="43942"/>
                </a:lnTo>
                <a:lnTo>
                  <a:pt x="7028256" y="43942"/>
                </a:lnTo>
                <a:close/>
              </a:path>
              <a:path w="9551670" h="58419">
                <a:moveTo>
                  <a:pt x="7033730" y="38354"/>
                </a:moveTo>
                <a:lnTo>
                  <a:pt x="7027773" y="37592"/>
                </a:lnTo>
                <a:lnTo>
                  <a:pt x="7026122" y="37592"/>
                </a:lnTo>
                <a:lnTo>
                  <a:pt x="7022224" y="38354"/>
                </a:lnTo>
                <a:lnTo>
                  <a:pt x="7033730" y="38354"/>
                </a:lnTo>
                <a:close/>
              </a:path>
              <a:path w="9551670" h="58419">
                <a:moveTo>
                  <a:pt x="7042340" y="15367"/>
                </a:moveTo>
                <a:lnTo>
                  <a:pt x="6962521" y="15367"/>
                </a:lnTo>
                <a:lnTo>
                  <a:pt x="6962343" y="15621"/>
                </a:lnTo>
                <a:lnTo>
                  <a:pt x="7040296" y="15621"/>
                </a:lnTo>
                <a:lnTo>
                  <a:pt x="7042340" y="15367"/>
                </a:lnTo>
                <a:close/>
              </a:path>
              <a:path w="9551670" h="58419">
                <a:moveTo>
                  <a:pt x="7054558" y="41021"/>
                </a:moveTo>
                <a:lnTo>
                  <a:pt x="7052577" y="40767"/>
                </a:lnTo>
                <a:lnTo>
                  <a:pt x="7051815" y="40767"/>
                </a:lnTo>
                <a:lnTo>
                  <a:pt x="7054558" y="41021"/>
                </a:lnTo>
                <a:close/>
              </a:path>
              <a:path w="9551670" h="58419">
                <a:moveTo>
                  <a:pt x="7056514" y="17145"/>
                </a:moveTo>
                <a:lnTo>
                  <a:pt x="7053250" y="15621"/>
                </a:lnTo>
                <a:lnTo>
                  <a:pt x="7040296" y="15621"/>
                </a:lnTo>
                <a:lnTo>
                  <a:pt x="7028015" y="17145"/>
                </a:lnTo>
                <a:lnTo>
                  <a:pt x="7056514" y="17145"/>
                </a:lnTo>
                <a:close/>
              </a:path>
              <a:path w="9551670" h="58419">
                <a:moveTo>
                  <a:pt x="7079539" y="43180"/>
                </a:moveTo>
                <a:lnTo>
                  <a:pt x="7069379" y="42418"/>
                </a:lnTo>
                <a:lnTo>
                  <a:pt x="7024002" y="42418"/>
                </a:lnTo>
                <a:lnTo>
                  <a:pt x="7026135" y="43180"/>
                </a:lnTo>
                <a:lnTo>
                  <a:pt x="7079539" y="43180"/>
                </a:lnTo>
                <a:close/>
              </a:path>
              <a:path w="9551670" h="58419">
                <a:moveTo>
                  <a:pt x="7098639" y="44704"/>
                </a:moveTo>
                <a:lnTo>
                  <a:pt x="7089711" y="43942"/>
                </a:lnTo>
                <a:lnTo>
                  <a:pt x="7028256" y="43942"/>
                </a:lnTo>
                <a:lnTo>
                  <a:pt x="7030390" y="44704"/>
                </a:lnTo>
                <a:lnTo>
                  <a:pt x="7098639" y="44704"/>
                </a:lnTo>
                <a:close/>
              </a:path>
              <a:path w="9551670" h="58419">
                <a:moveTo>
                  <a:pt x="7118159" y="43180"/>
                </a:moveTo>
                <a:lnTo>
                  <a:pt x="7079539" y="43180"/>
                </a:lnTo>
                <a:lnTo>
                  <a:pt x="7089711" y="43942"/>
                </a:lnTo>
                <a:lnTo>
                  <a:pt x="7117105" y="43942"/>
                </a:lnTo>
                <a:lnTo>
                  <a:pt x="7118159" y="43180"/>
                </a:lnTo>
                <a:close/>
              </a:path>
              <a:path w="9551670" h="58419">
                <a:moveTo>
                  <a:pt x="7123925" y="46875"/>
                </a:moveTo>
                <a:lnTo>
                  <a:pt x="7115378" y="44704"/>
                </a:lnTo>
                <a:lnTo>
                  <a:pt x="7098639" y="44704"/>
                </a:lnTo>
                <a:lnTo>
                  <a:pt x="7123925" y="46875"/>
                </a:lnTo>
                <a:close/>
              </a:path>
              <a:path w="9551670" h="58419">
                <a:moveTo>
                  <a:pt x="7133120" y="38354"/>
                </a:moveTo>
                <a:lnTo>
                  <a:pt x="7033730" y="38354"/>
                </a:lnTo>
                <a:lnTo>
                  <a:pt x="7052577" y="40767"/>
                </a:lnTo>
                <a:lnTo>
                  <a:pt x="7122617" y="40767"/>
                </a:lnTo>
                <a:lnTo>
                  <a:pt x="7133120" y="38354"/>
                </a:lnTo>
                <a:close/>
              </a:path>
              <a:path w="9551670" h="58419">
                <a:moveTo>
                  <a:pt x="7153529" y="17145"/>
                </a:moveTo>
                <a:lnTo>
                  <a:pt x="7056514" y="17145"/>
                </a:lnTo>
                <a:lnTo>
                  <a:pt x="7057606" y="17653"/>
                </a:lnTo>
                <a:lnTo>
                  <a:pt x="7150875" y="17653"/>
                </a:lnTo>
                <a:lnTo>
                  <a:pt x="7153529" y="17145"/>
                </a:lnTo>
                <a:close/>
              </a:path>
              <a:path w="9551670" h="58419">
                <a:moveTo>
                  <a:pt x="7154761" y="43942"/>
                </a:moveTo>
                <a:lnTo>
                  <a:pt x="7117105" y="43942"/>
                </a:lnTo>
                <a:lnTo>
                  <a:pt x="7116051" y="44704"/>
                </a:lnTo>
                <a:lnTo>
                  <a:pt x="7154469" y="44704"/>
                </a:lnTo>
                <a:lnTo>
                  <a:pt x="7154761" y="43942"/>
                </a:lnTo>
                <a:close/>
              </a:path>
              <a:path w="9551670" h="58419">
                <a:moveTo>
                  <a:pt x="7155358" y="42418"/>
                </a:moveTo>
                <a:lnTo>
                  <a:pt x="7119213" y="42418"/>
                </a:lnTo>
                <a:lnTo>
                  <a:pt x="7118159" y="43180"/>
                </a:lnTo>
                <a:lnTo>
                  <a:pt x="7155053" y="43180"/>
                </a:lnTo>
                <a:lnTo>
                  <a:pt x="7155358" y="42418"/>
                </a:lnTo>
                <a:close/>
              </a:path>
              <a:path w="9551670" h="58419">
                <a:moveTo>
                  <a:pt x="7155612" y="40767"/>
                </a:moveTo>
                <a:lnTo>
                  <a:pt x="7122617" y="40767"/>
                </a:lnTo>
                <a:lnTo>
                  <a:pt x="7120407" y="41275"/>
                </a:lnTo>
                <a:lnTo>
                  <a:pt x="7057314" y="41275"/>
                </a:lnTo>
                <a:lnTo>
                  <a:pt x="7069696" y="42418"/>
                </a:lnTo>
                <a:lnTo>
                  <a:pt x="7119213" y="42418"/>
                </a:lnTo>
                <a:lnTo>
                  <a:pt x="7120788" y="41275"/>
                </a:lnTo>
                <a:lnTo>
                  <a:pt x="7155612" y="41275"/>
                </a:lnTo>
                <a:lnTo>
                  <a:pt x="7155612" y="40767"/>
                </a:lnTo>
                <a:close/>
              </a:path>
              <a:path w="9551670" h="58419">
                <a:moveTo>
                  <a:pt x="7167004" y="44704"/>
                </a:moveTo>
                <a:lnTo>
                  <a:pt x="7154469" y="44704"/>
                </a:lnTo>
                <a:lnTo>
                  <a:pt x="7154215" y="45339"/>
                </a:lnTo>
                <a:lnTo>
                  <a:pt x="7153529" y="45339"/>
                </a:lnTo>
                <a:lnTo>
                  <a:pt x="7148817" y="46863"/>
                </a:lnTo>
                <a:lnTo>
                  <a:pt x="7167004" y="44704"/>
                </a:lnTo>
                <a:close/>
              </a:path>
              <a:path w="9551670" h="58419">
                <a:moveTo>
                  <a:pt x="7179831" y="43180"/>
                </a:moveTo>
                <a:lnTo>
                  <a:pt x="7155053" y="43180"/>
                </a:lnTo>
                <a:lnTo>
                  <a:pt x="7154761" y="43942"/>
                </a:lnTo>
                <a:lnTo>
                  <a:pt x="7173417" y="43942"/>
                </a:lnTo>
                <a:lnTo>
                  <a:pt x="7179831" y="43180"/>
                </a:lnTo>
                <a:close/>
              </a:path>
              <a:path w="9551670" h="58419">
                <a:moveTo>
                  <a:pt x="7181647" y="15367"/>
                </a:moveTo>
                <a:lnTo>
                  <a:pt x="7052704" y="15367"/>
                </a:lnTo>
                <a:lnTo>
                  <a:pt x="7053250" y="15621"/>
                </a:lnTo>
                <a:lnTo>
                  <a:pt x="7177176" y="15621"/>
                </a:lnTo>
                <a:lnTo>
                  <a:pt x="7181647" y="15367"/>
                </a:lnTo>
                <a:close/>
              </a:path>
              <a:path w="9551670" h="58419">
                <a:moveTo>
                  <a:pt x="7195871" y="41275"/>
                </a:moveTo>
                <a:lnTo>
                  <a:pt x="7155612" y="41275"/>
                </a:lnTo>
                <a:lnTo>
                  <a:pt x="7155701" y="41529"/>
                </a:lnTo>
                <a:lnTo>
                  <a:pt x="7155358" y="42418"/>
                </a:lnTo>
                <a:lnTo>
                  <a:pt x="7186244" y="42418"/>
                </a:lnTo>
                <a:lnTo>
                  <a:pt x="7195871" y="41275"/>
                </a:lnTo>
                <a:close/>
              </a:path>
              <a:path w="9551670" h="58419">
                <a:moveTo>
                  <a:pt x="7213917" y="13843"/>
                </a:moveTo>
                <a:lnTo>
                  <a:pt x="6968401" y="13843"/>
                </a:lnTo>
                <a:lnTo>
                  <a:pt x="6963753" y="14605"/>
                </a:lnTo>
                <a:lnTo>
                  <a:pt x="7048474" y="14605"/>
                </a:lnTo>
                <a:lnTo>
                  <a:pt x="7042340" y="15367"/>
                </a:lnTo>
                <a:lnTo>
                  <a:pt x="7052704" y="15367"/>
                </a:lnTo>
                <a:lnTo>
                  <a:pt x="7051065" y="14605"/>
                </a:lnTo>
                <a:lnTo>
                  <a:pt x="7195032" y="14605"/>
                </a:lnTo>
                <a:lnTo>
                  <a:pt x="7213917" y="13843"/>
                </a:lnTo>
                <a:close/>
              </a:path>
              <a:path w="9551670" h="58419">
                <a:moveTo>
                  <a:pt x="7220039" y="41275"/>
                </a:moveTo>
                <a:lnTo>
                  <a:pt x="7219772" y="40767"/>
                </a:lnTo>
                <a:lnTo>
                  <a:pt x="7200151" y="40767"/>
                </a:lnTo>
                <a:lnTo>
                  <a:pt x="7195871" y="41275"/>
                </a:lnTo>
                <a:lnTo>
                  <a:pt x="7220039" y="41275"/>
                </a:lnTo>
                <a:close/>
              </a:path>
              <a:path w="9551670" h="58419">
                <a:moveTo>
                  <a:pt x="7220458" y="38354"/>
                </a:moveTo>
                <a:lnTo>
                  <a:pt x="7155739" y="38354"/>
                </a:lnTo>
                <a:lnTo>
                  <a:pt x="7156882" y="37084"/>
                </a:lnTo>
                <a:lnTo>
                  <a:pt x="7147801" y="37084"/>
                </a:lnTo>
                <a:lnTo>
                  <a:pt x="7138263" y="37592"/>
                </a:lnTo>
                <a:lnTo>
                  <a:pt x="7136435" y="37592"/>
                </a:lnTo>
                <a:lnTo>
                  <a:pt x="7133120" y="38354"/>
                </a:lnTo>
                <a:lnTo>
                  <a:pt x="7155624" y="38354"/>
                </a:lnTo>
                <a:lnTo>
                  <a:pt x="7155612" y="40767"/>
                </a:lnTo>
                <a:lnTo>
                  <a:pt x="7200151" y="40767"/>
                </a:lnTo>
                <a:lnTo>
                  <a:pt x="7220458" y="38354"/>
                </a:lnTo>
                <a:close/>
              </a:path>
              <a:path w="9551670" h="58419">
                <a:moveTo>
                  <a:pt x="7222109" y="43180"/>
                </a:moveTo>
                <a:lnTo>
                  <a:pt x="7220102" y="42418"/>
                </a:lnTo>
                <a:lnTo>
                  <a:pt x="7186244" y="42418"/>
                </a:lnTo>
                <a:lnTo>
                  <a:pt x="7179831" y="43180"/>
                </a:lnTo>
                <a:lnTo>
                  <a:pt x="7222109" y="43180"/>
                </a:lnTo>
                <a:close/>
              </a:path>
              <a:path w="9551670" h="58419">
                <a:moveTo>
                  <a:pt x="7226147" y="44704"/>
                </a:moveTo>
                <a:lnTo>
                  <a:pt x="7224128" y="43942"/>
                </a:lnTo>
                <a:lnTo>
                  <a:pt x="7173417" y="43942"/>
                </a:lnTo>
                <a:lnTo>
                  <a:pt x="7167004" y="44704"/>
                </a:lnTo>
                <a:lnTo>
                  <a:pt x="7226147" y="44704"/>
                </a:lnTo>
                <a:close/>
              </a:path>
              <a:path w="9551670" h="58419">
                <a:moveTo>
                  <a:pt x="7227430" y="37592"/>
                </a:moveTo>
                <a:lnTo>
                  <a:pt x="7226871" y="37592"/>
                </a:lnTo>
                <a:lnTo>
                  <a:pt x="7220458" y="38354"/>
                </a:lnTo>
                <a:lnTo>
                  <a:pt x="7224331" y="38354"/>
                </a:lnTo>
                <a:lnTo>
                  <a:pt x="7227430" y="37592"/>
                </a:lnTo>
                <a:close/>
              </a:path>
              <a:path w="9551670" h="58419">
                <a:moveTo>
                  <a:pt x="7280872" y="13843"/>
                </a:moveTo>
                <a:lnTo>
                  <a:pt x="7269340" y="12192"/>
                </a:lnTo>
                <a:lnTo>
                  <a:pt x="7261339" y="11049"/>
                </a:lnTo>
                <a:lnTo>
                  <a:pt x="7246112" y="12192"/>
                </a:lnTo>
                <a:lnTo>
                  <a:pt x="7235965" y="12954"/>
                </a:lnTo>
                <a:lnTo>
                  <a:pt x="7213917" y="13843"/>
                </a:lnTo>
                <a:lnTo>
                  <a:pt x="7280872" y="13843"/>
                </a:lnTo>
                <a:close/>
              </a:path>
              <a:path w="9551670" h="58419">
                <a:moveTo>
                  <a:pt x="7339139" y="13436"/>
                </a:moveTo>
                <a:lnTo>
                  <a:pt x="7328446" y="13436"/>
                </a:lnTo>
                <a:lnTo>
                  <a:pt x="7329538" y="13601"/>
                </a:lnTo>
                <a:lnTo>
                  <a:pt x="7339139" y="13436"/>
                </a:lnTo>
                <a:close/>
              </a:path>
              <a:path w="9551670" h="58419">
                <a:moveTo>
                  <a:pt x="7341819" y="15367"/>
                </a:moveTo>
                <a:lnTo>
                  <a:pt x="7336561" y="14605"/>
                </a:lnTo>
                <a:lnTo>
                  <a:pt x="7195032" y="14605"/>
                </a:lnTo>
                <a:lnTo>
                  <a:pt x="7181647" y="15367"/>
                </a:lnTo>
                <a:lnTo>
                  <a:pt x="7341819" y="15367"/>
                </a:lnTo>
                <a:close/>
              </a:path>
              <a:path w="9551670" h="58419">
                <a:moveTo>
                  <a:pt x="7346175" y="44704"/>
                </a:moveTo>
                <a:lnTo>
                  <a:pt x="7226147" y="44704"/>
                </a:lnTo>
                <a:lnTo>
                  <a:pt x="7230021" y="46177"/>
                </a:lnTo>
                <a:lnTo>
                  <a:pt x="7230478" y="46177"/>
                </a:lnTo>
                <a:lnTo>
                  <a:pt x="7240905" y="48260"/>
                </a:lnTo>
                <a:lnTo>
                  <a:pt x="7245096" y="48260"/>
                </a:lnTo>
                <a:lnTo>
                  <a:pt x="7249490" y="47879"/>
                </a:lnTo>
                <a:lnTo>
                  <a:pt x="7314971" y="47879"/>
                </a:lnTo>
                <a:lnTo>
                  <a:pt x="7330948" y="47625"/>
                </a:lnTo>
                <a:lnTo>
                  <a:pt x="7298969" y="46177"/>
                </a:lnTo>
                <a:lnTo>
                  <a:pt x="7295274" y="46177"/>
                </a:lnTo>
                <a:lnTo>
                  <a:pt x="7346175" y="44704"/>
                </a:lnTo>
                <a:close/>
              </a:path>
              <a:path w="9551670" h="58419">
                <a:moveTo>
                  <a:pt x="7355345" y="15367"/>
                </a:moveTo>
                <a:lnTo>
                  <a:pt x="7341819" y="15367"/>
                </a:lnTo>
                <a:lnTo>
                  <a:pt x="7343572" y="15621"/>
                </a:lnTo>
                <a:lnTo>
                  <a:pt x="7352385" y="15621"/>
                </a:lnTo>
                <a:lnTo>
                  <a:pt x="7355345" y="15367"/>
                </a:lnTo>
                <a:close/>
              </a:path>
              <a:path w="9551670" h="58419">
                <a:moveTo>
                  <a:pt x="7361301" y="43180"/>
                </a:moveTo>
                <a:lnTo>
                  <a:pt x="7222109" y="43180"/>
                </a:lnTo>
                <a:lnTo>
                  <a:pt x="7224128" y="43942"/>
                </a:lnTo>
                <a:lnTo>
                  <a:pt x="7355459" y="43942"/>
                </a:lnTo>
                <a:lnTo>
                  <a:pt x="7361301" y="43180"/>
                </a:lnTo>
                <a:close/>
              </a:path>
              <a:path w="9551670" h="58419">
                <a:moveTo>
                  <a:pt x="7375880" y="41275"/>
                </a:moveTo>
                <a:lnTo>
                  <a:pt x="7220039" y="41275"/>
                </a:lnTo>
                <a:lnTo>
                  <a:pt x="7220636" y="42418"/>
                </a:lnTo>
                <a:lnTo>
                  <a:pt x="7367130" y="42418"/>
                </a:lnTo>
                <a:lnTo>
                  <a:pt x="7375880" y="41275"/>
                </a:lnTo>
                <a:close/>
              </a:path>
              <a:path w="9551670" h="58419">
                <a:moveTo>
                  <a:pt x="7397864" y="38354"/>
                </a:moveTo>
                <a:lnTo>
                  <a:pt x="7224331" y="38354"/>
                </a:lnTo>
                <a:lnTo>
                  <a:pt x="7220712" y="39243"/>
                </a:lnTo>
                <a:lnTo>
                  <a:pt x="7218959" y="39243"/>
                </a:lnTo>
                <a:lnTo>
                  <a:pt x="7219772" y="40767"/>
                </a:lnTo>
                <a:lnTo>
                  <a:pt x="7379767" y="40767"/>
                </a:lnTo>
                <a:lnTo>
                  <a:pt x="7391425" y="39243"/>
                </a:lnTo>
                <a:lnTo>
                  <a:pt x="7391273" y="39243"/>
                </a:lnTo>
                <a:lnTo>
                  <a:pt x="7397864" y="38354"/>
                </a:lnTo>
                <a:close/>
              </a:path>
              <a:path w="9551670" h="58419">
                <a:moveTo>
                  <a:pt x="7462063" y="10795"/>
                </a:moveTo>
                <a:lnTo>
                  <a:pt x="7445032" y="9779"/>
                </a:lnTo>
                <a:lnTo>
                  <a:pt x="7441908" y="9779"/>
                </a:lnTo>
                <a:lnTo>
                  <a:pt x="7444079" y="10033"/>
                </a:lnTo>
                <a:lnTo>
                  <a:pt x="7443381" y="10033"/>
                </a:lnTo>
                <a:lnTo>
                  <a:pt x="7452017" y="10795"/>
                </a:lnTo>
                <a:lnTo>
                  <a:pt x="7462063" y="10795"/>
                </a:lnTo>
                <a:close/>
              </a:path>
              <a:path w="9551670" h="58419">
                <a:moveTo>
                  <a:pt x="7465860" y="37084"/>
                </a:moveTo>
                <a:lnTo>
                  <a:pt x="7407275" y="37084"/>
                </a:lnTo>
                <a:lnTo>
                  <a:pt x="7397864" y="38354"/>
                </a:lnTo>
                <a:lnTo>
                  <a:pt x="7464755" y="38354"/>
                </a:lnTo>
                <a:lnTo>
                  <a:pt x="7465860" y="37084"/>
                </a:lnTo>
                <a:close/>
              </a:path>
              <a:path w="9551670" h="58419">
                <a:moveTo>
                  <a:pt x="7467981" y="43180"/>
                </a:moveTo>
                <a:lnTo>
                  <a:pt x="7466787" y="42418"/>
                </a:lnTo>
                <a:lnTo>
                  <a:pt x="7367130" y="42418"/>
                </a:lnTo>
                <a:lnTo>
                  <a:pt x="7361301" y="43180"/>
                </a:lnTo>
                <a:lnTo>
                  <a:pt x="7467981" y="43180"/>
                </a:lnTo>
                <a:close/>
              </a:path>
              <a:path w="9551670" h="58419">
                <a:moveTo>
                  <a:pt x="7471296" y="34417"/>
                </a:moveTo>
                <a:lnTo>
                  <a:pt x="7441082" y="34417"/>
                </a:lnTo>
                <a:lnTo>
                  <a:pt x="7418591" y="35179"/>
                </a:lnTo>
                <a:lnTo>
                  <a:pt x="6992506" y="35179"/>
                </a:lnTo>
                <a:lnTo>
                  <a:pt x="6993217" y="36068"/>
                </a:lnTo>
                <a:lnTo>
                  <a:pt x="6992836" y="36068"/>
                </a:lnTo>
                <a:lnTo>
                  <a:pt x="6992125" y="37084"/>
                </a:lnTo>
                <a:lnTo>
                  <a:pt x="7147801" y="37084"/>
                </a:lnTo>
                <a:lnTo>
                  <a:pt x="7152564" y="36830"/>
                </a:lnTo>
                <a:lnTo>
                  <a:pt x="7157110" y="36830"/>
                </a:lnTo>
                <a:lnTo>
                  <a:pt x="7156882" y="37084"/>
                </a:lnTo>
                <a:lnTo>
                  <a:pt x="7407275" y="37084"/>
                </a:lnTo>
                <a:lnTo>
                  <a:pt x="7409167" y="36830"/>
                </a:lnTo>
                <a:lnTo>
                  <a:pt x="7421397" y="35179"/>
                </a:lnTo>
                <a:lnTo>
                  <a:pt x="7468933" y="35179"/>
                </a:lnTo>
                <a:lnTo>
                  <a:pt x="7471296" y="34417"/>
                </a:lnTo>
                <a:close/>
              </a:path>
              <a:path w="9551670" h="58419">
                <a:moveTo>
                  <a:pt x="7508024" y="43180"/>
                </a:moveTo>
                <a:lnTo>
                  <a:pt x="7467981" y="43180"/>
                </a:lnTo>
                <a:lnTo>
                  <a:pt x="7469772" y="44335"/>
                </a:lnTo>
                <a:lnTo>
                  <a:pt x="7466292" y="43942"/>
                </a:lnTo>
                <a:lnTo>
                  <a:pt x="7355459" y="43942"/>
                </a:lnTo>
                <a:lnTo>
                  <a:pt x="7349630" y="44704"/>
                </a:lnTo>
                <a:lnTo>
                  <a:pt x="7470381" y="44704"/>
                </a:lnTo>
                <a:lnTo>
                  <a:pt x="7473264" y="44704"/>
                </a:lnTo>
                <a:lnTo>
                  <a:pt x="7492987" y="46875"/>
                </a:lnTo>
                <a:lnTo>
                  <a:pt x="7508024" y="43180"/>
                </a:lnTo>
                <a:close/>
              </a:path>
              <a:path w="9551670" h="58419">
                <a:moveTo>
                  <a:pt x="7515809" y="41275"/>
                </a:moveTo>
                <a:lnTo>
                  <a:pt x="7464996" y="41275"/>
                </a:lnTo>
                <a:lnTo>
                  <a:pt x="7466787" y="42418"/>
                </a:lnTo>
                <a:lnTo>
                  <a:pt x="7511135" y="42418"/>
                </a:lnTo>
                <a:lnTo>
                  <a:pt x="7515809" y="41275"/>
                </a:lnTo>
                <a:close/>
              </a:path>
              <a:path w="9551670" h="58419">
                <a:moveTo>
                  <a:pt x="7543978" y="35179"/>
                </a:moveTo>
                <a:lnTo>
                  <a:pt x="7468933" y="35179"/>
                </a:lnTo>
                <a:lnTo>
                  <a:pt x="7466190" y="36068"/>
                </a:lnTo>
                <a:lnTo>
                  <a:pt x="7466749" y="36068"/>
                </a:lnTo>
                <a:lnTo>
                  <a:pt x="7465860" y="37084"/>
                </a:lnTo>
                <a:lnTo>
                  <a:pt x="7535100" y="37084"/>
                </a:lnTo>
                <a:lnTo>
                  <a:pt x="7543978" y="35179"/>
                </a:lnTo>
                <a:close/>
              </a:path>
              <a:path w="9551670" h="58419">
                <a:moveTo>
                  <a:pt x="7548308" y="48768"/>
                </a:moveTo>
                <a:lnTo>
                  <a:pt x="7543647" y="48260"/>
                </a:lnTo>
                <a:lnTo>
                  <a:pt x="7245096" y="48260"/>
                </a:lnTo>
                <a:lnTo>
                  <a:pt x="7242162" y="48514"/>
                </a:lnTo>
                <a:lnTo>
                  <a:pt x="7240905" y="48260"/>
                </a:lnTo>
                <a:lnTo>
                  <a:pt x="7010857" y="48260"/>
                </a:lnTo>
                <a:lnTo>
                  <a:pt x="7036346" y="47117"/>
                </a:lnTo>
                <a:lnTo>
                  <a:pt x="7043521" y="47117"/>
                </a:lnTo>
                <a:lnTo>
                  <a:pt x="7032968" y="45339"/>
                </a:lnTo>
                <a:lnTo>
                  <a:pt x="7032168" y="45339"/>
                </a:lnTo>
                <a:lnTo>
                  <a:pt x="7030390" y="44704"/>
                </a:lnTo>
                <a:lnTo>
                  <a:pt x="6972249" y="44704"/>
                </a:lnTo>
                <a:lnTo>
                  <a:pt x="6954926" y="47040"/>
                </a:lnTo>
                <a:lnTo>
                  <a:pt x="6956679" y="45720"/>
                </a:lnTo>
                <a:lnTo>
                  <a:pt x="6953631" y="45720"/>
                </a:lnTo>
                <a:lnTo>
                  <a:pt x="6954533" y="47091"/>
                </a:lnTo>
                <a:lnTo>
                  <a:pt x="6954279" y="47117"/>
                </a:lnTo>
                <a:lnTo>
                  <a:pt x="6954558" y="47117"/>
                </a:lnTo>
                <a:lnTo>
                  <a:pt x="6954647" y="47244"/>
                </a:lnTo>
                <a:lnTo>
                  <a:pt x="6954812" y="47117"/>
                </a:lnTo>
                <a:lnTo>
                  <a:pt x="6961492" y="47117"/>
                </a:lnTo>
                <a:lnTo>
                  <a:pt x="6972135" y="47625"/>
                </a:lnTo>
                <a:lnTo>
                  <a:pt x="6995528" y="48260"/>
                </a:lnTo>
                <a:lnTo>
                  <a:pt x="6900342" y="48260"/>
                </a:lnTo>
                <a:lnTo>
                  <a:pt x="6906374" y="47371"/>
                </a:lnTo>
                <a:lnTo>
                  <a:pt x="6923049" y="46189"/>
                </a:lnTo>
                <a:lnTo>
                  <a:pt x="6938251" y="46177"/>
                </a:lnTo>
                <a:lnTo>
                  <a:pt x="6953631" y="46736"/>
                </a:lnTo>
                <a:lnTo>
                  <a:pt x="6949732" y="44704"/>
                </a:lnTo>
                <a:lnTo>
                  <a:pt x="6972249" y="44704"/>
                </a:lnTo>
                <a:lnTo>
                  <a:pt x="6977913" y="43942"/>
                </a:lnTo>
                <a:lnTo>
                  <a:pt x="6948284" y="43942"/>
                </a:lnTo>
                <a:lnTo>
                  <a:pt x="6946824" y="43180"/>
                </a:lnTo>
                <a:lnTo>
                  <a:pt x="6983590" y="43180"/>
                </a:lnTo>
                <a:lnTo>
                  <a:pt x="6989267" y="42418"/>
                </a:lnTo>
                <a:lnTo>
                  <a:pt x="7024002" y="42418"/>
                </a:lnTo>
                <a:lnTo>
                  <a:pt x="7021525" y="41529"/>
                </a:lnTo>
                <a:lnTo>
                  <a:pt x="7022211" y="41529"/>
                </a:lnTo>
                <a:lnTo>
                  <a:pt x="7019988" y="39243"/>
                </a:lnTo>
                <a:lnTo>
                  <a:pt x="7017664" y="39243"/>
                </a:lnTo>
                <a:lnTo>
                  <a:pt x="7022224" y="38354"/>
                </a:lnTo>
                <a:lnTo>
                  <a:pt x="6991236" y="38354"/>
                </a:lnTo>
                <a:lnTo>
                  <a:pt x="6988403" y="42418"/>
                </a:lnTo>
                <a:lnTo>
                  <a:pt x="6945363" y="42418"/>
                </a:lnTo>
                <a:lnTo>
                  <a:pt x="6937591" y="38354"/>
                </a:lnTo>
                <a:lnTo>
                  <a:pt x="6991236" y="38354"/>
                </a:lnTo>
                <a:lnTo>
                  <a:pt x="6992125" y="37084"/>
                </a:lnTo>
                <a:lnTo>
                  <a:pt x="6935165" y="37084"/>
                </a:lnTo>
                <a:lnTo>
                  <a:pt x="6931520" y="35179"/>
                </a:lnTo>
                <a:lnTo>
                  <a:pt x="6992506" y="35179"/>
                </a:lnTo>
                <a:lnTo>
                  <a:pt x="6991896" y="34417"/>
                </a:lnTo>
                <a:lnTo>
                  <a:pt x="6915010" y="34417"/>
                </a:lnTo>
                <a:lnTo>
                  <a:pt x="6910476" y="35179"/>
                </a:lnTo>
                <a:lnTo>
                  <a:pt x="6930898" y="35179"/>
                </a:lnTo>
                <a:lnTo>
                  <a:pt x="6925310" y="37084"/>
                </a:lnTo>
                <a:lnTo>
                  <a:pt x="6899122" y="37084"/>
                </a:lnTo>
                <a:lnTo>
                  <a:pt x="6891553" y="38354"/>
                </a:lnTo>
                <a:lnTo>
                  <a:pt x="6921589" y="38354"/>
                </a:lnTo>
                <a:lnTo>
                  <a:pt x="6909663" y="42418"/>
                </a:lnTo>
                <a:lnTo>
                  <a:pt x="6867334" y="42418"/>
                </a:lnTo>
                <a:lnTo>
                  <a:pt x="6862800" y="43180"/>
                </a:lnTo>
                <a:lnTo>
                  <a:pt x="6907428" y="43180"/>
                </a:lnTo>
                <a:lnTo>
                  <a:pt x="6905193" y="43942"/>
                </a:lnTo>
                <a:lnTo>
                  <a:pt x="6858254" y="43942"/>
                </a:lnTo>
                <a:lnTo>
                  <a:pt x="6853707" y="44704"/>
                </a:lnTo>
                <a:lnTo>
                  <a:pt x="6902958" y="44704"/>
                </a:lnTo>
                <a:lnTo>
                  <a:pt x="6892531" y="48260"/>
                </a:lnTo>
                <a:lnTo>
                  <a:pt x="5467134" y="48260"/>
                </a:lnTo>
                <a:lnTo>
                  <a:pt x="5464924" y="48514"/>
                </a:lnTo>
                <a:lnTo>
                  <a:pt x="5464619" y="48260"/>
                </a:lnTo>
                <a:lnTo>
                  <a:pt x="5259908" y="48260"/>
                </a:lnTo>
                <a:lnTo>
                  <a:pt x="5260098" y="48768"/>
                </a:lnTo>
                <a:lnTo>
                  <a:pt x="5462727" y="48768"/>
                </a:lnTo>
                <a:lnTo>
                  <a:pt x="5465242" y="48768"/>
                </a:lnTo>
                <a:lnTo>
                  <a:pt x="6891045" y="48768"/>
                </a:lnTo>
                <a:lnTo>
                  <a:pt x="6886575" y="50292"/>
                </a:lnTo>
                <a:lnTo>
                  <a:pt x="6896900" y="48768"/>
                </a:lnTo>
                <a:lnTo>
                  <a:pt x="7239241" y="48768"/>
                </a:lnTo>
                <a:lnTo>
                  <a:pt x="7243432" y="48768"/>
                </a:lnTo>
                <a:lnTo>
                  <a:pt x="7548308" y="48768"/>
                </a:lnTo>
                <a:close/>
              </a:path>
              <a:path w="9551670" h="58419">
                <a:moveTo>
                  <a:pt x="7561377" y="50431"/>
                </a:moveTo>
                <a:lnTo>
                  <a:pt x="7560475" y="50292"/>
                </a:lnTo>
                <a:lnTo>
                  <a:pt x="7558760" y="50292"/>
                </a:lnTo>
                <a:lnTo>
                  <a:pt x="7561377" y="50431"/>
                </a:lnTo>
                <a:close/>
              </a:path>
              <a:path w="9551670" h="58419">
                <a:moveTo>
                  <a:pt x="7565885" y="55245"/>
                </a:moveTo>
                <a:lnTo>
                  <a:pt x="7537958" y="55245"/>
                </a:lnTo>
                <a:lnTo>
                  <a:pt x="7555852" y="55511"/>
                </a:lnTo>
                <a:lnTo>
                  <a:pt x="7565885" y="55245"/>
                </a:lnTo>
                <a:close/>
              </a:path>
              <a:path w="9551670" h="58419">
                <a:moveTo>
                  <a:pt x="7581951" y="42418"/>
                </a:moveTo>
                <a:lnTo>
                  <a:pt x="7511135" y="42418"/>
                </a:lnTo>
                <a:lnTo>
                  <a:pt x="7508024" y="43180"/>
                </a:lnTo>
                <a:lnTo>
                  <a:pt x="7575486" y="43180"/>
                </a:lnTo>
                <a:lnTo>
                  <a:pt x="7581951" y="42418"/>
                </a:lnTo>
                <a:close/>
              </a:path>
              <a:path w="9551670" h="58419">
                <a:moveTo>
                  <a:pt x="7594879" y="40767"/>
                </a:moveTo>
                <a:lnTo>
                  <a:pt x="7517955" y="40767"/>
                </a:lnTo>
                <a:lnTo>
                  <a:pt x="7529195" y="38354"/>
                </a:lnTo>
                <a:lnTo>
                  <a:pt x="7464755" y="38354"/>
                </a:lnTo>
                <a:lnTo>
                  <a:pt x="7462647" y="40767"/>
                </a:lnTo>
                <a:lnTo>
                  <a:pt x="7379767" y="40767"/>
                </a:lnTo>
                <a:lnTo>
                  <a:pt x="7375880" y="41275"/>
                </a:lnTo>
                <a:lnTo>
                  <a:pt x="7464996" y="41275"/>
                </a:lnTo>
                <a:lnTo>
                  <a:pt x="7464196" y="40767"/>
                </a:lnTo>
                <a:lnTo>
                  <a:pt x="7517879" y="40767"/>
                </a:lnTo>
                <a:lnTo>
                  <a:pt x="7515809" y="41275"/>
                </a:lnTo>
                <a:lnTo>
                  <a:pt x="7591184" y="41275"/>
                </a:lnTo>
                <a:lnTo>
                  <a:pt x="7594879" y="40767"/>
                </a:lnTo>
                <a:close/>
              </a:path>
              <a:path w="9551670" h="58419">
                <a:moveTo>
                  <a:pt x="7621702" y="37084"/>
                </a:moveTo>
                <a:lnTo>
                  <a:pt x="7535100" y="37084"/>
                </a:lnTo>
                <a:lnTo>
                  <a:pt x="7529195" y="38354"/>
                </a:lnTo>
                <a:lnTo>
                  <a:pt x="7612456" y="38354"/>
                </a:lnTo>
                <a:lnTo>
                  <a:pt x="7621702" y="37084"/>
                </a:lnTo>
                <a:close/>
              </a:path>
              <a:path w="9551670" h="58419">
                <a:moveTo>
                  <a:pt x="7637805" y="48768"/>
                </a:moveTo>
                <a:lnTo>
                  <a:pt x="7548308" y="48768"/>
                </a:lnTo>
                <a:lnTo>
                  <a:pt x="7554138" y="49403"/>
                </a:lnTo>
                <a:lnTo>
                  <a:pt x="7560475" y="50292"/>
                </a:lnTo>
                <a:lnTo>
                  <a:pt x="7634338" y="50292"/>
                </a:lnTo>
                <a:lnTo>
                  <a:pt x="7637805" y="48768"/>
                </a:lnTo>
                <a:close/>
              </a:path>
              <a:path w="9551670" h="58419">
                <a:moveTo>
                  <a:pt x="7641133" y="34417"/>
                </a:moveTo>
                <a:lnTo>
                  <a:pt x="7547521" y="34417"/>
                </a:lnTo>
                <a:lnTo>
                  <a:pt x="7543978" y="35179"/>
                </a:lnTo>
                <a:lnTo>
                  <a:pt x="7635583" y="35179"/>
                </a:lnTo>
                <a:lnTo>
                  <a:pt x="7641133" y="34417"/>
                </a:lnTo>
                <a:close/>
              </a:path>
              <a:path w="9551670" h="58419">
                <a:moveTo>
                  <a:pt x="7668704" y="43180"/>
                </a:moveTo>
                <a:lnTo>
                  <a:pt x="7575486" y="43180"/>
                </a:lnTo>
                <a:lnTo>
                  <a:pt x="7537831" y="47625"/>
                </a:lnTo>
                <a:lnTo>
                  <a:pt x="7543647" y="48260"/>
                </a:lnTo>
                <a:lnTo>
                  <a:pt x="7638974" y="48260"/>
                </a:lnTo>
                <a:lnTo>
                  <a:pt x="7640993" y="47371"/>
                </a:lnTo>
                <a:lnTo>
                  <a:pt x="7668704" y="43180"/>
                </a:lnTo>
                <a:close/>
              </a:path>
              <a:path w="9551670" h="58419">
                <a:moveTo>
                  <a:pt x="7673556" y="50292"/>
                </a:moveTo>
                <a:lnTo>
                  <a:pt x="7634338" y="50292"/>
                </a:lnTo>
                <a:lnTo>
                  <a:pt x="7633754" y="50546"/>
                </a:lnTo>
                <a:lnTo>
                  <a:pt x="7667371" y="50546"/>
                </a:lnTo>
                <a:lnTo>
                  <a:pt x="7673556" y="50292"/>
                </a:lnTo>
                <a:close/>
              </a:path>
              <a:path w="9551670" h="58419">
                <a:moveTo>
                  <a:pt x="7676667" y="55753"/>
                </a:moveTo>
                <a:lnTo>
                  <a:pt x="7573746" y="55753"/>
                </a:lnTo>
                <a:lnTo>
                  <a:pt x="7672197" y="57150"/>
                </a:lnTo>
                <a:lnTo>
                  <a:pt x="7676667" y="55753"/>
                </a:lnTo>
                <a:close/>
              </a:path>
              <a:path w="9551670" h="58419">
                <a:moveTo>
                  <a:pt x="7687259" y="41275"/>
                </a:moveTo>
                <a:lnTo>
                  <a:pt x="7591184" y="41275"/>
                </a:lnTo>
                <a:lnTo>
                  <a:pt x="7589329" y="41529"/>
                </a:lnTo>
                <a:lnTo>
                  <a:pt x="7589482" y="41529"/>
                </a:lnTo>
                <a:lnTo>
                  <a:pt x="7581951" y="42418"/>
                </a:lnTo>
                <a:lnTo>
                  <a:pt x="7672044" y="42418"/>
                </a:lnTo>
                <a:lnTo>
                  <a:pt x="7687259" y="41275"/>
                </a:lnTo>
                <a:close/>
              </a:path>
              <a:path w="9551670" h="58419">
                <a:moveTo>
                  <a:pt x="7723022" y="48260"/>
                </a:moveTo>
                <a:lnTo>
                  <a:pt x="7638974" y="48260"/>
                </a:lnTo>
                <a:lnTo>
                  <a:pt x="7637805" y="48768"/>
                </a:lnTo>
                <a:lnTo>
                  <a:pt x="7710652" y="48768"/>
                </a:lnTo>
                <a:lnTo>
                  <a:pt x="7723022" y="48260"/>
                </a:lnTo>
                <a:close/>
              </a:path>
              <a:path w="9551670" h="58419">
                <a:moveTo>
                  <a:pt x="7726146" y="38354"/>
                </a:moveTo>
                <a:lnTo>
                  <a:pt x="7612456" y="38354"/>
                </a:lnTo>
                <a:lnTo>
                  <a:pt x="7594879" y="40767"/>
                </a:lnTo>
                <a:lnTo>
                  <a:pt x="7694028" y="40767"/>
                </a:lnTo>
                <a:lnTo>
                  <a:pt x="7726146" y="38354"/>
                </a:lnTo>
                <a:close/>
              </a:path>
              <a:path w="9551670" h="58419">
                <a:moveTo>
                  <a:pt x="7726172" y="50546"/>
                </a:moveTo>
                <a:lnTo>
                  <a:pt x="7667371" y="50546"/>
                </a:lnTo>
                <a:lnTo>
                  <a:pt x="7630274" y="52070"/>
                </a:lnTo>
                <a:lnTo>
                  <a:pt x="7633754" y="50546"/>
                </a:lnTo>
                <a:lnTo>
                  <a:pt x="7563993" y="50546"/>
                </a:lnTo>
                <a:lnTo>
                  <a:pt x="7574483" y="51054"/>
                </a:lnTo>
                <a:lnTo>
                  <a:pt x="7597902" y="51054"/>
                </a:lnTo>
                <a:lnTo>
                  <a:pt x="7600963" y="53086"/>
                </a:lnTo>
                <a:lnTo>
                  <a:pt x="7598423" y="53086"/>
                </a:lnTo>
                <a:lnTo>
                  <a:pt x="7588694" y="54229"/>
                </a:lnTo>
                <a:lnTo>
                  <a:pt x="7570889" y="55118"/>
                </a:lnTo>
                <a:lnTo>
                  <a:pt x="7565885" y="55245"/>
                </a:lnTo>
                <a:lnTo>
                  <a:pt x="7678293" y="55245"/>
                </a:lnTo>
                <a:lnTo>
                  <a:pt x="7683170" y="53721"/>
                </a:lnTo>
                <a:lnTo>
                  <a:pt x="7681887" y="53721"/>
                </a:lnTo>
                <a:lnTo>
                  <a:pt x="7702105" y="52197"/>
                </a:lnTo>
                <a:lnTo>
                  <a:pt x="7712215" y="51435"/>
                </a:lnTo>
                <a:lnTo>
                  <a:pt x="7711846" y="51435"/>
                </a:lnTo>
                <a:lnTo>
                  <a:pt x="7726172" y="50546"/>
                </a:lnTo>
                <a:close/>
              </a:path>
              <a:path w="9551670" h="58419">
                <a:moveTo>
                  <a:pt x="7747686" y="48768"/>
                </a:moveTo>
                <a:lnTo>
                  <a:pt x="7710652" y="48768"/>
                </a:lnTo>
                <a:lnTo>
                  <a:pt x="7673556" y="50292"/>
                </a:lnTo>
                <a:lnTo>
                  <a:pt x="7730261" y="50292"/>
                </a:lnTo>
                <a:lnTo>
                  <a:pt x="7744574" y="49403"/>
                </a:lnTo>
                <a:lnTo>
                  <a:pt x="7747686" y="48768"/>
                </a:lnTo>
                <a:close/>
              </a:path>
              <a:path w="9551670" h="58419">
                <a:moveTo>
                  <a:pt x="7755776" y="47117"/>
                </a:moveTo>
                <a:lnTo>
                  <a:pt x="7750848" y="47117"/>
                </a:lnTo>
                <a:lnTo>
                  <a:pt x="7723022" y="48260"/>
                </a:lnTo>
                <a:lnTo>
                  <a:pt x="7750175" y="48260"/>
                </a:lnTo>
                <a:lnTo>
                  <a:pt x="7755776" y="47117"/>
                </a:lnTo>
                <a:close/>
              </a:path>
              <a:path w="9551670" h="58419">
                <a:moveTo>
                  <a:pt x="7774508" y="48260"/>
                </a:moveTo>
                <a:lnTo>
                  <a:pt x="7750175" y="48260"/>
                </a:lnTo>
                <a:lnTo>
                  <a:pt x="7747686" y="48768"/>
                </a:lnTo>
                <a:lnTo>
                  <a:pt x="7773568" y="48768"/>
                </a:lnTo>
                <a:lnTo>
                  <a:pt x="7774508" y="48260"/>
                </a:lnTo>
                <a:close/>
              </a:path>
              <a:path w="9551670" h="58419">
                <a:moveTo>
                  <a:pt x="7780756" y="48768"/>
                </a:moveTo>
                <a:lnTo>
                  <a:pt x="7773568" y="48768"/>
                </a:lnTo>
                <a:lnTo>
                  <a:pt x="7772400" y="49403"/>
                </a:lnTo>
                <a:lnTo>
                  <a:pt x="7780756" y="48768"/>
                </a:lnTo>
                <a:close/>
              </a:path>
              <a:path w="9551670" h="58419">
                <a:moveTo>
                  <a:pt x="7787919" y="42418"/>
                </a:moveTo>
                <a:lnTo>
                  <a:pt x="7673746" y="42418"/>
                </a:lnTo>
                <a:lnTo>
                  <a:pt x="7668704" y="43180"/>
                </a:lnTo>
                <a:lnTo>
                  <a:pt x="7786637" y="43180"/>
                </a:lnTo>
                <a:lnTo>
                  <a:pt x="7787919" y="42418"/>
                </a:lnTo>
                <a:close/>
              </a:path>
              <a:path w="9551670" h="58419">
                <a:moveTo>
                  <a:pt x="7788122" y="38354"/>
                </a:moveTo>
                <a:lnTo>
                  <a:pt x="7786065" y="37592"/>
                </a:lnTo>
                <a:lnTo>
                  <a:pt x="7777213" y="37592"/>
                </a:lnTo>
                <a:lnTo>
                  <a:pt x="7726146" y="38354"/>
                </a:lnTo>
                <a:lnTo>
                  <a:pt x="7788122" y="38354"/>
                </a:lnTo>
                <a:close/>
              </a:path>
              <a:path w="9551670" h="58419">
                <a:moveTo>
                  <a:pt x="7790713" y="40767"/>
                </a:moveTo>
                <a:lnTo>
                  <a:pt x="7694028" y="40767"/>
                </a:lnTo>
                <a:lnTo>
                  <a:pt x="7687259" y="41275"/>
                </a:lnTo>
                <a:lnTo>
                  <a:pt x="7789850" y="41275"/>
                </a:lnTo>
                <a:lnTo>
                  <a:pt x="7790713" y="40767"/>
                </a:lnTo>
                <a:close/>
              </a:path>
              <a:path w="9551670" h="58419">
                <a:moveTo>
                  <a:pt x="7844244" y="48260"/>
                </a:moveTo>
                <a:lnTo>
                  <a:pt x="7787437" y="48260"/>
                </a:lnTo>
                <a:lnTo>
                  <a:pt x="7780756" y="48768"/>
                </a:lnTo>
                <a:lnTo>
                  <a:pt x="7839202" y="48768"/>
                </a:lnTo>
                <a:lnTo>
                  <a:pt x="7844244" y="48260"/>
                </a:lnTo>
                <a:close/>
              </a:path>
              <a:path w="9551670" h="58419">
                <a:moveTo>
                  <a:pt x="7875854" y="48768"/>
                </a:moveTo>
                <a:lnTo>
                  <a:pt x="7839202" y="48768"/>
                </a:lnTo>
                <a:lnTo>
                  <a:pt x="7824076" y="50292"/>
                </a:lnTo>
                <a:lnTo>
                  <a:pt x="7854810" y="50292"/>
                </a:lnTo>
                <a:lnTo>
                  <a:pt x="7875854" y="48768"/>
                </a:lnTo>
                <a:close/>
              </a:path>
              <a:path w="9551670" h="58419">
                <a:moveTo>
                  <a:pt x="7901864" y="47371"/>
                </a:moveTo>
                <a:lnTo>
                  <a:pt x="7853070" y="47371"/>
                </a:lnTo>
                <a:lnTo>
                  <a:pt x="7844244" y="48260"/>
                </a:lnTo>
                <a:lnTo>
                  <a:pt x="7881760" y="48260"/>
                </a:lnTo>
                <a:lnTo>
                  <a:pt x="7901864" y="47371"/>
                </a:lnTo>
                <a:close/>
              </a:path>
              <a:path w="9551670" h="58419">
                <a:moveTo>
                  <a:pt x="7976667" y="50546"/>
                </a:moveTo>
                <a:lnTo>
                  <a:pt x="7974571" y="50292"/>
                </a:lnTo>
                <a:lnTo>
                  <a:pt x="7854810" y="50292"/>
                </a:lnTo>
                <a:lnTo>
                  <a:pt x="7822806" y="50419"/>
                </a:lnTo>
                <a:lnTo>
                  <a:pt x="7824076" y="50292"/>
                </a:lnTo>
                <a:lnTo>
                  <a:pt x="7730261" y="50292"/>
                </a:lnTo>
                <a:lnTo>
                  <a:pt x="7726172" y="50546"/>
                </a:lnTo>
                <a:lnTo>
                  <a:pt x="7790815" y="50546"/>
                </a:lnTo>
                <a:lnTo>
                  <a:pt x="7821549" y="50546"/>
                </a:lnTo>
                <a:lnTo>
                  <a:pt x="7976667" y="50546"/>
                </a:lnTo>
                <a:close/>
              </a:path>
              <a:path w="9551670" h="58419">
                <a:moveTo>
                  <a:pt x="7986039" y="32893"/>
                </a:moveTo>
                <a:lnTo>
                  <a:pt x="7651597" y="32893"/>
                </a:lnTo>
                <a:lnTo>
                  <a:pt x="7646683" y="33655"/>
                </a:lnTo>
                <a:lnTo>
                  <a:pt x="7641133" y="34417"/>
                </a:lnTo>
                <a:lnTo>
                  <a:pt x="7985912" y="34417"/>
                </a:lnTo>
                <a:lnTo>
                  <a:pt x="7985976" y="33655"/>
                </a:lnTo>
                <a:lnTo>
                  <a:pt x="7986039" y="32893"/>
                </a:lnTo>
                <a:close/>
              </a:path>
              <a:path w="9551670" h="58419">
                <a:moveTo>
                  <a:pt x="7986738" y="37084"/>
                </a:moveTo>
                <a:lnTo>
                  <a:pt x="7985887" y="36195"/>
                </a:lnTo>
                <a:lnTo>
                  <a:pt x="7985849" y="35179"/>
                </a:lnTo>
                <a:lnTo>
                  <a:pt x="7635583" y="35179"/>
                </a:lnTo>
                <a:lnTo>
                  <a:pt x="7621702" y="37084"/>
                </a:lnTo>
                <a:lnTo>
                  <a:pt x="7986738" y="37084"/>
                </a:lnTo>
                <a:close/>
              </a:path>
              <a:path w="9551670" h="58419">
                <a:moveTo>
                  <a:pt x="7989214" y="52070"/>
                </a:moveTo>
                <a:lnTo>
                  <a:pt x="7988198" y="51943"/>
                </a:lnTo>
                <a:lnTo>
                  <a:pt x="7988020" y="51943"/>
                </a:lnTo>
                <a:lnTo>
                  <a:pt x="7989214" y="52070"/>
                </a:lnTo>
                <a:close/>
              </a:path>
              <a:path w="9551670" h="58419">
                <a:moveTo>
                  <a:pt x="7990218" y="40767"/>
                </a:moveTo>
                <a:lnTo>
                  <a:pt x="7987932" y="38354"/>
                </a:lnTo>
                <a:lnTo>
                  <a:pt x="7788122" y="38354"/>
                </a:lnTo>
                <a:lnTo>
                  <a:pt x="7790510" y="39243"/>
                </a:lnTo>
                <a:lnTo>
                  <a:pt x="7793291" y="39243"/>
                </a:lnTo>
                <a:lnTo>
                  <a:pt x="7790713" y="40767"/>
                </a:lnTo>
                <a:lnTo>
                  <a:pt x="7990218" y="40767"/>
                </a:lnTo>
                <a:close/>
              </a:path>
              <a:path w="9551670" h="58419">
                <a:moveTo>
                  <a:pt x="7991780" y="42418"/>
                </a:moveTo>
                <a:lnTo>
                  <a:pt x="7990700" y="41275"/>
                </a:lnTo>
                <a:lnTo>
                  <a:pt x="7789850" y="41275"/>
                </a:lnTo>
                <a:lnTo>
                  <a:pt x="7787919" y="42418"/>
                </a:lnTo>
                <a:lnTo>
                  <a:pt x="7991780" y="42418"/>
                </a:lnTo>
                <a:close/>
              </a:path>
              <a:path w="9551670" h="58419">
                <a:moveTo>
                  <a:pt x="7998676" y="47117"/>
                </a:moveTo>
                <a:lnTo>
                  <a:pt x="7994790" y="45593"/>
                </a:lnTo>
                <a:lnTo>
                  <a:pt x="7992504" y="43180"/>
                </a:lnTo>
                <a:lnTo>
                  <a:pt x="7822971" y="43180"/>
                </a:lnTo>
                <a:lnTo>
                  <a:pt x="7822971" y="47117"/>
                </a:lnTo>
                <a:lnTo>
                  <a:pt x="7816304" y="47244"/>
                </a:lnTo>
                <a:lnTo>
                  <a:pt x="7820190" y="47117"/>
                </a:lnTo>
                <a:lnTo>
                  <a:pt x="7822971" y="47117"/>
                </a:lnTo>
                <a:lnTo>
                  <a:pt x="7822971" y="43180"/>
                </a:lnTo>
                <a:lnTo>
                  <a:pt x="7786865" y="43180"/>
                </a:lnTo>
                <a:lnTo>
                  <a:pt x="7776616" y="47117"/>
                </a:lnTo>
                <a:lnTo>
                  <a:pt x="7774508" y="48260"/>
                </a:lnTo>
                <a:lnTo>
                  <a:pt x="7785227" y="48260"/>
                </a:lnTo>
                <a:lnTo>
                  <a:pt x="7812418" y="47371"/>
                </a:lnTo>
                <a:lnTo>
                  <a:pt x="7853070" y="47371"/>
                </a:lnTo>
                <a:lnTo>
                  <a:pt x="7855598" y="47117"/>
                </a:lnTo>
                <a:lnTo>
                  <a:pt x="7907604" y="47117"/>
                </a:lnTo>
                <a:lnTo>
                  <a:pt x="7901864" y="47371"/>
                </a:lnTo>
                <a:lnTo>
                  <a:pt x="7929537" y="47371"/>
                </a:lnTo>
                <a:lnTo>
                  <a:pt x="7924203" y="47117"/>
                </a:lnTo>
                <a:lnTo>
                  <a:pt x="7998676" y="47117"/>
                </a:lnTo>
                <a:close/>
              </a:path>
              <a:path w="9551670" h="58419">
                <a:moveTo>
                  <a:pt x="8006766" y="50292"/>
                </a:moveTo>
                <a:lnTo>
                  <a:pt x="7999323" y="47371"/>
                </a:lnTo>
                <a:lnTo>
                  <a:pt x="7929537" y="47371"/>
                </a:lnTo>
                <a:lnTo>
                  <a:pt x="7948168" y="48260"/>
                </a:lnTo>
                <a:lnTo>
                  <a:pt x="7950124" y="48260"/>
                </a:lnTo>
                <a:lnTo>
                  <a:pt x="7953502" y="48526"/>
                </a:lnTo>
                <a:lnTo>
                  <a:pt x="7948168" y="48260"/>
                </a:lnTo>
                <a:lnTo>
                  <a:pt x="7882877" y="48260"/>
                </a:lnTo>
                <a:lnTo>
                  <a:pt x="7875854" y="48768"/>
                </a:lnTo>
                <a:lnTo>
                  <a:pt x="7956867" y="48768"/>
                </a:lnTo>
                <a:lnTo>
                  <a:pt x="7970380" y="49784"/>
                </a:lnTo>
                <a:lnTo>
                  <a:pt x="7974571" y="50292"/>
                </a:lnTo>
                <a:lnTo>
                  <a:pt x="8006766" y="50292"/>
                </a:lnTo>
                <a:close/>
              </a:path>
              <a:path w="9551670" h="58419">
                <a:moveTo>
                  <a:pt x="8010982" y="51943"/>
                </a:moveTo>
                <a:lnTo>
                  <a:pt x="8007413" y="50546"/>
                </a:lnTo>
                <a:lnTo>
                  <a:pt x="7976667" y="50546"/>
                </a:lnTo>
                <a:lnTo>
                  <a:pt x="7988198" y="51943"/>
                </a:lnTo>
                <a:lnTo>
                  <a:pt x="8010982" y="51943"/>
                </a:lnTo>
                <a:close/>
              </a:path>
              <a:path w="9551670" h="58419">
                <a:moveTo>
                  <a:pt x="8013890" y="53086"/>
                </a:moveTo>
                <a:lnTo>
                  <a:pt x="8011630" y="52197"/>
                </a:lnTo>
                <a:lnTo>
                  <a:pt x="7990472" y="52197"/>
                </a:lnTo>
                <a:lnTo>
                  <a:pt x="8005254" y="53721"/>
                </a:lnTo>
                <a:lnTo>
                  <a:pt x="8012176" y="53086"/>
                </a:lnTo>
                <a:lnTo>
                  <a:pt x="8013890" y="53086"/>
                </a:lnTo>
                <a:close/>
              </a:path>
              <a:path w="9551670" h="58419">
                <a:moveTo>
                  <a:pt x="8097380" y="42418"/>
                </a:moveTo>
                <a:lnTo>
                  <a:pt x="7991780" y="42418"/>
                </a:lnTo>
                <a:lnTo>
                  <a:pt x="7992504" y="43180"/>
                </a:lnTo>
                <a:lnTo>
                  <a:pt x="8094713" y="43180"/>
                </a:lnTo>
                <a:lnTo>
                  <a:pt x="8097380" y="42418"/>
                </a:lnTo>
                <a:close/>
              </a:path>
              <a:path w="9551670" h="58419">
                <a:moveTo>
                  <a:pt x="8103146" y="40767"/>
                </a:moveTo>
                <a:lnTo>
                  <a:pt x="7990218" y="40767"/>
                </a:lnTo>
                <a:lnTo>
                  <a:pt x="7990700" y="41275"/>
                </a:lnTo>
                <a:lnTo>
                  <a:pt x="8101368" y="41275"/>
                </a:lnTo>
                <a:lnTo>
                  <a:pt x="8103146" y="40767"/>
                </a:lnTo>
                <a:close/>
              </a:path>
              <a:path w="9551670" h="58419">
                <a:moveTo>
                  <a:pt x="8115389" y="37084"/>
                </a:moveTo>
                <a:lnTo>
                  <a:pt x="7986738" y="37084"/>
                </a:lnTo>
                <a:lnTo>
                  <a:pt x="7987932" y="38354"/>
                </a:lnTo>
                <a:lnTo>
                  <a:pt x="8111426" y="38354"/>
                </a:lnTo>
                <a:lnTo>
                  <a:pt x="8115389" y="37084"/>
                </a:lnTo>
                <a:close/>
              </a:path>
              <a:path w="9551670" h="58419">
                <a:moveTo>
                  <a:pt x="8123123" y="32893"/>
                </a:moveTo>
                <a:lnTo>
                  <a:pt x="8121955" y="32131"/>
                </a:lnTo>
                <a:lnTo>
                  <a:pt x="7986115" y="32131"/>
                </a:lnTo>
                <a:lnTo>
                  <a:pt x="7986039" y="32893"/>
                </a:lnTo>
                <a:lnTo>
                  <a:pt x="8123123" y="32893"/>
                </a:lnTo>
                <a:close/>
              </a:path>
              <a:path w="9551670" h="58419">
                <a:moveTo>
                  <a:pt x="8123682" y="34417"/>
                </a:moveTo>
                <a:lnTo>
                  <a:pt x="7985912" y="34417"/>
                </a:lnTo>
                <a:lnTo>
                  <a:pt x="7985849" y="35179"/>
                </a:lnTo>
                <a:lnTo>
                  <a:pt x="8121307" y="35179"/>
                </a:lnTo>
                <a:lnTo>
                  <a:pt x="8123682" y="34417"/>
                </a:lnTo>
                <a:close/>
              </a:path>
              <a:path w="9551670" h="58419">
                <a:moveTo>
                  <a:pt x="8124063" y="48768"/>
                </a:moveTo>
                <a:lnTo>
                  <a:pt x="8110601" y="47752"/>
                </a:lnTo>
                <a:lnTo>
                  <a:pt x="8103870" y="46736"/>
                </a:lnTo>
                <a:lnTo>
                  <a:pt x="8100606" y="46037"/>
                </a:lnTo>
                <a:lnTo>
                  <a:pt x="8101787" y="45593"/>
                </a:lnTo>
                <a:lnTo>
                  <a:pt x="8107261" y="44704"/>
                </a:lnTo>
                <a:lnTo>
                  <a:pt x="8106753" y="44704"/>
                </a:lnTo>
                <a:lnTo>
                  <a:pt x="8119148" y="43180"/>
                </a:lnTo>
                <a:lnTo>
                  <a:pt x="8094713" y="43180"/>
                </a:lnTo>
                <a:lnTo>
                  <a:pt x="8098396" y="46863"/>
                </a:lnTo>
                <a:lnTo>
                  <a:pt x="8099692" y="46380"/>
                </a:lnTo>
                <a:lnTo>
                  <a:pt x="8103654" y="47244"/>
                </a:lnTo>
                <a:lnTo>
                  <a:pt x="8111503" y="48006"/>
                </a:lnTo>
                <a:lnTo>
                  <a:pt x="8124063" y="48768"/>
                </a:lnTo>
                <a:close/>
              </a:path>
              <a:path w="9551670" h="58419">
                <a:moveTo>
                  <a:pt x="8248447" y="43180"/>
                </a:moveTo>
                <a:lnTo>
                  <a:pt x="8228038" y="42418"/>
                </a:lnTo>
                <a:lnTo>
                  <a:pt x="8186483" y="42418"/>
                </a:lnTo>
                <a:lnTo>
                  <a:pt x="8194942" y="43180"/>
                </a:lnTo>
                <a:lnTo>
                  <a:pt x="8248447" y="43180"/>
                </a:lnTo>
                <a:close/>
              </a:path>
              <a:path w="9551670" h="58419">
                <a:moveTo>
                  <a:pt x="8275282" y="41275"/>
                </a:moveTo>
                <a:lnTo>
                  <a:pt x="8101368" y="41275"/>
                </a:lnTo>
                <a:lnTo>
                  <a:pt x="8097380" y="42418"/>
                </a:lnTo>
                <a:lnTo>
                  <a:pt x="8122780" y="42418"/>
                </a:lnTo>
                <a:lnTo>
                  <a:pt x="8124177" y="42672"/>
                </a:lnTo>
                <a:lnTo>
                  <a:pt x="8126552" y="42418"/>
                </a:lnTo>
                <a:lnTo>
                  <a:pt x="8186483" y="42418"/>
                </a:lnTo>
                <a:lnTo>
                  <a:pt x="8176603" y="41529"/>
                </a:lnTo>
                <a:lnTo>
                  <a:pt x="8201647" y="41529"/>
                </a:lnTo>
                <a:lnTo>
                  <a:pt x="8228470" y="42418"/>
                </a:lnTo>
                <a:lnTo>
                  <a:pt x="8275040" y="42418"/>
                </a:lnTo>
                <a:lnTo>
                  <a:pt x="8275231" y="41529"/>
                </a:lnTo>
                <a:lnTo>
                  <a:pt x="8275282" y="41275"/>
                </a:lnTo>
                <a:close/>
              </a:path>
              <a:path w="9551670" h="58419">
                <a:moveTo>
                  <a:pt x="8281759" y="38354"/>
                </a:moveTo>
                <a:lnTo>
                  <a:pt x="8111579" y="38354"/>
                </a:lnTo>
                <a:lnTo>
                  <a:pt x="8103146" y="40767"/>
                </a:lnTo>
                <a:lnTo>
                  <a:pt x="8275383" y="40767"/>
                </a:lnTo>
                <a:lnTo>
                  <a:pt x="8275701" y="39243"/>
                </a:lnTo>
                <a:lnTo>
                  <a:pt x="8277466" y="39243"/>
                </a:lnTo>
                <a:lnTo>
                  <a:pt x="8281759" y="38354"/>
                </a:lnTo>
                <a:close/>
              </a:path>
              <a:path w="9551670" h="58419">
                <a:moveTo>
                  <a:pt x="8297100" y="35179"/>
                </a:moveTo>
                <a:lnTo>
                  <a:pt x="8121307" y="35179"/>
                </a:lnTo>
                <a:lnTo>
                  <a:pt x="8115389" y="37084"/>
                </a:lnTo>
                <a:lnTo>
                  <a:pt x="8287893" y="37084"/>
                </a:lnTo>
                <a:lnTo>
                  <a:pt x="8297100" y="35179"/>
                </a:lnTo>
                <a:close/>
              </a:path>
              <a:path w="9551670" h="58419">
                <a:moveTo>
                  <a:pt x="8306155" y="5842"/>
                </a:moveTo>
                <a:lnTo>
                  <a:pt x="8298777" y="5080"/>
                </a:lnTo>
                <a:lnTo>
                  <a:pt x="8089290" y="5080"/>
                </a:lnTo>
                <a:lnTo>
                  <a:pt x="8088782" y="5842"/>
                </a:lnTo>
                <a:lnTo>
                  <a:pt x="8306155" y="5842"/>
                </a:lnTo>
                <a:close/>
              </a:path>
              <a:path w="9551670" h="58419">
                <a:moveTo>
                  <a:pt x="8316087" y="32893"/>
                </a:moveTo>
                <a:lnTo>
                  <a:pt x="8123123" y="32893"/>
                </a:lnTo>
                <a:lnTo>
                  <a:pt x="8125447" y="34417"/>
                </a:lnTo>
                <a:lnTo>
                  <a:pt x="8303704" y="34417"/>
                </a:lnTo>
                <a:lnTo>
                  <a:pt x="8316087" y="32893"/>
                </a:lnTo>
                <a:close/>
              </a:path>
              <a:path w="9551670" h="58419">
                <a:moveTo>
                  <a:pt x="8322132" y="7493"/>
                </a:moveTo>
                <a:lnTo>
                  <a:pt x="8313521" y="6604"/>
                </a:lnTo>
                <a:lnTo>
                  <a:pt x="8088262" y="6604"/>
                </a:lnTo>
                <a:lnTo>
                  <a:pt x="8087665" y="7493"/>
                </a:lnTo>
                <a:lnTo>
                  <a:pt x="8322132" y="7493"/>
                </a:lnTo>
                <a:close/>
              </a:path>
              <a:path w="9551670" h="58419">
                <a:moveTo>
                  <a:pt x="8373986" y="33274"/>
                </a:moveTo>
                <a:lnTo>
                  <a:pt x="8367789" y="32131"/>
                </a:lnTo>
                <a:lnTo>
                  <a:pt x="8322272" y="32131"/>
                </a:lnTo>
                <a:lnTo>
                  <a:pt x="8316087" y="32893"/>
                </a:lnTo>
                <a:lnTo>
                  <a:pt x="8348612" y="32893"/>
                </a:lnTo>
                <a:lnTo>
                  <a:pt x="8373986" y="33274"/>
                </a:lnTo>
                <a:close/>
              </a:path>
              <a:path w="9551670" h="58419">
                <a:moveTo>
                  <a:pt x="8640623" y="35179"/>
                </a:moveTo>
                <a:lnTo>
                  <a:pt x="8639061" y="35179"/>
                </a:lnTo>
                <a:lnTo>
                  <a:pt x="8478507" y="35179"/>
                </a:lnTo>
                <a:lnTo>
                  <a:pt x="8444547" y="34417"/>
                </a:lnTo>
                <a:lnTo>
                  <a:pt x="8303704" y="34417"/>
                </a:lnTo>
                <a:lnTo>
                  <a:pt x="8297519" y="35179"/>
                </a:lnTo>
                <a:lnTo>
                  <a:pt x="8477059" y="35179"/>
                </a:lnTo>
                <a:lnTo>
                  <a:pt x="8533867" y="36195"/>
                </a:lnTo>
                <a:lnTo>
                  <a:pt x="8626399" y="36830"/>
                </a:lnTo>
                <a:lnTo>
                  <a:pt x="8591258" y="36830"/>
                </a:lnTo>
                <a:lnTo>
                  <a:pt x="8593137" y="37084"/>
                </a:lnTo>
                <a:lnTo>
                  <a:pt x="8636698" y="37084"/>
                </a:lnTo>
                <a:lnTo>
                  <a:pt x="8640623" y="35179"/>
                </a:lnTo>
                <a:close/>
              </a:path>
              <a:path w="9551670" h="58419">
                <a:moveTo>
                  <a:pt x="8645677" y="44704"/>
                </a:moveTo>
                <a:lnTo>
                  <a:pt x="8644103" y="43942"/>
                </a:lnTo>
                <a:lnTo>
                  <a:pt x="8297126" y="43942"/>
                </a:lnTo>
                <a:lnTo>
                  <a:pt x="8274799" y="43561"/>
                </a:lnTo>
                <a:lnTo>
                  <a:pt x="8274723" y="43942"/>
                </a:lnTo>
                <a:lnTo>
                  <a:pt x="8265642" y="43942"/>
                </a:lnTo>
                <a:lnTo>
                  <a:pt x="8197697" y="44323"/>
                </a:lnTo>
                <a:lnTo>
                  <a:pt x="8223275" y="43942"/>
                </a:lnTo>
                <a:lnTo>
                  <a:pt x="8203412" y="43942"/>
                </a:lnTo>
                <a:lnTo>
                  <a:pt x="8194942" y="43180"/>
                </a:lnTo>
                <a:lnTo>
                  <a:pt x="8126997" y="43180"/>
                </a:lnTo>
                <a:lnTo>
                  <a:pt x="8131226" y="43942"/>
                </a:lnTo>
                <a:lnTo>
                  <a:pt x="8131861" y="43942"/>
                </a:lnTo>
                <a:lnTo>
                  <a:pt x="8132267" y="44691"/>
                </a:lnTo>
                <a:lnTo>
                  <a:pt x="8129752" y="44704"/>
                </a:lnTo>
                <a:lnTo>
                  <a:pt x="8132267" y="44704"/>
                </a:lnTo>
                <a:lnTo>
                  <a:pt x="8132762" y="45593"/>
                </a:lnTo>
                <a:lnTo>
                  <a:pt x="8132229" y="45593"/>
                </a:lnTo>
                <a:lnTo>
                  <a:pt x="8139443" y="47117"/>
                </a:lnTo>
                <a:lnTo>
                  <a:pt x="8157858" y="47117"/>
                </a:lnTo>
                <a:lnTo>
                  <a:pt x="8173415" y="44704"/>
                </a:lnTo>
                <a:lnTo>
                  <a:pt x="8645677" y="44704"/>
                </a:lnTo>
                <a:close/>
              </a:path>
              <a:path w="9551670" h="58419">
                <a:moveTo>
                  <a:pt x="8648471" y="33655"/>
                </a:moveTo>
                <a:lnTo>
                  <a:pt x="8399373" y="33655"/>
                </a:lnTo>
                <a:lnTo>
                  <a:pt x="8450148" y="34417"/>
                </a:lnTo>
                <a:lnTo>
                  <a:pt x="8642198" y="34417"/>
                </a:lnTo>
                <a:lnTo>
                  <a:pt x="8641397" y="34810"/>
                </a:lnTo>
                <a:lnTo>
                  <a:pt x="8648471" y="33655"/>
                </a:lnTo>
                <a:close/>
              </a:path>
              <a:path w="9551670" h="58419">
                <a:moveTo>
                  <a:pt x="8655812" y="44704"/>
                </a:moveTo>
                <a:lnTo>
                  <a:pt x="8645677" y="44704"/>
                </a:lnTo>
                <a:lnTo>
                  <a:pt x="8648560" y="46113"/>
                </a:lnTo>
                <a:lnTo>
                  <a:pt x="8655812" y="44704"/>
                </a:lnTo>
                <a:close/>
              </a:path>
              <a:path w="9551670" h="58419">
                <a:moveTo>
                  <a:pt x="8659127" y="42418"/>
                </a:moveTo>
                <a:lnTo>
                  <a:pt x="8622144" y="42418"/>
                </a:lnTo>
                <a:lnTo>
                  <a:pt x="8631847" y="41275"/>
                </a:lnTo>
                <a:lnTo>
                  <a:pt x="8622436" y="41275"/>
                </a:lnTo>
                <a:lnTo>
                  <a:pt x="8620442" y="42418"/>
                </a:lnTo>
                <a:lnTo>
                  <a:pt x="8275040" y="42418"/>
                </a:lnTo>
                <a:lnTo>
                  <a:pt x="8274888" y="43180"/>
                </a:lnTo>
                <a:lnTo>
                  <a:pt x="8642528" y="43180"/>
                </a:lnTo>
                <a:lnTo>
                  <a:pt x="8659127" y="42418"/>
                </a:lnTo>
                <a:close/>
              </a:path>
              <a:path w="9551670" h="58419">
                <a:moveTo>
                  <a:pt x="8671242" y="43180"/>
                </a:moveTo>
                <a:lnTo>
                  <a:pt x="8642528" y="43180"/>
                </a:lnTo>
                <a:lnTo>
                  <a:pt x="8644103" y="43942"/>
                </a:lnTo>
                <a:lnTo>
                  <a:pt x="8658250" y="43942"/>
                </a:lnTo>
                <a:lnTo>
                  <a:pt x="8671242" y="43180"/>
                </a:lnTo>
                <a:close/>
              </a:path>
              <a:path w="9551670" h="58419">
                <a:moveTo>
                  <a:pt x="8677821" y="41275"/>
                </a:moveTo>
                <a:lnTo>
                  <a:pt x="8675205" y="40767"/>
                </a:lnTo>
                <a:lnTo>
                  <a:pt x="8636152" y="40767"/>
                </a:lnTo>
                <a:lnTo>
                  <a:pt x="8631847" y="41275"/>
                </a:lnTo>
                <a:lnTo>
                  <a:pt x="8677821" y="41275"/>
                </a:lnTo>
                <a:close/>
              </a:path>
              <a:path w="9551670" h="58419">
                <a:moveTo>
                  <a:pt x="8698560" y="27305"/>
                </a:moveTo>
                <a:lnTo>
                  <a:pt x="8095894" y="27305"/>
                </a:lnTo>
                <a:lnTo>
                  <a:pt x="8094764" y="27305"/>
                </a:lnTo>
                <a:lnTo>
                  <a:pt x="8118475" y="29845"/>
                </a:lnTo>
                <a:lnTo>
                  <a:pt x="8121955" y="32131"/>
                </a:lnTo>
                <a:lnTo>
                  <a:pt x="8322272" y="32131"/>
                </a:lnTo>
                <a:lnTo>
                  <a:pt x="8328457" y="31369"/>
                </a:lnTo>
                <a:lnTo>
                  <a:pt x="8358772" y="29337"/>
                </a:lnTo>
                <a:lnTo>
                  <a:pt x="8361591" y="29337"/>
                </a:lnTo>
                <a:lnTo>
                  <a:pt x="8359648" y="29845"/>
                </a:lnTo>
                <a:lnTo>
                  <a:pt x="8368220" y="32131"/>
                </a:lnTo>
                <a:lnTo>
                  <a:pt x="8657882" y="32131"/>
                </a:lnTo>
                <a:lnTo>
                  <a:pt x="8672004" y="29845"/>
                </a:lnTo>
                <a:lnTo>
                  <a:pt x="8677313" y="29337"/>
                </a:lnTo>
                <a:lnTo>
                  <a:pt x="8698560" y="27305"/>
                </a:lnTo>
                <a:close/>
              </a:path>
              <a:path w="9551670" h="58419">
                <a:moveTo>
                  <a:pt x="8699246" y="37084"/>
                </a:moveTo>
                <a:lnTo>
                  <a:pt x="8636698" y="37084"/>
                </a:lnTo>
                <a:lnTo>
                  <a:pt x="8635644" y="37592"/>
                </a:lnTo>
                <a:lnTo>
                  <a:pt x="8685962" y="37592"/>
                </a:lnTo>
                <a:lnTo>
                  <a:pt x="8699246" y="37084"/>
                </a:lnTo>
                <a:close/>
              </a:path>
              <a:path w="9551670" h="58419">
                <a:moveTo>
                  <a:pt x="8709749" y="41275"/>
                </a:moveTo>
                <a:lnTo>
                  <a:pt x="8677821" y="41275"/>
                </a:lnTo>
                <a:lnTo>
                  <a:pt x="8679129" y="41529"/>
                </a:lnTo>
                <a:lnTo>
                  <a:pt x="8659127" y="42418"/>
                </a:lnTo>
                <a:lnTo>
                  <a:pt x="8683498" y="42418"/>
                </a:lnTo>
                <a:lnTo>
                  <a:pt x="8709749" y="41275"/>
                </a:lnTo>
                <a:close/>
              </a:path>
              <a:path w="9551670" h="58419">
                <a:moveTo>
                  <a:pt x="8749690" y="39243"/>
                </a:moveTo>
                <a:lnTo>
                  <a:pt x="8736101" y="37592"/>
                </a:lnTo>
                <a:lnTo>
                  <a:pt x="8685962" y="37592"/>
                </a:lnTo>
                <a:lnTo>
                  <a:pt x="8666061" y="38354"/>
                </a:lnTo>
                <a:lnTo>
                  <a:pt x="8665223" y="38354"/>
                </a:lnTo>
                <a:lnTo>
                  <a:pt x="8630399" y="40144"/>
                </a:lnTo>
                <a:lnTo>
                  <a:pt x="8635644" y="37592"/>
                </a:lnTo>
                <a:lnTo>
                  <a:pt x="8596884" y="37592"/>
                </a:lnTo>
                <a:lnTo>
                  <a:pt x="8599703" y="37973"/>
                </a:lnTo>
                <a:lnTo>
                  <a:pt x="8595525" y="37592"/>
                </a:lnTo>
                <a:lnTo>
                  <a:pt x="8596884" y="37592"/>
                </a:lnTo>
                <a:lnTo>
                  <a:pt x="8593137" y="37084"/>
                </a:lnTo>
                <a:lnTo>
                  <a:pt x="8287893" y="37084"/>
                </a:lnTo>
                <a:lnTo>
                  <a:pt x="8281759" y="38354"/>
                </a:lnTo>
                <a:lnTo>
                  <a:pt x="8602523" y="38354"/>
                </a:lnTo>
                <a:lnTo>
                  <a:pt x="8603882" y="38354"/>
                </a:lnTo>
                <a:lnTo>
                  <a:pt x="8613648" y="39243"/>
                </a:lnTo>
                <a:lnTo>
                  <a:pt x="8621370" y="40601"/>
                </a:lnTo>
                <a:lnTo>
                  <a:pt x="8617966" y="40767"/>
                </a:lnTo>
                <a:lnTo>
                  <a:pt x="8275383" y="40767"/>
                </a:lnTo>
                <a:lnTo>
                  <a:pt x="8275282" y="41275"/>
                </a:lnTo>
                <a:lnTo>
                  <a:pt x="8622436" y="41275"/>
                </a:lnTo>
                <a:lnTo>
                  <a:pt x="8623325" y="40767"/>
                </a:lnTo>
                <a:lnTo>
                  <a:pt x="8629091" y="40767"/>
                </a:lnTo>
                <a:lnTo>
                  <a:pt x="8634819" y="40767"/>
                </a:lnTo>
                <a:lnTo>
                  <a:pt x="8655774" y="39243"/>
                </a:lnTo>
                <a:lnTo>
                  <a:pt x="8667382" y="39243"/>
                </a:lnTo>
                <a:lnTo>
                  <a:pt x="8675205" y="40767"/>
                </a:lnTo>
                <a:lnTo>
                  <a:pt x="8720658" y="40767"/>
                </a:lnTo>
                <a:lnTo>
                  <a:pt x="8746490" y="39243"/>
                </a:lnTo>
                <a:lnTo>
                  <a:pt x="8749690" y="39243"/>
                </a:lnTo>
                <a:close/>
              </a:path>
              <a:path w="9551670" h="58419">
                <a:moveTo>
                  <a:pt x="9048128" y="26543"/>
                </a:moveTo>
                <a:lnTo>
                  <a:pt x="8706536" y="26543"/>
                </a:lnTo>
                <a:lnTo>
                  <a:pt x="8698560" y="27305"/>
                </a:lnTo>
                <a:lnTo>
                  <a:pt x="9046540" y="27305"/>
                </a:lnTo>
                <a:lnTo>
                  <a:pt x="9048128" y="26543"/>
                </a:lnTo>
                <a:close/>
              </a:path>
              <a:path w="9551670" h="58419">
                <a:moveTo>
                  <a:pt x="9171648" y="17145"/>
                </a:moveTo>
                <a:lnTo>
                  <a:pt x="9128608" y="17145"/>
                </a:lnTo>
                <a:lnTo>
                  <a:pt x="9130792" y="17653"/>
                </a:lnTo>
                <a:lnTo>
                  <a:pt x="9165222" y="17653"/>
                </a:lnTo>
                <a:lnTo>
                  <a:pt x="9171648" y="17145"/>
                </a:lnTo>
                <a:close/>
              </a:path>
              <a:path w="9551670" h="58419">
                <a:moveTo>
                  <a:pt x="9175432" y="17145"/>
                </a:moveTo>
                <a:lnTo>
                  <a:pt x="9175140" y="17018"/>
                </a:lnTo>
                <a:lnTo>
                  <a:pt x="9173248" y="17018"/>
                </a:lnTo>
                <a:lnTo>
                  <a:pt x="9171648" y="17145"/>
                </a:lnTo>
                <a:lnTo>
                  <a:pt x="9175432" y="17145"/>
                </a:lnTo>
                <a:close/>
              </a:path>
              <a:path w="9551670" h="58419">
                <a:moveTo>
                  <a:pt x="9209900" y="37592"/>
                </a:moveTo>
                <a:lnTo>
                  <a:pt x="9191638" y="37084"/>
                </a:lnTo>
                <a:lnTo>
                  <a:pt x="8731923" y="37084"/>
                </a:lnTo>
                <a:lnTo>
                  <a:pt x="8736101" y="37592"/>
                </a:lnTo>
                <a:lnTo>
                  <a:pt x="9209900" y="37592"/>
                </a:lnTo>
                <a:close/>
              </a:path>
              <a:path w="9551670" h="58419">
                <a:moveTo>
                  <a:pt x="9240355" y="26543"/>
                </a:moveTo>
                <a:lnTo>
                  <a:pt x="9233510" y="26543"/>
                </a:lnTo>
                <a:lnTo>
                  <a:pt x="9236215" y="26936"/>
                </a:lnTo>
                <a:lnTo>
                  <a:pt x="9240355" y="26543"/>
                </a:lnTo>
                <a:close/>
              </a:path>
              <a:path w="9551670" h="58419">
                <a:moveTo>
                  <a:pt x="9241980" y="33655"/>
                </a:moveTo>
                <a:lnTo>
                  <a:pt x="8916492" y="33655"/>
                </a:lnTo>
                <a:lnTo>
                  <a:pt x="8902192" y="32893"/>
                </a:lnTo>
                <a:lnTo>
                  <a:pt x="8920823" y="32893"/>
                </a:lnTo>
                <a:lnTo>
                  <a:pt x="8927884" y="32893"/>
                </a:lnTo>
                <a:lnTo>
                  <a:pt x="9240037" y="32893"/>
                </a:lnTo>
                <a:lnTo>
                  <a:pt x="9238082" y="32131"/>
                </a:lnTo>
                <a:lnTo>
                  <a:pt x="9206852" y="32131"/>
                </a:lnTo>
                <a:lnTo>
                  <a:pt x="9203995" y="30226"/>
                </a:lnTo>
                <a:lnTo>
                  <a:pt x="9202572" y="30226"/>
                </a:lnTo>
                <a:lnTo>
                  <a:pt x="9219857" y="28448"/>
                </a:lnTo>
                <a:lnTo>
                  <a:pt x="9219717" y="28448"/>
                </a:lnTo>
                <a:lnTo>
                  <a:pt x="9232100" y="27305"/>
                </a:lnTo>
                <a:lnTo>
                  <a:pt x="9046540" y="27305"/>
                </a:lnTo>
                <a:lnTo>
                  <a:pt x="9043378" y="28829"/>
                </a:lnTo>
                <a:lnTo>
                  <a:pt x="9043289" y="31369"/>
                </a:lnTo>
                <a:lnTo>
                  <a:pt x="9002535" y="31610"/>
                </a:lnTo>
                <a:lnTo>
                  <a:pt x="8975496" y="30480"/>
                </a:lnTo>
                <a:lnTo>
                  <a:pt x="8945969" y="28829"/>
                </a:lnTo>
                <a:lnTo>
                  <a:pt x="8943734" y="28829"/>
                </a:lnTo>
                <a:lnTo>
                  <a:pt x="8930234" y="28448"/>
                </a:lnTo>
                <a:lnTo>
                  <a:pt x="8921217" y="28194"/>
                </a:lnTo>
                <a:lnTo>
                  <a:pt x="8925801" y="28448"/>
                </a:lnTo>
                <a:lnTo>
                  <a:pt x="8969235" y="30861"/>
                </a:lnTo>
                <a:lnTo>
                  <a:pt x="8964955" y="30861"/>
                </a:lnTo>
                <a:lnTo>
                  <a:pt x="8948395" y="31915"/>
                </a:lnTo>
                <a:lnTo>
                  <a:pt x="8931846" y="32004"/>
                </a:lnTo>
                <a:lnTo>
                  <a:pt x="8944229" y="32004"/>
                </a:lnTo>
                <a:lnTo>
                  <a:pt x="8940889" y="32131"/>
                </a:lnTo>
                <a:lnTo>
                  <a:pt x="8992616" y="32131"/>
                </a:lnTo>
                <a:lnTo>
                  <a:pt x="8930856" y="32512"/>
                </a:lnTo>
                <a:lnTo>
                  <a:pt x="8940889" y="32131"/>
                </a:lnTo>
                <a:lnTo>
                  <a:pt x="8887892" y="32131"/>
                </a:lnTo>
                <a:lnTo>
                  <a:pt x="8892654" y="32385"/>
                </a:lnTo>
                <a:lnTo>
                  <a:pt x="8875052" y="32131"/>
                </a:lnTo>
                <a:lnTo>
                  <a:pt x="8657882" y="32131"/>
                </a:lnTo>
                <a:lnTo>
                  <a:pt x="8648471" y="33655"/>
                </a:lnTo>
                <a:lnTo>
                  <a:pt x="8905811" y="33655"/>
                </a:lnTo>
                <a:lnTo>
                  <a:pt x="8952154" y="34417"/>
                </a:lnTo>
                <a:lnTo>
                  <a:pt x="9160878" y="36068"/>
                </a:lnTo>
                <a:lnTo>
                  <a:pt x="9155100" y="36068"/>
                </a:lnTo>
                <a:lnTo>
                  <a:pt x="9191638" y="37084"/>
                </a:lnTo>
                <a:lnTo>
                  <a:pt x="9209608" y="37084"/>
                </a:lnTo>
                <a:lnTo>
                  <a:pt x="9230995" y="35179"/>
                </a:lnTo>
                <a:lnTo>
                  <a:pt x="9232214" y="35179"/>
                </a:lnTo>
                <a:lnTo>
                  <a:pt x="9241980" y="33655"/>
                </a:lnTo>
                <a:close/>
              </a:path>
              <a:path w="9551670" h="58419">
                <a:moveTo>
                  <a:pt x="9262885" y="17145"/>
                </a:moveTo>
                <a:lnTo>
                  <a:pt x="9175432" y="17145"/>
                </a:lnTo>
                <a:lnTo>
                  <a:pt x="9176588" y="17653"/>
                </a:lnTo>
                <a:lnTo>
                  <a:pt x="9251988" y="17653"/>
                </a:lnTo>
                <a:lnTo>
                  <a:pt x="9262885" y="17145"/>
                </a:lnTo>
                <a:close/>
              </a:path>
              <a:path w="9551670" h="58419">
                <a:moveTo>
                  <a:pt x="9269260" y="12192"/>
                </a:moveTo>
                <a:lnTo>
                  <a:pt x="9267317" y="12192"/>
                </a:lnTo>
                <a:lnTo>
                  <a:pt x="9267317" y="12700"/>
                </a:lnTo>
                <a:lnTo>
                  <a:pt x="9269260" y="12192"/>
                </a:lnTo>
                <a:close/>
              </a:path>
              <a:path w="9551670" h="58419">
                <a:moveTo>
                  <a:pt x="9282582" y="15367"/>
                </a:moveTo>
                <a:lnTo>
                  <a:pt x="9114790" y="15367"/>
                </a:lnTo>
                <a:lnTo>
                  <a:pt x="9116771" y="15621"/>
                </a:lnTo>
                <a:lnTo>
                  <a:pt x="9280207" y="15621"/>
                </a:lnTo>
                <a:lnTo>
                  <a:pt x="9282582" y="15367"/>
                </a:lnTo>
                <a:close/>
              </a:path>
              <a:path w="9551670" h="58419">
                <a:moveTo>
                  <a:pt x="9416275" y="15621"/>
                </a:moveTo>
                <a:lnTo>
                  <a:pt x="9415564" y="15367"/>
                </a:lnTo>
                <a:lnTo>
                  <a:pt x="9407588" y="15367"/>
                </a:lnTo>
                <a:lnTo>
                  <a:pt x="9409633" y="15621"/>
                </a:lnTo>
                <a:lnTo>
                  <a:pt x="9416275" y="15621"/>
                </a:lnTo>
                <a:close/>
              </a:path>
              <a:path w="9551670" h="58419">
                <a:moveTo>
                  <a:pt x="9427845" y="10668"/>
                </a:moveTo>
                <a:lnTo>
                  <a:pt x="9426956" y="9652"/>
                </a:lnTo>
                <a:lnTo>
                  <a:pt x="9420415" y="7912"/>
                </a:lnTo>
                <a:lnTo>
                  <a:pt x="9392031" y="8636"/>
                </a:lnTo>
                <a:lnTo>
                  <a:pt x="9404159" y="8813"/>
                </a:lnTo>
                <a:lnTo>
                  <a:pt x="9413176" y="9271"/>
                </a:lnTo>
                <a:lnTo>
                  <a:pt x="9420568" y="9931"/>
                </a:lnTo>
                <a:lnTo>
                  <a:pt x="9427845" y="10668"/>
                </a:lnTo>
                <a:close/>
              </a:path>
              <a:path w="9551670" h="58419">
                <a:moveTo>
                  <a:pt x="9431655" y="7620"/>
                </a:moveTo>
                <a:lnTo>
                  <a:pt x="9419336" y="7620"/>
                </a:lnTo>
                <a:lnTo>
                  <a:pt x="9420415" y="7912"/>
                </a:lnTo>
                <a:lnTo>
                  <a:pt x="9431655" y="7620"/>
                </a:lnTo>
                <a:close/>
              </a:path>
              <a:path w="9551670" h="58419">
                <a:moveTo>
                  <a:pt x="9447733" y="18415"/>
                </a:moveTo>
                <a:lnTo>
                  <a:pt x="9235643" y="18415"/>
                </a:lnTo>
                <a:lnTo>
                  <a:pt x="9202585" y="19304"/>
                </a:lnTo>
                <a:lnTo>
                  <a:pt x="9177782" y="20447"/>
                </a:lnTo>
                <a:lnTo>
                  <a:pt x="9168460" y="19812"/>
                </a:lnTo>
                <a:lnTo>
                  <a:pt x="9172029" y="19050"/>
                </a:lnTo>
                <a:lnTo>
                  <a:pt x="9176106" y="18415"/>
                </a:lnTo>
                <a:lnTo>
                  <a:pt x="9178315" y="18415"/>
                </a:lnTo>
                <a:lnTo>
                  <a:pt x="9235643" y="18415"/>
                </a:lnTo>
                <a:lnTo>
                  <a:pt x="9246540" y="17907"/>
                </a:lnTo>
                <a:lnTo>
                  <a:pt x="9179369" y="17907"/>
                </a:lnTo>
                <a:lnTo>
                  <a:pt x="9177731" y="18161"/>
                </a:lnTo>
                <a:lnTo>
                  <a:pt x="9176588" y="17653"/>
                </a:lnTo>
                <a:lnTo>
                  <a:pt x="9165222" y="17653"/>
                </a:lnTo>
                <a:lnTo>
                  <a:pt x="9139542" y="19685"/>
                </a:lnTo>
                <a:lnTo>
                  <a:pt x="9130792" y="17653"/>
                </a:lnTo>
                <a:lnTo>
                  <a:pt x="8981529" y="17653"/>
                </a:lnTo>
                <a:lnTo>
                  <a:pt x="9043035" y="19050"/>
                </a:lnTo>
                <a:lnTo>
                  <a:pt x="9033142" y="19050"/>
                </a:lnTo>
                <a:lnTo>
                  <a:pt x="9049982" y="22352"/>
                </a:lnTo>
                <a:lnTo>
                  <a:pt x="9049906" y="23241"/>
                </a:lnTo>
                <a:lnTo>
                  <a:pt x="9049817" y="24384"/>
                </a:lnTo>
                <a:lnTo>
                  <a:pt x="9049715" y="25781"/>
                </a:lnTo>
                <a:lnTo>
                  <a:pt x="9048128" y="26543"/>
                </a:lnTo>
                <a:lnTo>
                  <a:pt x="9233510" y="26543"/>
                </a:lnTo>
                <a:lnTo>
                  <a:pt x="9227198" y="25654"/>
                </a:lnTo>
                <a:lnTo>
                  <a:pt x="9224251" y="25654"/>
                </a:lnTo>
                <a:lnTo>
                  <a:pt x="9262872" y="23241"/>
                </a:lnTo>
                <a:lnTo>
                  <a:pt x="9263164" y="23241"/>
                </a:lnTo>
                <a:lnTo>
                  <a:pt x="9293708" y="21463"/>
                </a:lnTo>
                <a:lnTo>
                  <a:pt x="9331642" y="20447"/>
                </a:lnTo>
                <a:lnTo>
                  <a:pt x="9379166" y="21463"/>
                </a:lnTo>
                <a:lnTo>
                  <a:pt x="9373527" y="21463"/>
                </a:lnTo>
                <a:lnTo>
                  <a:pt x="9384665" y="26289"/>
                </a:lnTo>
                <a:lnTo>
                  <a:pt x="9375851" y="25019"/>
                </a:lnTo>
                <a:lnTo>
                  <a:pt x="9371647" y="25019"/>
                </a:lnTo>
                <a:lnTo>
                  <a:pt x="9362694" y="24638"/>
                </a:lnTo>
                <a:lnTo>
                  <a:pt x="9344901" y="24384"/>
                </a:lnTo>
                <a:lnTo>
                  <a:pt x="9329293" y="24638"/>
                </a:lnTo>
                <a:lnTo>
                  <a:pt x="9354160" y="25019"/>
                </a:lnTo>
                <a:lnTo>
                  <a:pt x="9390812" y="27305"/>
                </a:lnTo>
                <a:lnTo>
                  <a:pt x="9394977" y="27305"/>
                </a:lnTo>
                <a:lnTo>
                  <a:pt x="9419679" y="28067"/>
                </a:lnTo>
                <a:lnTo>
                  <a:pt x="9437840" y="26289"/>
                </a:lnTo>
                <a:lnTo>
                  <a:pt x="9444317" y="25654"/>
                </a:lnTo>
                <a:lnTo>
                  <a:pt x="9446857" y="25654"/>
                </a:lnTo>
                <a:lnTo>
                  <a:pt x="9405836" y="21463"/>
                </a:lnTo>
                <a:lnTo>
                  <a:pt x="9402750" y="21463"/>
                </a:lnTo>
                <a:lnTo>
                  <a:pt x="9447733" y="18415"/>
                </a:lnTo>
                <a:close/>
              </a:path>
              <a:path w="9551670" h="58419">
                <a:moveTo>
                  <a:pt x="9459697" y="17653"/>
                </a:moveTo>
                <a:lnTo>
                  <a:pt x="9251988" y="17653"/>
                </a:lnTo>
                <a:lnTo>
                  <a:pt x="9246540" y="17907"/>
                </a:lnTo>
                <a:lnTo>
                  <a:pt x="9455709" y="17907"/>
                </a:lnTo>
                <a:lnTo>
                  <a:pt x="9459697" y="17653"/>
                </a:lnTo>
                <a:close/>
              </a:path>
              <a:path w="9551670" h="58419">
                <a:moveTo>
                  <a:pt x="9502038" y="15621"/>
                </a:moveTo>
                <a:lnTo>
                  <a:pt x="9416275" y="15621"/>
                </a:lnTo>
                <a:lnTo>
                  <a:pt x="9419844" y="16903"/>
                </a:lnTo>
                <a:lnTo>
                  <a:pt x="9409633" y="15621"/>
                </a:lnTo>
                <a:lnTo>
                  <a:pt x="9280207" y="15621"/>
                </a:lnTo>
                <a:lnTo>
                  <a:pt x="9267152" y="17018"/>
                </a:lnTo>
                <a:lnTo>
                  <a:pt x="9265615" y="17018"/>
                </a:lnTo>
                <a:lnTo>
                  <a:pt x="9262885" y="17145"/>
                </a:lnTo>
                <a:lnTo>
                  <a:pt x="9467672" y="17145"/>
                </a:lnTo>
                <a:lnTo>
                  <a:pt x="9469666" y="17018"/>
                </a:lnTo>
                <a:lnTo>
                  <a:pt x="9467342" y="17018"/>
                </a:lnTo>
                <a:lnTo>
                  <a:pt x="9502038" y="15621"/>
                </a:lnTo>
                <a:close/>
              </a:path>
              <a:path w="9551670" h="58419">
                <a:moveTo>
                  <a:pt x="9551302" y="15367"/>
                </a:moveTo>
                <a:lnTo>
                  <a:pt x="9539300" y="13436"/>
                </a:lnTo>
                <a:lnTo>
                  <a:pt x="9544126" y="13436"/>
                </a:lnTo>
                <a:lnTo>
                  <a:pt x="9530817" y="12954"/>
                </a:lnTo>
                <a:lnTo>
                  <a:pt x="9516681" y="12192"/>
                </a:lnTo>
                <a:lnTo>
                  <a:pt x="9519768" y="12192"/>
                </a:lnTo>
                <a:lnTo>
                  <a:pt x="9504324" y="9779"/>
                </a:lnTo>
                <a:lnTo>
                  <a:pt x="9501695" y="9779"/>
                </a:lnTo>
                <a:lnTo>
                  <a:pt x="9500565" y="12192"/>
                </a:lnTo>
                <a:lnTo>
                  <a:pt x="9505290" y="12192"/>
                </a:lnTo>
                <a:lnTo>
                  <a:pt x="9476575" y="12954"/>
                </a:lnTo>
                <a:lnTo>
                  <a:pt x="9388513" y="13373"/>
                </a:lnTo>
                <a:lnTo>
                  <a:pt x="9364764" y="12192"/>
                </a:lnTo>
                <a:lnTo>
                  <a:pt x="9364523" y="12192"/>
                </a:lnTo>
                <a:lnTo>
                  <a:pt x="9333420" y="10795"/>
                </a:lnTo>
                <a:lnTo>
                  <a:pt x="9336494" y="10795"/>
                </a:lnTo>
                <a:lnTo>
                  <a:pt x="9335198" y="10668"/>
                </a:lnTo>
                <a:lnTo>
                  <a:pt x="9346540" y="10668"/>
                </a:lnTo>
                <a:lnTo>
                  <a:pt x="9334500" y="10604"/>
                </a:lnTo>
                <a:lnTo>
                  <a:pt x="9302953" y="7493"/>
                </a:lnTo>
                <a:lnTo>
                  <a:pt x="8386737" y="7493"/>
                </a:lnTo>
                <a:lnTo>
                  <a:pt x="8419249" y="8255"/>
                </a:lnTo>
                <a:lnTo>
                  <a:pt x="8335759" y="8255"/>
                </a:lnTo>
                <a:lnTo>
                  <a:pt x="8347176" y="7493"/>
                </a:lnTo>
                <a:lnTo>
                  <a:pt x="8322132" y="7493"/>
                </a:lnTo>
                <a:lnTo>
                  <a:pt x="8329498" y="8255"/>
                </a:lnTo>
                <a:lnTo>
                  <a:pt x="8152778" y="8255"/>
                </a:lnTo>
                <a:lnTo>
                  <a:pt x="7988262" y="8890"/>
                </a:lnTo>
                <a:lnTo>
                  <a:pt x="8032242" y="8890"/>
                </a:lnTo>
                <a:lnTo>
                  <a:pt x="7978267" y="10033"/>
                </a:lnTo>
                <a:lnTo>
                  <a:pt x="7979880" y="10033"/>
                </a:lnTo>
                <a:lnTo>
                  <a:pt x="7953616" y="10795"/>
                </a:lnTo>
                <a:lnTo>
                  <a:pt x="7944625" y="10795"/>
                </a:lnTo>
                <a:lnTo>
                  <a:pt x="7948790" y="15367"/>
                </a:lnTo>
                <a:lnTo>
                  <a:pt x="7940599" y="15367"/>
                </a:lnTo>
                <a:lnTo>
                  <a:pt x="7908569" y="15875"/>
                </a:lnTo>
                <a:lnTo>
                  <a:pt x="7802791" y="12954"/>
                </a:lnTo>
                <a:lnTo>
                  <a:pt x="7749451" y="12954"/>
                </a:lnTo>
                <a:lnTo>
                  <a:pt x="7755026" y="12192"/>
                </a:lnTo>
                <a:lnTo>
                  <a:pt x="7794523" y="12192"/>
                </a:lnTo>
                <a:lnTo>
                  <a:pt x="7772273" y="11061"/>
                </a:lnTo>
                <a:lnTo>
                  <a:pt x="7767117" y="10795"/>
                </a:lnTo>
                <a:lnTo>
                  <a:pt x="7747190" y="9779"/>
                </a:lnTo>
                <a:lnTo>
                  <a:pt x="7734719" y="9156"/>
                </a:lnTo>
                <a:lnTo>
                  <a:pt x="7688148" y="9779"/>
                </a:lnTo>
                <a:lnTo>
                  <a:pt x="7669517" y="10033"/>
                </a:lnTo>
                <a:lnTo>
                  <a:pt x="7675562" y="10033"/>
                </a:lnTo>
                <a:lnTo>
                  <a:pt x="7620000" y="12192"/>
                </a:lnTo>
                <a:lnTo>
                  <a:pt x="7617879" y="12192"/>
                </a:lnTo>
                <a:lnTo>
                  <a:pt x="7569454" y="13347"/>
                </a:lnTo>
                <a:lnTo>
                  <a:pt x="7555624" y="12954"/>
                </a:lnTo>
                <a:lnTo>
                  <a:pt x="7527988" y="12192"/>
                </a:lnTo>
                <a:lnTo>
                  <a:pt x="7510907" y="12192"/>
                </a:lnTo>
                <a:lnTo>
                  <a:pt x="7491920" y="12573"/>
                </a:lnTo>
                <a:lnTo>
                  <a:pt x="7474839" y="12192"/>
                </a:lnTo>
                <a:lnTo>
                  <a:pt x="7472629" y="12192"/>
                </a:lnTo>
                <a:lnTo>
                  <a:pt x="7475321" y="10795"/>
                </a:lnTo>
                <a:lnTo>
                  <a:pt x="7463828" y="10795"/>
                </a:lnTo>
                <a:lnTo>
                  <a:pt x="7407986" y="12192"/>
                </a:lnTo>
                <a:lnTo>
                  <a:pt x="7413269" y="12192"/>
                </a:lnTo>
                <a:lnTo>
                  <a:pt x="7399515" y="12712"/>
                </a:lnTo>
                <a:lnTo>
                  <a:pt x="7388479" y="8255"/>
                </a:lnTo>
                <a:lnTo>
                  <a:pt x="8087144" y="8255"/>
                </a:lnTo>
                <a:lnTo>
                  <a:pt x="8087665" y="7493"/>
                </a:lnTo>
                <a:lnTo>
                  <a:pt x="6284595" y="7493"/>
                </a:lnTo>
                <a:lnTo>
                  <a:pt x="6178156" y="7886"/>
                </a:lnTo>
                <a:lnTo>
                  <a:pt x="6158281" y="7493"/>
                </a:lnTo>
                <a:lnTo>
                  <a:pt x="6139688" y="7493"/>
                </a:lnTo>
                <a:lnTo>
                  <a:pt x="6139688" y="8255"/>
                </a:lnTo>
                <a:lnTo>
                  <a:pt x="6132563" y="8864"/>
                </a:lnTo>
                <a:lnTo>
                  <a:pt x="6120155" y="8890"/>
                </a:lnTo>
                <a:lnTo>
                  <a:pt x="6132182" y="8890"/>
                </a:lnTo>
                <a:lnTo>
                  <a:pt x="6109665" y="10795"/>
                </a:lnTo>
                <a:lnTo>
                  <a:pt x="6106452" y="10795"/>
                </a:lnTo>
                <a:lnTo>
                  <a:pt x="6105601" y="9779"/>
                </a:lnTo>
                <a:lnTo>
                  <a:pt x="6103836" y="9779"/>
                </a:lnTo>
                <a:lnTo>
                  <a:pt x="6109614" y="8255"/>
                </a:lnTo>
                <a:lnTo>
                  <a:pt x="6139688" y="8255"/>
                </a:lnTo>
                <a:lnTo>
                  <a:pt x="6139688" y="7493"/>
                </a:lnTo>
                <a:lnTo>
                  <a:pt x="6115367" y="7493"/>
                </a:lnTo>
                <a:lnTo>
                  <a:pt x="6114732" y="6604"/>
                </a:lnTo>
                <a:lnTo>
                  <a:pt x="8088262" y="6604"/>
                </a:lnTo>
                <a:lnTo>
                  <a:pt x="8088782" y="5842"/>
                </a:lnTo>
                <a:lnTo>
                  <a:pt x="6117336" y="5842"/>
                </a:lnTo>
                <a:lnTo>
                  <a:pt x="6114275" y="5981"/>
                </a:lnTo>
                <a:lnTo>
                  <a:pt x="6108179" y="6223"/>
                </a:lnTo>
                <a:lnTo>
                  <a:pt x="6099022" y="6604"/>
                </a:lnTo>
                <a:lnTo>
                  <a:pt x="6083516" y="6604"/>
                </a:lnTo>
                <a:lnTo>
                  <a:pt x="6082677" y="5842"/>
                </a:lnTo>
                <a:lnTo>
                  <a:pt x="6080912" y="5842"/>
                </a:lnTo>
                <a:lnTo>
                  <a:pt x="6085357" y="5080"/>
                </a:lnTo>
                <a:lnTo>
                  <a:pt x="8089290" y="5080"/>
                </a:lnTo>
                <a:lnTo>
                  <a:pt x="8089811" y="4318"/>
                </a:lnTo>
                <a:lnTo>
                  <a:pt x="8269948" y="4318"/>
                </a:lnTo>
                <a:lnTo>
                  <a:pt x="8247862" y="3822"/>
                </a:lnTo>
                <a:lnTo>
                  <a:pt x="8021104" y="4318"/>
                </a:lnTo>
                <a:lnTo>
                  <a:pt x="6093231" y="4318"/>
                </a:lnTo>
                <a:lnTo>
                  <a:pt x="6104090" y="3429"/>
                </a:lnTo>
                <a:lnTo>
                  <a:pt x="6101626" y="3429"/>
                </a:lnTo>
                <a:lnTo>
                  <a:pt x="6092837" y="3708"/>
                </a:lnTo>
                <a:lnTo>
                  <a:pt x="6092837" y="4318"/>
                </a:lnTo>
                <a:lnTo>
                  <a:pt x="6087580" y="4699"/>
                </a:lnTo>
                <a:lnTo>
                  <a:pt x="6089802" y="4318"/>
                </a:lnTo>
                <a:lnTo>
                  <a:pt x="6092837" y="4318"/>
                </a:lnTo>
                <a:lnTo>
                  <a:pt x="6092837" y="3708"/>
                </a:lnTo>
                <a:lnTo>
                  <a:pt x="6061418" y="4699"/>
                </a:lnTo>
                <a:lnTo>
                  <a:pt x="6064339" y="4318"/>
                </a:lnTo>
                <a:lnTo>
                  <a:pt x="5142763" y="4318"/>
                </a:lnTo>
                <a:lnTo>
                  <a:pt x="5155298" y="3429"/>
                </a:lnTo>
                <a:lnTo>
                  <a:pt x="5161508" y="3429"/>
                </a:lnTo>
                <a:lnTo>
                  <a:pt x="5132451" y="2603"/>
                </a:lnTo>
                <a:lnTo>
                  <a:pt x="5118735" y="2603"/>
                </a:lnTo>
                <a:lnTo>
                  <a:pt x="5110899" y="3429"/>
                </a:lnTo>
                <a:lnTo>
                  <a:pt x="5110607" y="4318"/>
                </a:lnTo>
                <a:lnTo>
                  <a:pt x="5133010" y="4318"/>
                </a:lnTo>
                <a:lnTo>
                  <a:pt x="5135537" y="5080"/>
                </a:lnTo>
                <a:lnTo>
                  <a:pt x="5110353" y="5080"/>
                </a:lnTo>
                <a:lnTo>
                  <a:pt x="5110111" y="5842"/>
                </a:lnTo>
                <a:lnTo>
                  <a:pt x="5106543" y="7493"/>
                </a:lnTo>
                <a:lnTo>
                  <a:pt x="5156759" y="7493"/>
                </a:lnTo>
                <a:lnTo>
                  <a:pt x="5136197" y="5080"/>
                </a:lnTo>
                <a:lnTo>
                  <a:pt x="6049353" y="5080"/>
                </a:lnTo>
                <a:lnTo>
                  <a:pt x="6058497" y="5080"/>
                </a:lnTo>
                <a:lnTo>
                  <a:pt x="6040005" y="7493"/>
                </a:lnTo>
                <a:lnTo>
                  <a:pt x="6113221" y="7493"/>
                </a:lnTo>
                <a:lnTo>
                  <a:pt x="6110135" y="8128"/>
                </a:lnTo>
                <a:lnTo>
                  <a:pt x="6071730" y="8255"/>
                </a:lnTo>
                <a:lnTo>
                  <a:pt x="6035446" y="8255"/>
                </a:lnTo>
                <a:lnTo>
                  <a:pt x="6023000" y="12954"/>
                </a:lnTo>
                <a:lnTo>
                  <a:pt x="6023394" y="12954"/>
                </a:lnTo>
                <a:lnTo>
                  <a:pt x="6018022" y="17907"/>
                </a:lnTo>
                <a:lnTo>
                  <a:pt x="5992507" y="16129"/>
                </a:lnTo>
                <a:lnTo>
                  <a:pt x="5971591" y="15875"/>
                </a:lnTo>
                <a:lnTo>
                  <a:pt x="5967400" y="16129"/>
                </a:lnTo>
                <a:lnTo>
                  <a:pt x="5952680" y="17018"/>
                </a:lnTo>
                <a:lnTo>
                  <a:pt x="5933173" y="19685"/>
                </a:lnTo>
                <a:lnTo>
                  <a:pt x="5923140" y="17653"/>
                </a:lnTo>
                <a:lnTo>
                  <a:pt x="5917196" y="16129"/>
                </a:lnTo>
                <a:lnTo>
                  <a:pt x="5916180" y="16129"/>
                </a:lnTo>
                <a:lnTo>
                  <a:pt x="5922391" y="14605"/>
                </a:lnTo>
                <a:lnTo>
                  <a:pt x="5956592" y="14605"/>
                </a:lnTo>
                <a:lnTo>
                  <a:pt x="5901106" y="13436"/>
                </a:lnTo>
                <a:lnTo>
                  <a:pt x="5897296" y="13436"/>
                </a:lnTo>
                <a:lnTo>
                  <a:pt x="5863577" y="12954"/>
                </a:lnTo>
                <a:lnTo>
                  <a:pt x="5842165" y="12954"/>
                </a:lnTo>
                <a:lnTo>
                  <a:pt x="5795772" y="13436"/>
                </a:lnTo>
                <a:lnTo>
                  <a:pt x="5804192" y="13436"/>
                </a:lnTo>
                <a:lnTo>
                  <a:pt x="5782437" y="16129"/>
                </a:lnTo>
                <a:lnTo>
                  <a:pt x="5772937" y="15367"/>
                </a:lnTo>
                <a:lnTo>
                  <a:pt x="5755602" y="15367"/>
                </a:lnTo>
                <a:lnTo>
                  <a:pt x="5747105" y="15621"/>
                </a:lnTo>
                <a:lnTo>
                  <a:pt x="5738622" y="16129"/>
                </a:lnTo>
                <a:lnTo>
                  <a:pt x="5677255" y="15367"/>
                </a:lnTo>
                <a:lnTo>
                  <a:pt x="5618886" y="15367"/>
                </a:lnTo>
                <a:lnTo>
                  <a:pt x="5632831" y="16129"/>
                </a:lnTo>
                <a:lnTo>
                  <a:pt x="5614987" y="19304"/>
                </a:lnTo>
                <a:lnTo>
                  <a:pt x="5594540" y="19697"/>
                </a:lnTo>
                <a:lnTo>
                  <a:pt x="5573801" y="19050"/>
                </a:lnTo>
                <a:lnTo>
                  <a:pt x="5538216" y="19050"/>
                </a:lnTo>
                <a:lnTo>
                  <a:pt x="5539359" y="17907"/>
                </a:lnTo>
                <a:lnTo>
                  <a:pt x="5492750" y="16129"/>
                </a:lnTo>
                <a:lnTo>
                  <a:pt x="5470410" y="16129"/>
                </a:lnTo>
                <a:lnTo>
                  <a:pt x="5456301" y="16764"/>
                </a:lnTo>
                <a:lnTo>
                  <a:pt x="5391340" y="16395"/>
                </a:lnTo>
                <a:lnTo>
                  <a:pt x="5392153" y="17018"/>
                </a:lnTo>
                <a:lnTo>
                  <a:pt x="5394769" y="19050"/>
                </a:lnTo>
                <a:lnTo>
                  <a:pt x="5392534" y="19050"/>
                </a:lnTo>
                <a:lnTo>
                  <a:pt x="5374437" y="21463"/>
                </a:lnTo>
                <a:lnTo>
                  <a:pt x="5333746" y="19304"/>
                </a:lnTo>
                <a:lnTo>
                  <a:pt x="5334152" y="19304"/>
                </a:lnTo>
                <a:lnTo>
                  <a:pt x="5330164" y="19050"/>
                </a:lnTo>
                <a:lnTo>
                  <a:pt x="5288381" y="16383"/>
                </a:lnTo>
                <a:lnTo>
                  <a:pt x="5240020" y="16129"/>
                </a:lnTo>
                <a:lnTo>
                  <a:pt x="5261851" y="18796"/>
                </a:lnTo>
                <a:lnTo>
                  <a:pt x="5239994" y="18415"/>
                </a:lnTo>
                <a:lnTo>
                  <a:pt x="5233695" y="18415"/>
                </a:lnTo>
                <a:lnTo>
                  <a:pt x="5204396" y="14605"/>
                </a:lnTo>
                <a:lnTo>
                  <a:pt x="5198529" y="13843"/>
                </a:lnTo>
                <a:lnTo>
                  <a:pt x="5174666" y="10033"/>
                </a:lnTo>
                <a:lnTo>
                  <a:pt x="5163528" y="8255"/>
                </a:lnTo>
                <a:lnTo>
                  <a:pt x="6034163" y="8255"/>
                </a:lnTo>
                <a:lnTo>
                  <a:pt x="6040005" y="7493"/>
                </a:lnTo>
                <a:lnTo>
                  <a:pt x="5156759" y="7493"/>
                </a:lnTo>
                <a:lnTo>
                  <a:pt x="5163248" y="8255"/>
                </a:lnTo>
                <a:lnTo>
                  <a:pt x="5106276" y="8255"/>
                </a:lnTo>
                <a:lnTo>
                  <a:pt x="5083060" y="10033"/>
                </a:lnTo>
                <a:lnTo>
                  <a:pt x="5079428" y="10033"/>
                </a:lnTo>
                <a:lnTo>
                  <a:pt x="5077206" y="8255"/>
                </a:lnTo>
                <a:lnTo>
                  <a:pt x="4876368" y="8255"/>
                </a:lnTo>
                <a:lnTo>
                  <a:pt x="4878235" y="8890"/>
                </a:lnTo>
                <a:lnTo>
                  <a:pt x="4877638" y="8890"/>
                </a:lnTo>
                <a:lnTo>
                  <a:pt x="4874641" y="10668"/>
                </a:lnTo>
                <a:lnTo>
                  <a:pt x="4873460" y="10668"/>
                </a:lnTo>
                <a:lnTo>
                  <a:pt x="4859515" y="11938"/>
                </a:lnTo>
                <a:lnTo>
                  <a:pt x="4823130" y="10668"/>
                </a:lnTo>
                <a:lnTo>
                  <a:pt x="4821885" y="10668"/>
                </a:lnTo>
                <a:lnTo>
                  <a:pt x="4809871" y="10033"/>
                </a:lnTo>
                <a:lnTo>
                  <a:pt x="4776228" y="8255"/>
                </a:lnTo>
                <a:lnTo>
                  <a:pt x="4716640" y="8255"/>
                </a:lnTo>
                <a:lnTo>
                  <a:pt x="4694860" y="10033"/>
                </a:lnTo>
                <a:lnTo>
                  <a:pt x="4690122" y="10033"/>
                </a:lnTo>
                <a:lnTo>
                  <a:pt x="4688484" y="9779"/>
                </a:lnTo>
                <a:lnTo>
                  <a:pt x="4687290" y="9779"/>
                </a:lnTo>
                <a:lnTo>
                  <a:pt x="4682287" y="8255"/>
                </a:lnTo>
                <a:lnTo>
                  <a:pt x="4683125" y="8255"/>
                </a:lnTo>
                <a:lnTo>
                  <a:pt x="4716640" y="8255"/>
                </a:lnTo>
                <a:lnTo>
                  <a:pt x="4725962" y="7493"/>
                </a:lnTo>
                <a:lnTo>
                  <a:pt x="4688649" y="7493"/>
                </a:lnTo>
                <a:lnTo>
                  <a:pt x="4683125" y="7747"/>
                </a:lnTo>
                <a:lnTo>
                  <a:pt x="4683125" y="7493"/>
                </a:lnTo>
                <a:lnTo>
                  <a:pt x="4672050" y="7493"/>
                </a:lnTo>
                <a:lnTo>
                  <a:pt x="4672050" y="8255"/>
                </a:lnTo>
                <a:lnTo>
                  <a:pt x="4658220" y="8890"/>
                </a:lnTo>
                <a:lnTo>
                  <a:pt x="4660938" y="8890"/>
                </a:lnTo>
                <a:lnTo>
                  <a:pt x="4574527" y="12192"/>
                </a:lnTo>
                <a:lnTo>
                  <a:pt x="4573219" y="12192"/>
                </a:lnTo>
                <a:lnTo>
                  <a:pt x="4545825" y="14363"/>
                </a:lnTo>
                <a:lnTo>
                  <a:pt x="4535005" y="12954"/>
                </a:lnTo>
                <a:lnTo>
                  <a:pt x="4529099" y="12192"/>
                </a:lnTo>
                <a:lnTo>
                  <a:pt x="4510405" y="9779"/>
                </a:lnTo>
                <a:lnTo>
                  <a:pt x="4454068" y="10033"/>
                </a:lnTo>
                <a:lnTo>
                  <a:pt x="4389628" y="12192"/>
                </a:lnTo>
                <a:lnTo>
                  <a:pt x="4344530" y="12192"/>
                </a:lnTo>
                <a:lnTo>
                  <a:pt x="4327766" y="8255"/>
                </a:lnTo>
                <a:lnTo>
                  <a:pt x="4672050" y="8255"/>
                </a:lnTo>
                <a:lnTo>
                  <a:pt x="4672050" y="7493"/>
                </a:lnTo>
                <a:lnTo>
                  <a:pt x="4362145" y="7493"/>
                </a:lnTo>
                <a:lnTo>
                  <a:pt x="4325607" y="7759"/>
                </a:lnTo>
                <a:lnTo>
                  <a:pt x="4324528" y="7493"/>
                </a:lnTo>
                <a:lnTo>
                  <a:pt x="4217733" y="7493"/>
                </a:lnTo>
                <a:lnTo>
                  <a:pt x="4216438" y="8255"/>
                </a:lnTo>
                <a:lnTo>
                  <a:pt x="4141051" y="8255"/>
                </a:lnTo>
                <a:lnTo>
                  <a:pt x="4121721" y="10033"/>
                </a:lnTo>
                <a:lnTo>
                  <a:pt x="4120985" y="10033"/>
                </a:lnTo>
                <a:lnTo>
                  <a:pt x="4099674" y="12712"/>
                </a:lnTo>
                <a:lnTo>
                  <a:pt x="4096372" y="12192"/>
                </a:lnTo>
                <a:lnTo>
                  <a:pt x="4092562" y="12192"/>
                </a:lnTo>
                <a:lnTo>
                  <a:pt x="4091851" y="10795"/>
                </a:lnTo>
                <a:lnTo>
                  <a:pt x="4091787" y="10668"/>
                </a:lnTo>
                <a:lnTo>
                  <a:pt x="4094556" y="10033"/>
                </a:lnTo>
                <a:lnTo>
                  <a:pt x="4095432" y="9779"/>
                </a:lnTo>
                <a:lnTo>
                  <a:pt x="4113657" y="9779"/>
                </a:lnTo>
                <a:lnTo>
                  <a:pt x="4046080" y="8255"/>
                </a:lnTo>
                <a:lnTo>
                  <a:pt x="4139247" y="8255"/>
                </a:lnTo>
                <a:lnTo>
                  <a:pt x="4158373" y="7493"/>
                </a:lnTo>
                <a:lnTo>
                  <a:pt x="3795496" y="7493"/>
                </a:lnTo>
                <a:lnTo>
                  <a:pt x="3821125" y="8255"/>
                </a:lnTo>
                <a:lnTo>
                  <a:pt x="3985793" y="8255"/>
                </a:lnTo>
                <a:lnTo>
                  <a:pt x="3951313" y="9779"/>
                </a:lnTo>
                <a:lnTo>
                  <a:pt x="3900728" y="13436"/>
                </a:lnTo>
                <a:lnTo>
                  <a:pt x="3898188" y="13436"/>
                </a:lnTo>
                <a:lnTo>
                  <a:pt x="3890657" y="9779"/>
                </a:lnTo>
                <a:lnTo>
                  <a:pt x="3868483" y="9779"/>
                </a:lnTo>
                <a:lnTo>
                  <a:pt x="3821125" y="8255"/>
                </a:lnTo>
                <a:lnTo>
                  <a:pt x="3347199" y="8255"/>
                </a:lnTo>
                <a:lnTo>
                  <a:pt x="3260725" y="12192"/>
                </a:lnTo>
                <a:lnTo>
                  <a:pt x="3272815" y="12192"/>
                </a:lnTo>
                <a:lnTo>
                  <a:pt x="3304514" y="13436"/>
                </a:lnTo>
                <a:lnTo>
                  <a:pt x="3302279" y="13436"/>
                </a:lnTo>
                <a:lnTo>
                  <a:pt x="3305670" y="15367"/>
                </a:lnTo>
                <a:lnTo>
                  <a:pt x="3304743" y="15367"/>
                </a:lnTo>
                <a:lnTo>
                  <a:pt x="3293440" y="17411"/>
                </a:lnTo>
                <a:lnTo>
                  <a:pt x="3294723" y="17145"/>
                </a:lnTo>
                <a:lnTo>
                  <a:pt x="3292183" y="17145"/>
                </a:lnTo>
                <a:lnTo>
                  <a:pt x="3292183" y="17653"/>
                </a:lnTo>
                <a:lnTo>
                  <a:pt x="3283928" y="19304"/>
                </a:lnTo>
                <a:lnTo>
                  <a:pt x="3282696" y="19304"/>
                </a:lnTo>
                <a:lnTo>
                  <a:pt x="3292081" y="21348"/>
                </a:lnTo>
                <a:lnTo>
                  <a:pt x="3261410" y="20955"/>
                </a:lnTo>
                <a:lnTo>
                  <a:pt x="3234563" y="19304"/>
                </a:lnTo>
                <a:lnTo>
                  <a:pt x="3225063" y="17653"/>
                </a:lnTo>
                <a:lnTo>
                  <a:pt x="3292043" y="17653"/>
                </a:lnTo>
                <a:lnTo>
                  <a:pt x="3292183" y="17653"/>
                </a:lnTo>
                <a:lnTo>
                  <a:pt x="3292183" y="17145"/>
                </a:lnTo>
                <a:lnTo>
                  <a:pt x="3227019" y="17145"/>
                </a:lnTo>
                <a:lnTo>
                  <a:pt x="3223603" y="17411"/>
                </a:lnTo>
                <a:lnTo>
                  <a:pt x="3222155" y="17145"/>
                </a:lnTo>
                <a:lnTo>
                  <a:pt x="3227019" y="17145"/>
                </a:lnTo>
                <a:lnTo>
                  <a:pt x="3240659" y="16129"/>
                </a:lnTo>
                <a:lnTo>
                  <a:pt x="3248266" y="16903"/>
                </a:lnTo>
                <a:lnTo>
                  <a:pt x="3246183" y="16129"/>
                </a:lnTo>
                <a:lnTo>
                  <a:pt x="3242005" y="14605"/>
                </a:lnTo>
                <a:lnTo>
                  <a:pt x="3237471" y="12954"/>
                </a:lnTo>
                <a:lnTo>
                  <a:pt x="3244380" y="12954"/>
                </a:lnTo>
                <a:lnTo>
                  <a:pt x="3179775" y="10795"/>
                </a:lnTo>
                <a:lnTo>
                  <a:pt x="3169564" y="10795"/>
                </a:lnTo>
                <a:lnTo>
                  <a:pt x="3163201" y="10668"/>
                </a:lnTo>
                <a:lnTo>
                  <a:pt x="3152356" y="10668"/>
                </a:lnTo>
                <a:lnTo>
                  <a:pt x="3145828" y="9779"/>
                </a:lnTo>
                <a:lnTo>
                  <a:pt x="3134652" y="8255"/>
                </a:lnTo>
                <a:lnTo>
                  <a:pt x="2608834" y="8255"/>
                </a:lnTo>
                <a:lnTo>
                  <a:pt x="2608834" y="32893"/>
                </a:lnTo>
                <a:lnTo>
                  <a:pt x="2606535" y="33274"/>
                </a:lnTo>
                <a:lnTo>
                  <a:pt x="2593581" y="32893"/>
                </a:lnTo>
                <a:lnTo>
                  <a:pt x="2608834" y="32893"/>
                </a:lnTo>
                <a:lnTo>
                  <a:pt x="2608834" y="8255"/>
                </a:lnTo>
                <a:lnTo>
                  <a:pt x="2596375" y="8255"/>
                </a:lnTo>
                <a:lnTo>
                  <a:pt x="2599791" y="9398"/>
                </a:lnTo>
                <a:lnTo>
                  <a:pt x="2520124" y="8255"/>
                </a:lnTo>
                <a:lnTo>
                  <a:pt x="2485694" y="8255"/>
                </a:lnTo>
                <a:lnTo>
                  <a:pt x="2489289" y="7493"/>
                </a:lnTo>
                <a:lnTo>
                  <a:pt x="2467381" y="7493"/>
                </a:lnTo>
                <a:lnTo>
                  <a:pt x="2480221" y="8255"/>
                </a:lnTo>
                <a:lnTo>
                  <a:pt x="2250414" y="8255"/>
                </a:lnTo>
                <a:lnTo>
                  <a:pt x="2267331" y="7493"/>
                </a:lnTo>
                <a:lnTo>
                  <a:pt x="2195779" y="7493"/>
                </a:lnTo>
                <a:lnTo>
                  <a:pt x="2074748" y="6604"/>
                </a:lnTo>
                <a:lnTo>
                  <a:pt x="1952472" y="6604"/>
                </a:lnTo>
                <a:lnTo>
                  <a:pt x="1920989" y="5969"/>
                </a:lnTo>
                <a:lnTo>
                  <a:pt x="1908822" y="6604"/>
                </a:lnTo>
                <a:lnTo>
                  <a:pt x="1884489" y="7874"/>
                </a:lnTo>
                <a:lnTo>
                  <a:pt x="1900516" y="7493"/>
                </a:lnTo>
                <a:lnTo>
                  <a:pt x="2158923" y="7493"/>
                </a:lnTo>
                <a:lnTo>
                  <a:pt x="2188972" y="8255"/>
                </a:lnTo>
                <a:lnTo>
                  <a:pt x="2237308" y="8255"/>
                </a:lnTo>
                <a:lnTo>
                  <a:pt x="2232698" y="8890"/>
                </a:lnTo>
                <a:lnTo>
                  <a:pt x="2227897" y="8890"/>
                </a:lnTo>
                <a:lnTo>
                  <a:pt x="2244217" y="11950"/>
                </a:lnTo>
                <a:lnTo>
                  <a:pt x="2207095" y="8890"/>
                </a:lnTo>
                <a:lnTo>
                  <a:pt x="2214016" y="8890"/>
                </a:lnTo>
                <a:lnTo>
                  <a:pt x="2188972" y="8255"/>
                </a:lnTo>
                <a:lnTo>
                  <a:pt x="1877199" y="8255"/>
                </a:lnTo>
                <a:lnTo>
                  <a:pt x="1868474" y="8255"/>
                </a:lnTo>
                <a:lnTo>
                  <a:pt x="1841779" y="8890"/>
                </a:lnTo>
                <a:lnTo>
                  <a:pt x="1807591" y="8890"/>
                </a:lnTo>
                <a:lnTo>
                  <a:pt x="1764652" y="8509"/>
                </a:lnTo>
                <a:lnTo>
                  <a:pt x="1766671" y="8890"/>
                </a:lnTo>
                <a:lnTo>
                  <a:pt x="1772691" y="10033"/>
                </a:lnTo>
                <a:lnTo>
                  <a:pt x="1773796" y="10033"/>
                </a:lnTo>
                <a:lnTo>
                  <a:pt x="1775764" y="12192"/>
                </a:lnTo>
                <a:lnTo>
                  <a:pt x="1777593" y="12192"/>
                </a:lnTo>
                <a:lnTo>
                  <a:pt x="1767217" y="13843"/>
                </a:lnTo>
                <a:lnTo>
                  <a:pt x="1737817" y="14249"/>
                </a:lnTo>
                <a:lnTo>
                  <a:pt x="1731822" y="10033"/>
                </a:lnTo>
                <a:lnTo>
                  <a:pt x="1730197" y="8890"/>
                </a:lnTo>
                <a:lnTo>
                  <a:pt x="1690166" y="6604"/>
                </a:lnTo>
                <a:lnTo>
                  <a:pt x="1687957" y="6604"/>
                </a:lnTo>
                <a:lnTo>
                  <a:pt x="1634667" y="5080"/>
                </a:lnTo>
                <a:lnTo>
                  <a:pt x="1589341" y="5080"/>
                </a:lnTo>
                <a:lnTo>
                  <a:pt x="1589341" y="32893"/>
                </a:lnTo>
                <a:lnTo>
                  <a:pt x="1524342" y="32893"/>
                </a:lnTo>
                <a:lnTo>
                  <a:pt x="1506207" y="33274"/>
                </a:lnTo>
                <a:lnTo>
                  <a:pt x="1504708" y="32893"/>
                </a:lnTo>
                <a:lnTo>
                  <a:pt x="1524342" y="32893"/>
                </a:lnTo>
                <a:lnTo>
                  <a:pt x="1560601" y="32131"/>
                </a:lnTo>
                <a:lnTo>
                  <a:pt x="1589341" y="32893"/>
                </a:lnTo>
                <a:lnTo>
                  <a:pt x="1589341" y="5080"/>
                </a:lnTo>
                <a:lnTo>
                  <a:pt x="1559750" y="5080"/>
                </a:lnTo>
                <a:lnTo>
                  <a:pt x="1547685" y="5080"/>
                </a:lnTo>
                <a:lnTo>
                  <a:pt x="1536242" y="5080"/>
                </a:lnTo>
                <a:lnTo>
                  <a:pt x="1510360" y="6604"/>
                </a:lnTo>
                <a:lnTo>
                  <a:pt x="1505331" y="6604"/>
                </a:lnTo>
                <a:lnTo>
                  <a:pt x="1515021" y="10033"/>
                </a:lnTo>
                <a:lnTo>
                  <a:pt x="1511515" y="10033"/>
                </a:lnTo>
                <a:lnTo>
                  <a:pt x="1492516" y="8890"/>
                </a:lnTo>
                <a:lnTo>
                  <a:pt x="1496377" y="8890"/>
                </a:lnTo>
                <a:lnTo>
                  <a:pt x="1495488" y="8255"/>
                </a:lnTo>
                <a:lnTo>
                  <a:pt x="1494421" y="7493"/>
                </a:lnTo>
                <a:lnTo>
                  <a:pt x="1494282" y="7493"/>
                </a:lnTo>
                <a:lnTo>
                  <a:pt x="1493634" y="5080"/>
                </a:lnTo>
                <a:lnTo>
                  <a:pt x="1492059" y="5080"/>
                </a:lnTo>
                <a:lnTo>
                  <a:pt x="1481378" y="3429"/>
                </a:lnTo>
                <a:lnTo>
                  <a:pt x="1476095" y="3429"/>
                </a:lnTo>
                <a:lnTo>
                  <a:pt x="1444866" y="4318"/>
                </a:lnTo>
                <a:lnTo>
                  <a:pt x="1384388" y="4775"/>
                </a:lnTo>
                <a:lnTo>
                  <a:pt x="1349857" y="4318"/>
                </a:lnTo>
                <a:lnTo>
                  <a:pt x="1347381" y="4318"/>
                </a:lnTo>
                <a:lnTo>
                  <a:pt x="1248181" y="2603"/>
                </a:lnTo>
                <a:lnTo>
                  <a:pt x="1250302" y="2603"/>
                </a:lnTo>
                <a:lnTo>
                  <a:pt x="1193698" y="1778"/>
                </a:lnTo>
                <a:lnTo>
                  <a:pt x="1131735" y="1778"/>
                </a:lnTo>
                <a:lnTo>
                  <a:pt x="1133322" y="2921"/>
                </a:lnTo>
                <a:lnTo>
                  <a:pt x="1137043" y="4318"/>
                </a:lnTo>
                <a:lnTo>
                  <a:pt x="1136116" y="5842"/>
                </a:lnTo>
                <a:lnTo>
                  <a:pt x="1125562" y="7493"/>
                </a:lnTo>
                <a:lnTo>
                  <a:pt x="1121511" y="7493"/>
                </a:lnTo>
                <a:lnTo>
                  <a:pt x="1113015" y="6604"/>
                </a:lnTo>
                <a:lnTo>
                  <a:pt x="1098435" y="5080"/>
                </a:lnTo>
                <a:lnTo>
                  <a:pt x="1057148" y="762"/>
                </a:lnTo>
                <a:lnTo>
                  <a:pt x="1039431" y="2603"/>
                </a:lnTo>
                <a:lnTo>
                  <a:pt x="1040650" y="2603"/>
                </a:lnTo>
                <a:lnTo>
                  <a:pt x="1030820" y="4318"/>
                </a:lnTo>
                <a:lnTo>
                  <a:pt x="1017651" y="5080"/>
                </a:lnTo>
                <a:lnTo>
                  <a:pt x="1013726" y="5080"/>
                </a:lnTo>
                <a:lnTo>
                  <a:pt x="991184" y="3429"/>
                </a:lnTo>
                <a:lnTo>
                  <a:pt x="989965" y="3429"/>
                </a:lnTo>
                <a:lnTo>
                  <a:pt x="993533" y="4318"/>
                </a:lnTo>
                <a:lnTo>
                  <a:pt x="993813" y="4318"/>
                </a:lnTo>
                <a:lnTo>
                  <a:pt x="998334" y="5842"/>
                </a:lnTo>
                <a:lnTo>
                  <a:pt x="997775" y="5842"/>
                </a:lnTo>
                <a:lnTo>
                  <a:pt x="996696" y="6604"/>
                </a:lnTo>
                <a:lnTo>
                  <a:pt x="977595" y="6604"/>
                </a:lnTo>
                <a:lnTo>
                  <a:pt x="944714" y="5842"/>
                </a:lnTo>
                <a:lnTo>
                  <a:pt x="947496" y="5842"/>
                </a:lnTo>
                <a:lnTo>
                  <a:pt x="897953" y="5080"/>
                </a:lnTo>
                <a:lnTo>
                  <a:pt x="814438" y="5080"/>
                </a:lnTo>
                <a:lnTo>
                  <a:pt x="814438" y="34417"/>
                </a:lnTo>
                <a:lnTo>
                  <a:pt x="770509" y="34417"/>
                </a:lnTo>
                <a:lnTo>
                  <a:pt x="728560" y="33655"/>
                </a:lnTo>
                <a:lnTo>
                  <a:pt x="727316" y="33655"/>
                </a:lnTo>
                <a:lnTo>
                  <a:pt x="692899" y="32893"/>
                </a:lnTo>
                <a:lnTo>
                  <a:pt x="692962" y="31369"/>
                </a:lnTo>
                <a:lnTo>
                  <a:pt x="692988" y="30861"/>
                </a:lnTo>
                <a:lnTo>
                  <a:pt x="693039" y="29845"/>
                </a:lnTo>
                <a:lnTo>
                  <a:pt x="728776" y="32893"/>
                </a:lnTo>
                <a:lnTo>
                  <a:pt x="715213" y="32893"/>
                </a:lnTo>
                <a:lnTo>
                  <a:pt x="814438" y="34417"/>
                </a:lnTo>
                <a:lnTo>
                  <a:pt x="814438" y="5080"/>
                </a:lnTo>
                <a:lnTo>
                  <a:pt x="689762" y="5080"/>
                </a:lnTo>
                <a:lnTo>
                  <a:pt x="589216" y="5842"/>
                </a:lnTo>
                <a:lnTo>
                  <a:pt x="458139" y="5842"/>
                </a:lnTo>
                <a:lnTo>
                  <a:pt x="400088" y="5118"/>
                </a:lnTo>
                <a:lnTo>
                  <a:pt x="400088" y="31369"/>
                </a:lnTo>
                <a:lnTo>
                  <a:pt x="383476" y="31470"/>
                </a:lnTo>
                <a:lnTo>
                  <a:pt x="383476" y="32131"/>
                </a:lnTo>
                <a:lnTo>
                  <a:pt x="377431" y="33274"/>
                </a:lnTo>
                <a:lnTo>
                  <a:pt x="303466" y="33439"/>
                </a:lnTo>
                <a:lnTo>
                  <a:pt x="307771" y="32893"/>
                </a:lnTo>
                <a:lnTo>
                  <a:pt x="322910" y="32004"/>
                </a:lnTo>
                <a:lnTo>
                  <a:pt x="366826" y="32004"/>
                </a:lnTo>
                <a:lnTo>
                  <a:pt x="371932" y="32131"/>
                </a:lnTo>
                <a:lnTo>
                  <a:pt x="383476" y="32131"/>
                </a:lnTo>
                <a:lnTo>
                  <a:pt x="383476" y="31470"/>
                </a:lnTo>
                <a:lnTo>
                  <a:pt x="351510" y="31635"/>
                </a:lnTo>
                <a:lnTo>
                  <a:pt x="341312" y="31369"/>
                </a:lnTo>
                <a:lnTo>
                  <a:pt x="400088" y="31369"/>
                </a:lnTo>
                <a:lnTo>
                  <a:pt x="400088" y="5118"/>
                </a:lnTo>
                <a:lnTo>
                  <a:pt x="397738" y="5080"/>
                </a:lnTo>
                <a:lnTo>
                  <a:pt x="393268" y="5080"/>
                </a:lnTo>
                <a:lnTo>
                  <a:pt x="320675" y="3429"/>
                </a:lnTo>
                <a:lnTo>
                  <a:pt x="325843" y="3429"/>
                </a:lnTo>
                <a:lnTo>
                  <a:pt x="303390" y="2692"/>
                </a:lnTo>
                <a:lnTo>
                  <a:pt x="303390" y="31877"/>
                </a:lnTo>
                <a:lnTo>
                  <a:pt x="278676" y="32004"/>
                </a:lnTo>
                <a:lnTo>
                  <a:pt x="301472" y="32004"/>
                </a:lnTo>
                <a:lnTo>
                  <a:pt x="297053" y="32893"/>
                </a:lnTo>
                <a:lnTo>
                  <a:pt x="296849" y="32893"/>
                </a:lnTo>
                <a:lnTo>
                  <a:pt x="293154" y="33464"/>
                </a:lnTo>
                <a:lnTo>
                  <a:pt x="241388" y="33578"/>
                </a:lnTo>
                <a:lnTo>
                  <a:pt x="294792" y="30861"/>
                </a:lnTo>
                <a:lnTo>
                  <a:pt x="297980" y="30861"/>
                </a:lnTo>
                <a:lnTo>
                  <a:pt x="303390" y="31877"/>
                </a:lnTo>
                <a:lnTo>
                  <a:pt x="303390" y="2692"/>
                </a:lnTo>
                <a:lnTo>
                  <a:pt x="275691" y="1778"/>
                </a:lnTo>
                <a:lnTo>
                  <a:pt x="278434" y="1778"/>
                </a:lnTo>
                <a:lnTo>
                  <a:pt x="237236" y="0"/>
                </a:lnTo>
                <a:lnTo>
                  <a:pt x="252704" y="1016"/>
                </a:lnTo>
                <a:lnTo>
                  <a:pt x="252247" y="1778"/>
                </a:lnTo>
                <a:lnTo>
                  <a:pt x="233654" y="2603"/>
                </a:lnTo>
                <a:lnTo>
                  <a:pt x="224091" y="2603"/>
                </a:lnTo>
                <a:lnTo>
                  <a:pt x="229654" y="3429"/>
                </a:lnTo>
                <a:lnTo>
                  <a:pt x="228892" y="5080"/>
                </a:lnTo>
                <a:lnTo>
                  <a:pt x="228574" y="5080"/>
                </a:lnTo>
                <a:lnTo>
                  <a:pt x="226021" y="6604"/>
                </a:lnTo>
                <a:lnTo>
                  <a:pt x="225920" y="7493"/>
                </a:lnTo>
                <a:lnTo>
                  <a:pt x="225831" y="8255"/>
                </a:lnTo>
                <a:lnTo>
                  <a:pt x="221424" y="8255"/>
                </a:lnTo>
                <a:lnTo>
                  <a:pt x="193014" y="6604"/>
                </a:lnTo>
                <a:lnTo>
                  <a:pt x="132295" y="3086"/>
                </a:lnTo>
                <a:lnTo>
                  <a:pt x="132295" y="28067"/>
                </a:lnTo>
                <a:lnTo>
                  <a:pt x="129019" y="28206"/>
                </a:lnTo>
                <a:lnTo>
                  <a:pt x="126898" y="28067"/>
                </a:lnTo>
                <a:lnTo>
                  <a:pt x="132295" y="28067"/>
                </a:lnTo>
                <a:lnTo>
                  <a:pt x="132295" y="3086"/>
                </a:lnTo>
                <a:lnTo>
                  <a:pt x="124040" y="2603"/>
                </a:lnTo>
                <a:lnTo>
                  <a:pt x="119138" y="2603"/>
                </a:lnTo>
                <a:lnTo>
                  <a:pt x="95262" y="5080"/>
                </a:lnTo>
                <a:lnTo>
                  <a:pt x="36360" y="5676"/>
                </a:lnTo>
                <a:lnTo>
                  <a:pt x="36360" y="6604"/>
                </a:lnTo>
                <a:lnTo>
                  <a:pt x="31229" y="6870"/>
                </a:lnTo>
                <a:lnTo>
                  <a:pt x="31673" y="6604"/>
                </a:lnTo>
                <a:lnTo>
                  <a:pt x="36360" y="6604"/>
                </a:lnTo>
                <a:lnTo>
                  <a:pt x="36360" y="5676"/>
                </a:lnTo>
                <a:lnTo>
                  <a:pt x="19316" y="5842"/>
                </a:lnTo>
                <a:lnTo>
                  <a:pt x="0" y="8255"/>
                </a:lnTo>
                <a:lnTo>
                  <a:pt x="3086" y="8255"/>
                </a:lnTo>
                <a:lnTo>
                  <a:pt x="18440" y="7493"/>
                </a:lnTo>
                <a:lnTo>
                  <a:pt x="30149" y="7493"/>
                </a:lnTo>
                <a:lnTo>
                  <a:pt x="22110" y="12192"/>
                </a:lnTo>
                <a:lnTo>
                  <a:pt x="22847" y="12192"/>
                </a:lnTo>
                <a:lnTo>
                  <a:pt x="44970" y="17653"/>
                </a:lnTo>
                <a:lnTo>
                  <a:pt x="75844" y="23876"/>
                </a:lnTo>
                <a:lnTo>
                  <a:pt x="75069" y="23876"/>
                </a:lnTo>
                <a:lnTo>
                  <a:pt x="86614" y="29845"/>
                </a:lnTo>
                <a:lnTo>
                  <a:pt x="122504" y="28448"/>
                </a:lnTo>
                <a:lnTo>
                  <a:pt x="133286" y="28448"/>
                </a:lnTo>
                <a:lnTo>
                  <a:pt x="180149" y="31242"/>
                </a:lnTo>
                <a:lnTo>
                  <a:pt x="232752" y="33591"/>
                </a:lnTo>
                <a:lnTo>
                  <a:pt x="200520" y="33655"/>
                </a:lnTo>
                <a:lnTo>
                  <a:pt x="234315" y="33655"/>
                </a:lnTo>
                <a:lnTo>
                  <a:pt x="239661" y="33655"/>
                </a:lnTo>
                <a:lnTo>
                  <a:pt x="290944" y="33655"/>
                </a:lnTo>
                <a:lnTo>
                  <a:pt x="291579" y="34937"/>
                </a:lnTo>
                <a:lnTo>
                  <a:pt x="301701" y="33655"/>
                </a:lnTo>
                <a:lnTo>
                  <a:pt x="375424" y="33655"/>
                </a:lnTo>
                <a:lnTo>
                  <a:pt x="494563" y="33655"/>
                </a:lnTo>
                <a:lnTo>
                  <a:pt x="645858" y="37084"/>
                </a:lnTo>
                <a:lnTo>
                  <a:pt x="647192" y="37084"/>
                </a:lnTo>
                <a:lnTo>
                  <a:pt x="706361" y="38239"/>
                </a:lnTo>
                <a:lnTo>
                  <a:pt x="695655" y="34417"/>
                </a:lnTo>
                <a:lnTo>
                  <a:pt x="702703" y="34417"/>
                </a:lnTo>
                <a:lnTo>
                  <a:pt x="704456" y="34417"/>
                </a:lnTo>
                <a:lnTo>
                  <a:pt x="749198" y="34417"/>
                </a:lnTo>
                <a:lnTo>
                  <a:pt x="748512" y="35179"/>
                </a:lnTo>
                <a:lnTo>
                  <a:pt x="895388" y="35179"/>
                </a:lnTo>
                <a:lnTo>
                  <a:pt x="858913" y="34417"/>
                </a:lnTo>
                <a:lnTo>
                  <a:pt x="997204" y="34417"/>
                </a:lnTo>
                <a:lnTo>
                  <a:pt x="994575" y="35179"/>
                </a:lnTo>
                <a:lnTo>
                  <a:pt x="1018832" y="35179"/>
                </a:lnTo>
                <a:lnTo>
                  <a:pt x="1003274" y="34417"/>
                </a:lnTo>
                <a:lnTo>
                  <a:pt x="1510728" y="34417"/>
                </a:lnTo>
                <a:lnTo>
                  <a:pt x="1507718" y="33655"/>
                </a:lnTo>
                <a:lnTo>
                  <a:pt x="1613623" y="33655"/>
                </a:lnTo>
                <a:lnTo>
                  <a:pt x="1590230" y="32893"/>
                </a:lnTo>
                <a:lnTo>
                  <a:pt x="1711642" y="32893"/>
                </a:lnTo>
                <a:lnTo>
                  <a:pt x="1726082" y="32131"/>
                </a:lnTo>
                <a:lnTo>
                  <a:pt x="1735048" y="32131"/>
                </a:lnTo>
                <a:lnTo>
                  <a:pt x="1741944" y="32004"/>
                </a:lnTo>
                <a:lnTo>
                  <a:pt x="1749171" y="32131"/>
                </a:lnTo>
                <a:lnTo>
                  <a:pt x="1764372" y="32131"/>
                </a:lnTo>
                <a:lnTo>
                  <a:pt x="1762175" y="32893"/>
                </a:lnTo>
                <a:lnTo>
                  <a:pt x="1865947" y="32893"/>
                </a:lnTo>
                <a:lnTo>
                  <a:pt x="1873669" y="32004"/>
                </a:lnTo>
                <a:lnTo>
                  <a:pt x="1892414" y="29845"/>
                </a:lnTo>
                <a:lnTo>
                  <a:pt x="1896821" y="29337"/>
                </a:lnTo>
                <a:lnTo>
                  <a:pt x="1900275" y="29337"/>
                </a:lnTo>
                <a:lnTo>
                  <a:pt x="1914029" y="32131"/>
                </a:lnTo>
                <a:lnTo>
                  <a:pt x="1916963" y="32131"/>
                </a:lnTo>
                <a:lnTo>
                  <a:pt x="1929625" y="30226"/>
                </a:lnTo>
                <a:lnTo>
                  <a:pt x="1938083" y="29337"/>
                </a:lnTo>
                <a:lnTo>
                  <a:pt x="1942922" y="28829"/>
                </a:lnTo>
                <a:lnTo>
                  <a:pt x="1959229" y="28067"/>
                </a:lnTo>
                <a:lnTo>
                  <a:pt x="1956689" y="28067"/>
                </a:lnTo>
                <a:lnTo>
                  <a:pt x="1988248" y="27305"/>
                </a:lnTo>
                <a:lnTo>
                  <a:pt x="1992579" y="27305"/>
                </a:lnTo>
                <a:lnTo>
                  <a:pt x="1977542" y="29337"/>
                </a:lnTo>
                <a:lnTo>
                  <a:pt x="1980590" y="29337"/>
                </a:lnTo>
                <a:lnTo>
                  <a:pt x="1987600" y="30861"/>
                </a:lnTo>
                <a:lnTo>
                  <a:pt x="1994509" y="32893"/>
                </a:lnTo>
                <a:lnTo>
                  <a:pt x="1865947" y="32893"/>
                </a:lnTo>
                <a:lnTo>
                  <a:pt x="1861121" y="33655"/>
                </a:lnTo>
                <a:lnTo>
                  <a:pt x="1990979" y="33655"/>
                </a:lnTo>
                <a:lnTo>
                  <a:pt x="1995741" y="32893"/>
                </a:lnTo>
                <a:lnTo>
                  <a:pt x="2134476" y="32893"/>
                </a:lnTo>
                <a:lnTo>
                  <a:pt x="2123249" y="32131"/>
                </a:lnTo>
                <a:lnTo>
                  <a:pt x="2126691" y="32131"/>
                </a:lnTo>
                <a:lnTo>
                  <a:pt x="2123998" y="29845"/>
                </a:lnTo>
                <a:lnTo>
                  <a:pt x="2140864" y="28067"/>
                </a:lnTo>
                <a:lnTo>
                  <a:pt x="2137245" y="28067"/>
                </a:lnTo>
                <a:lnTo>
                  <a:pt x="2155355" y="27305"/>
                </a:lnTo>
                <a:lnTo>
                  <a:pt x="2173465" y="26543"/>
                </a:lnTo>
                <a:lnTo>
                  <a:pt x="2206828" y="26543"/>
                </a:lnTo>
                <a:lnTo>
                  <a:pt x="2228875" y="28067"/>
                </a:lnTo>
                <a:lnTo>
                  <a:pt x="2258631" y="32004"/>
                </a:lnTo>
                <a:lnTo>
                  <a:pt x="2258936" y="32004"/>
                </a:lnTo>
                <a:lnTo>
                  <a:pt x="2267737" y="32893"/>
                </a:lnTo>
                <a:lnTo>
                  <a:pt x="2437866" y="32893"/>
                </a:lnTo>
                <a:lnTo>
                  <a:pt x="2451277" y="32004"/>
                </a:lnTo>
                <a:lnTo>
                  <a:pt x="2451430" y="32004"/>
                </a:lnTo>
                <a:lnTo>
                  <a:pt x="2488450" y="29337"/>
                </a:lnTo>
                <a:lnTo>
                  <a:pt x="2487358" y="29337"/>
                </a:lnTo>
                <a:lnTo>
                  <a:pt x="2532938" y="27305"/>
                </a:lnTo>
                <a:lnTo>
                  <a:pt x="2577198" y="28067"/>
                </a:lnTo>
                <a:lnTo>
                  <a:pt x="2585364" y="28067"/>
                </a:lnTo>
                <a:lnTo>
                  <a:pt x="2577439" y="29337"/>
                </a:lnTo>
                <a:lnTo>
                  <a:pt x="2567254" y="30480"/>
                </a:lnTo>
                <a:lnTo>
                  <a:pt x="2567787" y="30480"/>
                </a:lnTo>
                <a:lnTo>
                  <a:pt x="2556167" y="31369"/>
                </a:lnTo>
                <a:lnTo>
                  <a:pt x="2557183" y="31369"/>
                </a:lnTo>
                <a:lnTo>
                  <a:pt x="2544191" y="32131"/>
                </a:lnTo>
                <a:lnTo>
                  <a:pt x="2535694" y="32131"/>
                </a:lnTo>
                <a:lnTo>
                  <a:pt x="2548217" y="32893"/>
                </a:lnTo>
                <a:lnTo>
                  <a:pt x="2589072" y="32893"/>
                </a:lnTo>
                <a:lnTo>
                  <a:pt x="2556560" y="33401"/>
                </a:lnTo>
                <a:lnTo>
                  <a:pt x="2548217" y="32893"/>
                </a:lnTo>
                <a:lnTo>
                  <a:pt x="2498331" y="32893"/>
                </a:lnTo>
                <a:lnTo>
                  <a:pt x="2496210" y="33655"/>
                </a:lnTo>
                <a:lnTo>
                  <a:pt x="2540317" y="33655"/>
                </a:lnTo>
                <a:lnTo>
                  <a:pt x="2560751" y="33655"/>
                </a:lnTo>
                <a:lnTo>
                  <a:pt x="2604249" y="33655"/>
                </a:lnTo>
                <a:lnTo>
                  <a:pt x="2599664" y="34417"/>
                </a:lnTo>
                <a:lnTo>
                  <a:pt x="5906541" y="34417"/>
                </a:lnTo>
                <a:lnTo>
                  <a:pt x="5926810" y="32004"/>
                </a:lnTo>
                <a:lnTo>
                  <a:pt x="5925642" y="32004"/>
                </a:lnTo>
                <a:lnTo>
                  <a:pt x="5960351" y="29337"/>
                </a:lnTo>
                <a:lnTo>
                  <a:pt x="5965114" y="29337"/>
                </a:lnTo>
                <a:lnTo>
                  <a:pt x="5953493" y="27305"/>
                </a:lnTo>
                <a:lnTo>
                  <a:pt x="5953658" y="27305"/>
                </a:lnTo>
                <a:lnTo>
                  <a:pt x="5946572" y="26289"/>
                </a:lnTo>
                <a:lnTo>
                  <a:pt x="5934570" y="24638"/>
                </a:lnTo>
                <a:lnTo>
                  <a:pt x="5927471" y="23876"/>
                </a:lnTo>
                <a:lnTo>
                  <a:pt x="5998045" y="21463"/>
                </a:lnTo>
                <a:lnTo>
                  <a:pt x="6002452" y="21463"/>
                </a:lnTo>
                <a:lnTo>
                  <a:pt x="6007252" y="22352"/>
                </a:lnTo>
                <a:lnTo>
                  <a:pt x="6005627" y="22352"/>
                </a:lnTo>
                <a:lnTo>
                  <a:pt x="6004750" y="23241"/>
                </a:lnTo>
                <a:lnTo>
                  <a:pt x="5999505" y="24638"/>
                </a:lnTo>
                <a:lnTo>
                  <a:pt x="5991352" y="26289"/>
                </a:lnTo>
                <a:lnTo>
                  <a:pt x="6004687" y="24638"/>
                </a:lnTo>
                <a:lnTo>
                  <a:pt x="6016180" y="26543"/>
                </a:lnTo>
                <a:lnTo>
                  <a:pt x="6017565" y="26543"/>
                </a:lnTo>
                <a:lnTo>
                  <a:pt x="6018898" y="28829"/>
                </a:lnTo>
                <a:lnTo>
                  <a:pt x="6019393" y="28829"/>
                </a:lnTo>
                <a:lnTo>
                  <a:pt x="6011215" y="31242"/>
                </a:lnTo>
                <a:lnTo>
                  <a:pt x="6010897" y="31242"/>
                </a:lnTo>
                <a:lnTo>
                  <a:pt x="5998959" y="33274"/>
                </a:lnTo>
                <a:lnTo>
                  <a:pt x="5972175" y="29845"/>
                </a:lnTo>
                <a:lnTo>
                  <a:pt x="5959894" y="32131"/>
                </a:lnTo>
                <a:lnTo>
                  <a:pt x="5959653" y="32131"/>
                </a:lnTo>
                <a:lnTo>
                  <a:pt x="5949632" y="34417"/>
                </a:lnTo>
                <a:lnTo>
                  <a:pt x="6231877" y="34417"/>
                </a:lnTo>
                <a:lnTo>
                  <a:pt x="6223355" y="35179"/>
                </a:lnTo>
                <a:lnTo>
                  <a:pt x="6328346" y="35179"/>
                </a:lnTo>
                <a:lnTo>
                  <a:pt x="6330912" y="37084"/>
                </a:lnTo>
                <a:lnTo>
                  <a:pt x="6852488" y="37084"/>
                </a:lnTo>
                <a:lnTo>
                  <a:pt x="6854291" y="36830"/>
                </a:lnTo>
                <a:lnTo>
                  <a:pt x="6856349" y="36830"/>
                </a:lnTo>
                <a:lnTo>
                  <a:pt x="6856603" y="37084"/>
                </a:lnTo>
                <a:lnTo>
                  <a:pt x="6899122" y="37084"/>
                </a:lnTo>
                <a:lnTo>
                  <a:pt x="6900634" y="36830"/>
                </a:lnTo>
                <a:lnTo>
                  <a:pt x="6910476" y="35179"/>
                </a:lnTo>
                <a:lnTo>
                  <a:pt x="6328765" y="35179"/>
                </a:lnTo>
                <a:lnTo>
                  <a:pt x="6328981" y="34417"/>
                </a:lnTo>
                <a:lnTo>
                  <a:pt x="6232880" y="34417"/>
                </a:lnTo>
                <a:lnTo>
                  <a:pt x="6244399" y="33655"/>
                </a:lnTo>
                <a:lnTo>
                  <a:pt x="6280886" y="31242"/>
                </a:lnTo>
                <a:lnTo>
                  <a:pt x="6334912" y="29337"/>
                </a:lnTo>
                <a:lnTo>
                  <a:pt x="6341148" y="29337"/>
                </a:lnTo>
                <a:lnTo>
                  <a:pt x="6330531" y="32131"/>
                </a:lnTo>
                <a:lnTo>
                  <a:pt x="6329642" y="32131"/>
                </a:lnTo>
                <a:lnTo>
                  <a:pt x="6328981" y="34417"/>
                </a:lnTo>
                <a:lnTo>
                  <a:pt x="6915010" y="34417"/>
                </a:lnTo>
                <a:lnTo>
                  <a:pt x="6945287" y="29337"/>
                </a:lnTo>
                <a:lnTo>
                  <a:pt x="6973278" y="24638"/>
                </a:lnTo>
                <a:lnTo>
                  <a:pt x="6986905" y="22352"/>
                </a:lnTo>
                <a:lnTo>
                  <a:pt x="6987654" y="22352"/>
                </a:lnTo>
                <a:lnTo>
                  <a:pt x="6987578" y="23241"/>
                </a:lnTo>
                <a:lnTo>
                  <a:pt x="6987489" y="24384"/>
                </a:lnTo>
                <a:lnTo>
                  <a:pt x="6987375" y="25781"/>
                </a:lnTo>
                <a:lnTo>
                  <a:pt x="6987248" y="27305"/>
                </a:lnTo>
                <a:lnTo>
                  <a:pt x="6987146" y="28448"/>
                </a:lnTo>
                <a:lnTo>
                  <a:pt x="6991896" y="34417"/>
                </a:lnTo>
                <a:lnTo>
                  <a:pt x="7441082" y="34417"/>
                </a:lnTo>
                <a:lnTo>
                  <a:pt x="7463587" y="33655"/>
                </a:lnTo>
                <a:lnTo>
                  <a:pt x="7473658" y="33655"/>
                </a:lnTo>
                <a:lnTo>
                  <a:pt x="7471296" y="34417"/>
                </a:lnTo>
                <a:lnTo>
                  <a:pt x="7547521" y="34417"/>
                </a:lnTo>
                <a:lnTo>
                  <a:pt x="7554620" y="32893"/>
                </a:lnTo>
                <a:lnTo>
                  <a:pt x="7651597" y="32893"/>
                </a:lnTo>
                <a:lnTo>
                  <a:pt x="7656614" y="32131"/>
                </a:lnTo>
                <a:lnTo>
                  <a:pt x="7558659" y="32131"/>
                </a:lnTo>
                <a:lnTo>
                  <a:pt x="7556398" y="32512"/>
                </a:lnTo>
                <a:lnTo>
                  <a:pt x="7558176" y="32131"/>
                </a:lnTo>
                <a:lnTo>
                  <a:pt x="7558659" y="32131"/>
                </a:lnTo>
                <a:lnTo>
                  <a:pt x="7606157" y="24130"/>
                </a:lnTo>
                <a:lnTo>
                  <a:pt x="7659979" y="19050"/>
                </a:lnTo>
                <a:lnTo>
                  <a:pt x="7663789" y="19050"/>
                </a:lnTo>
                <a:lnTo>
                  <a:pt x="7677899" y="22225"/>
                </a:lnTo>
                <a:lnTo>
                  <a:pt x="7733525" y="19050"/>
                </a:lnTo>
                <a:lnTo>
                  <a:pt x="7736535" y="19050"/>
                </a:lnTo>
                <a:lnTo>
                  <a:pt x="7699184" y="25654"/>
                </a:lnTo>
                <a:lnTo>
                  <a:pt x="7656614" y="32131"/>
                </a:lnTo>
                <a:lnTo>
                  <a:pt x="7986115" y="32131"/>
                </a:lnTo>
                <a:lnTo>
                  <a:pt x="7986217" y="30861"/>
                </a:lnTo>
                <a:lnTo>
                  <a:pt x="7986306" y="29845"/>
                </a:lnTo>
                <a:lnTo>
                  <a:pt x="7986433" y="28448"/>
                </a:lnTo>
                <a:lnTo>
                  <a:pt x="7986522" y="27305"/>
                </a:lnTo>
                <a:lnTo>
                  <a:pt x="7986598" y="26543"/>
                </a:lnTo>
                <a:lnTo>
                  <a:pt x="7986801" y="26543"/>
                </a:lnTo>
                <a:lnTo>
                  <a:pt x="7997317" y="20447"/>
                </a:lnTo>
                <a:lnTo>
                  <a:pt x="8018666" y="21463"/>
                </a:lnTo>
                <a:lnTo>
                  <a:pt x="8017891" y="21463"/>
                </a:lnTo>
                <a:lnTo>
                  <a:pt x="8054073" y="23876"/>
                </a:lnTo>
                <a:lnTo>
                  <a:pt x="8053730" y="23876"/>
                </a:lnTo>
                <a:lnTo>
                  <a:pt x="8091221" y="26936"/>
                </a:lnTo>
                <a:lnTo>
                  <a:pt x="8087665" y="26543"/>
                </a:lnTo>
                <a:lnTo>
                  <a:pt x="8706536" y="26543"/>
                </a:lnTo>
                <a:lnTo>
                  <a:pt x="8715832" y="25654"/>
                </a:lnTo>
                <a:lnTo>
                  <a:pt x="8713787" y="25654"/>
                </a:lnTo>
                <a:lnTo>
                  <a:pt x="8774874" y="22352"/>
                </a:lnTo>
                <a:lnTo>
                  <a:pt x="8811209" y="22352"/>
                </a:lnTo>
                <a:lnTo>
                  <a:pt x="8818829" y="23876"/>
                </a:lnTo>
                <a:lnTo>
                  <a:pt x="8816530" y="25781"/>
                </a:lnTo>
                <a:lnTo>
                  <a:pt x="8818245" y="26289"/>
                </a:lnTo>
                <a:lnTo>
                  <a:pt x="8861717" y="25654"/>
                </a:lnTo>
                <a:lnTo>
                  <a:pt x="8875560" y="25654"/>
                </a:lnTo>
                <a:lnTo>
                  <a:pt x="8918029" y="22606"/>
                </a:lnTo>
                <a:lnTo>
                  <a:pt x="8920416" y="22352"/>
                </a:lnTo>
                <a:lnTo>
                  <a:pt x="8938323" y="20447"/>
                </a:lnTo>
                <a:lnTo>
                  <a:pt x="8949080" y="19304"/>
                </a:lnTo>
                <a:lnTo>
                  <a:pt x="8950287" y="19304"/>
                </a:lnTo>
                <a:lnTo>
                  <a:pt x="8955087" y="19050"/>
                </a:lnTo>
                <a:lnTo>
                  <a:pt x="8981529" y="17653"/>
                </a:lnTo>
                <a:lnTo>
                  <a:pt x="7486078" y="17653"/>
                </a:lnTo>
                <a:lnTo>
                  <a:pt x="7486078" y="32893"/>
                </a:lnTo>
                <a:lnTo>
                  <a:pt x="7474826" y="33274"/>
                </a:lnTo>
                <a:lnTo>
                  <a:pt x="7476007" y="32893"/>
                </a:lnTo>
                <a:lnTo>
                  <a:pt x="7486078" y="32893"/>
                </a:lnTo>
                <a:lnTo>
                  <a:pt x="7486078" y="17653"/>
                </a:lnTo>
                <a:lnTo>
                  <a:pt x="7150875" y="17653"/>
                </a:lnTo>
                <a:lnTo>
                  <a:pt x="7139699" y="19799"/>
                </a:lnTo>
                <a:lnTo>
                  <a:pt x="7131672" y="21336"/>
                </a:lnTo>
                <a:lnTo>
                  <a:pt x="7130745" y="19812"/>
                </a:lnTo>
                <a:lnTo>
                  <a:pt x="7139610" y="19812"/>
                </a:lnTo>
                <a:lnTo>
                  <a:pt x="7117105" y="19050"/>
                </a:lnTo>
                <a:lnTo>
                  <a:pt x="7098106" y="18681"/>
                </a:lnTo>
                <a:lnTo>
                  <a:pt x="7074598" y="18846"/>
                </a:lnTo>
                <a:lnTo>
                  <a:pt x="7074598" y="19050"/>
                </a:lnTo>
                <a:lnTo>
                  <a:pt x="7061949" y="19685"/>
                </a:lnTo>
                <a:lnTo>
                  <a:pt x="7060590" y="19050"/>
                </a:lnTo>
                <a:lnTo>
                  <a:pt x="7074598" y="19050"/>
                </a:lnTo>
                <a:lnTo>
                  <a:pt x="7074598" y="18846"/>
                </a:lnTo>
                <a:lnTo>
                  <a:pt x="7060336" y="18935"/>
                </a:lnTo>
                <a:lnTo>
                  <a:pt x="7057606" y="17653"/>
                </a:lnTo>
                <a:lnTo>
                  <a:pt x="7023925" y="17653"/>
                </a:lnTo>
                <a:lnTo>
                  <a:pt x="6994258" y="21336"/>
                </a:lnTo>
                <a:lnTo>
                  <a:pt x="6986333" y="20447"/>
                </a:lnTo>
                <a:lnTo>
                  <a:pt x="6973887" y="19050"/>
                </a:lnTo>
                <a:lnTo>
                  <a:pt x="6973456" y="19050"/>
                </a:lnTo>
                <a:lnTo>
                  <a:pt x="6965683" y="17653"/>
                </a:lnTo>
                <a:lnTo>
                  <a:pt x="6878637" y="17653"/>
                </a:lnTo>
                <a:lnTo>
                  <a:pt x="6842760" y="20447"/>
                </a:lnTo>
                <a:lnTo>
                  <a:pt x="6843433" y="19812"/>
                </a:lnTo>
                <a:lnTo>
                  <a:pt x="6846430" y="17018"/>
                </a:lnTo>
                <a:lnTo>
                  <a:pt x="6842290" y="17018"/>
                </a:lnTo>
                <a:lnTo>
                  <a:pt x="6820890" y="17653"/>
                </a:lnTo>
                <a:lnTo>
                  <a:pt x="6822859" y="17653"/>
                </a:lnTo>
                <a:lnTo>
                  <a:pt x="6797484" y="19050"/>
                </a:lnTo>
                <a:lnTo>
                  <a:pt x="6795071" y="19050"/>
                </a:lnTo>
                <a:lnTo>
                  <a:pt x="6781000" y="19558"/>
                </a:lnTo>
                <a:lnTo>
                  <a:pt x="6770687" y="19050"/>
                </a:lnTo>
                <a:lnTo>
                  <a:pt x="6768833" y="19050"/>
                </a:lnTo>
                <a:lnTo>
                  <a:pt x="6753987" y="17907"/>
                </a:lnTo>
                <a:lnTo>
                  <a:pt x="6734175" y="16383"/>
                </a:lnTo>
                <a:lnTo>
                  <a:pt x="6728409" y="16383"/>
                </a:lnTo>
                <a:lnTo>
                  <a:pt x="6701244" y="15621"/>
                </a:lnTo>
                <a:lnTo>
                  <a:pt x="6706832" y="15621"/>
                </a:lnTo>
                <a:lnTo>
                  <a:pt x="6917195" y="15621"/>
                </a:lnTo>
                <a:lnTo>
                  <a:pt x="6922592" y="15367"/>
                </a:lnTo>
                <a:lnTo>
                  <a:pt x="6692176" y="15367"/>
                </a:lnTo>
                <a:lnTo>
                  <a:pt x="6696710" y="15494"/>
                </a:lnTo>
                <a:lnTo>
                  <a:pt x="6625857" y="14605"/>
                </a:lnTo>
                <a:lnTo>
                  <a:pt x="6937451" y="14605"/>
                </a:lnTo>
                <a:lnTo>
                  <a:pt x="6949618" y="13843"/>
                </a:lnTo>
                <a:lnTo>
                  <a:pt x="6479426" y="13843"/>
                </a:lnTo>
                <a:lnTo>
                  <a:pt x="6493713" y="13970"/>
                </a:lnTo>
                <a:lnTo>
                  <a:pt x="6471348" y="13843"/>
                </a:lnTo>
                <a:lnTo>
                  <a:pt x="6417526" y="12954"/>
                </a:lnTo>
                <a:lnTo>
                  <a:pt x="6410934" y="12954"/>
                </a:lnTo>
                <a:lnTo>
                  <a:pt x="6384582" y="12192"/>
                </a:lnTo>
                <a:lnTo>
                  <a:pt x="6345034" y="11049"/>
                </a:lnTo>
                <a:lnTo>
                  <a:pt x="6345415" y="12192"/>
                </a:lnTo>
                <a:lnTo>
                  <a:pt x="6346190" y="14605"/>
                </a:lnTo>
                <a:lnTo>
                  <a:pt x="6299898" y="12192"/>
                </a:lnTo>
                <a:lnTo>
                  <a:pt x="6286805" y="12192"/>
                </a:lnTo>
                <a:lnTo>
                  <a:pt x="6272530" y="14351"/>
                </a:lnTo>
                <a:lnTo>
                  <a:pt x="6256172" y="10795"/>
                </a:lnTo>
                <a:lnTo>
                  <a:pt x="6257620" y="10795"/>
                </a:lnTo>
                <a:lnTo>
                  <a:pt x="6256858" y="9779"/>
                </a:lnTo>
                <a:lnTo>
                  <a:pt x="6263830" y="8890"/>
                </a:lnTo>
                <a:lnTo>
                  <a:pt x="6266802" y="8509"/>
                </a:lnTo>
                <a:lnTo>
                  <a:pt x="6217920" y="8648"/>
                </a:lnTo>
                <a:lnTo>
                  <a:pt x="6198032" y="8255"/>
                </a:lnTo>
                <a:lnTo>
                  <a:pt x="6268796" y="8255"/>
                </a:lnTo>
                <a:lnTo>
                  <a:pt x="6364579" y="8255"/>
                </a:lnTo>
                <a:lnTo>
                  <a:pt x="7371486" y="8255"/>
                </a:lnTo>
                <a:lnTo>
                  <a:pt x="7369035" y="8890"/>
                </a:lnTo>
                <a:lnTo>
                  <a:pt x="7367740" y="8890"/>
                </a:lnTo>
                <a:lnTo>
                  <a:pt x="7370089" y="10795"/>
                </a:lnTo>
                <a:lnTo>
                  <a:pt x="7369467" y="10795"/>
                </a:lnTo>
                <a:lnTo>
                  <a:pt x="7377087" y="13436"/>
                </a:lnTo>
                <a:lnTo>
                  <a:pt x="7379665" y="13436"/>
                </a:lnTo>
                <a:lnTo>
                  <a:pt x="7367879" y="14338"/>
                </a:lnTo>
                <a:lnTo>
                  <a:pt x="7373937" y="13843"/>
                </a:lnTo>
                <a:lnTo>
                  <a:pt x="7331265" y="13843"/>
                </a:lnTo>
                <a:lnTo>
                  <a:pt x="7336561" y="14605"/>
                </a:lnTo>
                <a:lnTo>
                  <a:pt x="7364222" y="14605"/>
                </a:lnTo>
                <a:lnTo>
                  <a:pt x="7347077" y="16129"/>
                </a:lnTo>
                <a:lnTo>
                  <a:pt x="7343572" y="15621"/>
                </a:lnTo>
                <a:lnTo>
                  <a:pt x="7177176" y="15621"/>
                </a:lnTo>
                <a:lnTo>
                  <a:pt x="7152614" y="17018"/>
                </a:lnTo>
                <a:lnTo>
                  <a:pt x="7154189" y="17018"/>
                </a:lnTo>
                <a:lnTo>
                  <a:pt x="7153529" y="17145"/>
                </a:lnTo>
                <a:lnTo>
                  <a:pt x="9128608" y="17145"/>
                </a:lnTo>
                <a:lnTo>
                  <a:pt x="9120708" y="16129"/>
                </a:lnTo>
                <a:lnTo>
                  <a:pt x="9116771" y="15621"/>
                </a:lnTo>
                <a:lnTo>
                  <a:pt x="9085732" y="15621"/>
                </a:lnTo>
                <a:lnTo>
                  <a:pt x="9093670" y="15367"/>
                </a:lnTo>
                <a:lnTo>
                  <a:pt x="9074772" y="15367"/>
                </a:lnTo>
                <a:lnTo>
                  <a:pt x="9076880" y="15494"/>
                </a:lnTo>
                <a:lnTo>
                  <a:pt x="9068041" y="15367"/>
                </a:lnTo>
                <a:lnTo>
                  <a:pt x="9072016" y="15367"/>
                </a:lnTo>
                <a:lnTo>
                  <a:pt x="9067609" y="14605"/>
                </a:lnTo>
                <a:lnTo>
                  <a:pt x="9079979" y="14605"/>
                </a:lnTo>
                <a:lnTo>
                  <a:pt x="9102357" y="14605"/>
                </a:lnTo>
                <a:lnTo>
                  <a:pt x="9096692" y="15367"/>
                </a:lnTo>
                <a:lnTo>
                  <a:pt x="9112733" y="15367"/>
                </a:lnTo>
                <a:lnTo>
                  <a:pt x="9107005" y="12954"/>
                </a:lnTo>
                <a:lnTo>
                  <a:pt x="9135250" y="10795"/>
                </a:lnTo>
                <a:lnTo>
                  <a:pt x="9104287" y="10795"/>
                </a:lnTo>
                <a:lnTo>
                  <a:pt x="9104287" y="13843"/>
                </a:lnTo>
                <a:lnTo>
                  <a:pt x="9103665" y="13868"/>
                </a:lnTo>
                <a:lnTo>
                  <a:pt x="9098813" y="13843"/>
                </a:lnTo>
                <a:lnTo>
                  <a:pt x="9103106" y="13436"/>
                </a:lnTo>
                <a:lnTo>
                  <a:pt x="9103652" y="13843"/>
                </a:lnTo>
                <a:lnTo>
                  <a:pt x="9104287" y="13843"/>
                </a:lnTo>
                <a:lnTo>
                  <a:pt x="9104287" y="10795"/>
                </a:lnTo>
                <a:lnTo>
                  <a:pt x="9073553" y="10795"/>
                </a:lnTo>
                <a:lnTo>
                  <a:pt x="9057462" y="9779"/>
                </a:lnTo>
                <a:lnTo>
                  <a:pt x="9065400" y="9779"/>
                </a:lnTo>
                <a:lnTo>
                  <a:pt x="9032799" y="8890"/>
                </a:lnTo>
                <a:lnTo>
                  <a:pt x="9077223" y="8890"/>
                </a:lnTo>
                <a:lnTo>
                  <a:pt x="9030462" y="8686"/>
                </a:lnTo>
                <a:lnTo>
                  <a:pt x="9030462" y="13436"/>
                </a:lnTo>
                <a:lnTo>
                  <a:pt x="9018067" y="12954"/>
                </a:lnTo>
                <a:lnTo>
                  <a:pt x="9020708" y="12954"/>
                </a:lnTo>
                <a:lnTo>
                  <a:pt x="9030462" y="13436"/>
                </a:lnTo>
                <a:lnTo>
                  <a:pt x="9030462" y="8686"/>
                </a:lnTo>
                <a:lnTo>
                  <a:pt x="8996604" y="8521"/>
                </a:lnTo>
                <a:lnTo>
                  <a:pt x="8986787" y="8890"/>
                </a:lnTo>
                <a:lnTo>
                  <a:pt x="8963863" y="9779"/>
                </a:lnTo>
                <a:lnTo>
                  <a:pt x="8949106" y="9779"/>
                </a:lnTo>
                <a:lnTo>
                  <a:pt x="8933980" y="10795"/>
                </a:lnTo>
                <a:lnTo>
                  <a:pt x="8927846" y="10795"/>
                </a:lnTo>
                <a:lnTo>
                  <a:pt x="8928570" y="10668"/>
                </a:lnTo>
                <a:lnTo>
                  <a:pt x="8930754" y="10299"/>
                </a:lnTo>
                <a:lnTo>
                  <a:pt x="8917203" y="10668"/>
                </a:lnTo>
                <a:lnTo>
                  <a:pt x="8844902" y="12700"/>
                </a:lnTo>
                <a:lnTo>
                  <a:pt x="8844318" y="12192"/>
                </a:lnTo>
                <a:lnTo>
                  <a:pt x="8786647" y="12192"/>
                </a:lnTo>
                <a:lnTo>
                  <a:pt x="8729523" y="13436"/>
                </a:lnTo>
                <a:lnTo>
                  <a:pt x="8723998" y="13436"/>
                </a:lnTo>
                <a:lnTo>
                  <a:pt x="8694534" y="13843"/>
                </a:lnTo>
                <a:lnTo>
                  <a:pt x="8666899" y="13843"/>
                </a:lnTo>
                <a:lnTo>
                  <a:pt x="8626094" y="13436"/>
                </a:lnTo>
                <a:lnTo>
                  <a:pt x="8598103" y="12192"/>
                </a:lnTo>
                <a:lnTo>
                  <a:pt x="8572233" y="11049"/>
                </a:lnTo>
                <a:lnTo>
                  <a:pt x="8533105" y="12192"/>
                </a:lnTo>
                <a:lnTo>
                  <a:pt x="8467090" y="12192"/>
                </a:lnTo>
                <a:lnTo>
                  <a:pt x="8457171" y="8255"/>
                </a:lnTo>
                <a:lnTo>
                  <a:pt x="8942870" y="8255"/>
                </a:lnTo>
                <a:lnTo>
                  <a:pt x="9003170" y="8255"/>
                </a:lnTo>
                <a:lnTo>
                  <a:pt x="9306598" y="8255"/>
                </a:lnTo>
                <a:lnTo>
                  <a:pt x="9307919" y="8890"/>
                </a:lnTo>
                <a:lnTo>
                  <a:pt x="9309227" y="10033"/>
                </a:lnTo>
                <a:lnTo>
                  <a:pt x="9307309" y="10033"/>
                </a:lnTo>
                <a:lnTo>
                  <a:pt x="9302013" y="10426"/>
                </a:lnTo>
                <a:lnTo>
                  <a:pt x="9279750" y="10287"/>
                </a:lnTo>
                <a:lnTo>
                  <a:pt x="9278302" y="10668"/>
                </a:lnTo>
                <a:lnTo>
                  <a:pt x="9277921" y="10795"/>
                </a:lnTo>
                <a:lnTo>
                  <a:pt x="9271940" y="12192"/>
                </a:lnTo>
                <a:lnTo>
                  <a:pt x="9273705" y="12192"/>
                </a:lnTo>
                <a:lnTo>
                  <a:pt x="9284119" y="12954"/>
                </a:lnTo>
                <a:lnTo>
                  <a:pt x="9283116" y="12954"/>
                </a:lnTo>
                <a:lnTo>
                  <a:pt x="9287726" y="13436"/>
                </a:lnTo>
                <a:lnTo>
                  <a:pt x="9288691" y="13436"/>
                </a:lnTo>
                <a:lnTo>
                  <a:pt x="9293009" y="14605"/>
                </a:lnTo>
                <a:lnTo>
                  <a:pt x="9289707" y="14605"/>
                </a:lnTo>
                <a:lnTo>
                  <a:pt x="9282582" y="15367"/>
                </a:lnTo>
                <a:lnTo>
                  <a:pt x="9407588" y="15367"/>
                </a:lnTo>
                <a:lnTo>
                  <a:pt x="9392018" y="13436"/>
                </a:lnTo>
                <a:lnTo>
                  <a:pt x="9428632" y="13436"/>
                </a:lnTo>
                <a:lnTo>
                  <a:pt x="9415628" y="13843"/>
                </a:lnTo>
                <a:lnTo>
                  <a:pt x="9411284" y="13843"/>
                </a:lnTo>
                <a:lnTo>
                  <a:pt x="9415564" y="15367"/>
                </a:lnTo>
                <a:lnTo>
                  <a:pt x="9551302" y="15367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1343921" y="1552955"/>
            <a:ext cx="31750" cy="1905"/>
          </a:xfrm>
          <a:custGeom>
            <a:avLst/>
            <a:gdLst/>
            <a:ahLst/>
            <a:cxnLst/>
            <a:rect l="l" t="t" r="r" b="b"/>
            <a:pathLst>
              <a:path w="31750" h="1905">
                <a:moveTo>
                  <a:pt x="29182" y="0"/>
                </a:moveTo>
                <a:lnTo>
                  <a:pt x="11898" y="166"/>
                </a:lnTo>
                <a:lnTo>
                  <a:pt x="1019" y="571"/>
                </a:lnTo>
                <a:lnTo>
                  <a:pt x="0" y="1071"/>
                </a:lnTo>
                <a:lnTo>
                  <a:pt x="12291" y="1524"/>
                </a:lnTo>
                <a:lnTo>
                  <a:pt x="18260" y="1016"/>
                </a:lnTo>
                <a:lnTo>
                  <a:pt x="25245" y="1524"/>
                </a:lnTo>
                <a:lnTo>
                  <a:pt x="31214" y="1016"/>
                </a:lnTo>
                <a:lnTo>
                  <a:pt x="29182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1042904" y="1541970"/>
            <a:ext cx="88900" cy="4445"/>
          </a:xfrm>
          <a:custGeom>
            <a:avLst/>
            <a:gdLst/>
            <a:ahLst/>
            <a:cxnLst/>
            <a:rect l="l" t="t" r="r" b="b"/>
            <a:pathLst>
              <a:path w="88900" h="4444">
                <a:moveTo>
                  <a:pt x="56642" y="3111"/>
                </a:moveTo>
                <a:lnTo>
                  <a:pt x="50927" y="3111"/>
                </a:lnTo>
                <a:lnTo>
                  <a:pt x="50660" y="787"/>
                </a:lnTo>
                <a:lnTo>
                  <a:pt x="39598" y="0"/>
                </a:lnTo>
                <a:lnTo>
                  <a:pt x="21475" y="368"/>
                </a:lnTo>
                <a:lnTo>
                  <a:pt x="0" y="1460"/>
                </a:lnTo>
                <a:lnTo>
                  <a:pt x="6045" y="3302"/>
                </a:lnTo>
                <a:lnTo>
                  <a:pt x="18745" y="3911"/>
                </a:lnTo>
                <a:lnTo>
                  <a:pt x="36233" y="3721"/>
                </a:lnTo>
                <a:lnTo>
                  <a:pt x="56642" y="3111"/>
                </a:lnTo>
                <a:close/>
              </a:path>
              <a:path w="88900" h="4444">
                <a:moveTo>
                  <a:pt x="88773" y="1841"/>
                </a:moveTo>
                <a:lnTo>
                  <a:pt x="88125" y="1206"/>
                </a:lnTo>
                <a:lnTo>
                  <a:pt x="83007" y="1270"/>
                </a:lnTo>
                <a:lnTo>
                  <a:pt x="74574" y="1638"/>
                </a:lnTo>
                <a:lnTo>
                  <a:pt x="64008" y="1841"/>
                </a:lnTo>
                <a:lnTo>
                  <a:pt x="88773" y="1841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0725499" y="1528845"/>
            <a:ext cx="43180" cy="3810"/>
          </a:xfrm>
          <a:custGeom>
            <a:avLst/>
            <a:gdLst/>
            <a:ahLst/>
            <a:cxnLst/>
            <a:rect l="l" t="t" r="r" b="b"/>
            <a:pathLst>
              <a:path w="43179" h="3809">
                <a:moveTo>
                  <a:pt x="35750" y="0"/>
                </a:moveTo>
                <a:lnTo>
                  <a:pt x="12350" y="1535"/>
                </a:lnTo>
                <a:lnTo>
                  <a:pt x="0" y="3500"/>
                </a:lnTo>
                <a:lnTo>
                  <a:pt x="26320" y="3536"/>
                </a:lnTo>
                <a:lnTo>
                  <a:pt x="33414" y="3286"/>
                </a:lnTo>
                <a:lnTo>
                  <a:pt x="36591" y="2107"/>
                </a:lnTo>
                <a:lnTo>
                  <a:pt x="38697" y="1071"/>
                </a:lnTo>
                <a:lnTo>
                  <a:pt x="42576" y="1250"/>
                </a:lnTo>
                <a:lnTo>
                  <a:pt x="3575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1039856" y="1549908"/>
            <a:ext cx="26034" cy="5080"/>
          </a:xfrm>
          <a:custGeom>
            <a:avLst/>
            <a:gdLst/>
            <a:ahLst/>
            <a:cxnLst/>
            <a:rect l="l" t="t" r="r" b="b"/>
            <a:pathLst>
              <a:path w="26034" h="5080">
                <a:moveTo>
                  <a:pt x="15367" y="0"/>
                </a:moveTo>
                <a:lnTo>
                  <a:pt x="0" y="3682"/>
                </a:lnTo>
                <a:lnTo>
                  <a:pt x="25908" y="4571"/>
                </a:lnTo>
                <a:lnTo>
                  <a:pt x="15367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0842625" y="1549272"/>
            <a:ext cx="93980" cy="2540"/>
          </a:xfrm>
          <a:custGeom>
            <a:avLst/>
            <a:gdLst/>
            <a:ahLst/>
            <a:cxnLst/>
            <a:rect l="l" t="t" r="r" b="b"/>
            <a:pathLst>
              <a:path w="93979" h="2540">
                <a:moveTo>
                  <a:pt x="57023" y="1143"/>
                </a:moveTo>
                <a:lnTo>
                  <a:pt x="36360" y="431"/>
                </a:lnTo>
                <a:lnTo>
                  <a:pt x="17843" y="0"/>
                </a:lnTo>
                <a:lnTo>
                  <a:pt x="4648" y="152"/>
                </a:lnTo>
                <a:lnTo>
                  <a:pt x="0" y="1143"/>
                </a:lnTo>
                <a:lnTo>
                  <a:pt x="45593" y="2159"/>
                </a:lnTo>
                <a:lnTo>
                  <a:pt x="44704" y="1143"/>
                </a:lnTo>
                <a:lnTo>
                  <a:pt x="57023" y="1143"/>
                </a:lnTo>
                <a:close/>
              </a:path>
              <a:path w="93979" h="2540">
                <a:moveTo>
                  <a:pt x="93599" y="635"/>
                </a:moveTo>
                <a:lnTo>
                  <a:pt x="86233" y="660"/>
                </a:lnTo>
                <a:lnTo>
                  <a:pt x="76733" y="825"/>
                </a:lnTo>
                <a:lnTo>
                  <a:pt x="66522" y="1282"/>
                </a:lnTo>
                <a:lnTo>
                  <a:pt x="57023" y="2159"/>
                </a:lnTo>
                <a:lnTo>
                  <a:pt x="67754" y="2146"/>
                </a:lnTo>
                <a:lnTo>
                  <a:pt x="77825" y="1981"/>
                </a:lnTo>
                <a:lnTo>
                  <a:pt x="86639" y="1524"/>
                </a:lnTo>
                <a:lnTo>
                  <a:pt x="93599" y="635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0308189" y="1548383"/>
            <a:ext cx="52069" cy="5080"/>
          </a:xfrm>
          <a:custGeom>
            <a:avLst/>
            <a:gdLst/>
            <a:ahLst/>
            <a:cxnLst/>
            <a:rect l="l" t="t" r="r" b="b"/>
            <a:pathLst>
              <a:path w="52070" h="5080">
                <a:moveTo>
                  <a:pt x="50311" y="0"/>
                </a:moveTo>
                <a:lnTo>
                  <a:pt x="400" y="1142"/>
                </a:lnTo>
                <a:lnTo>
                  <a:pt x="0" y="2643"/>
                </a:lnTo>
                <a:lnTo>
                  <a:pt x="5195" y="3714"/>
                </a:lnTo>
                <a:lnTo>
                  <a:pt x="14724" y="4357"/>
                </a:lnTo>
                <a:lnTo>
                  <a:pt x="27324" y="4571"/>
                </a:lnTo>
                <a:lnTo>
                  <a:pt x="36881" y="3214"/>
                </a:lnTo>
                <a:lnTo>
                  <a:pt x="46057" y="2286"/>
                </a:lnTo>
                <a:lnTo>
                  <a:pt x="51613" y="1357"/>
                </a:lnTo>
                <a:lnTo>
                  <a:pt x="50311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0483595" y="1557527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1904" y="0"/>
                </a:moveTo>
                <a:lnTo>
                  <a:pt x="0" y="6096"/>
                </a:lnTo>
                <a:lnTo>
                  <a:pt x="24383" y="3429"/>
                </a:lnTo>
                <a:lnTo>
                  <a:pt x="10668" y="2667"/>
                </a:lnTo>
                <a:lnTo>
                  <a:pt x="9778" y="1777"/>
                </a:lnTo>
                <a:lnTo>
                  <a:pt x="1904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0328657" y="1563624"/>
            <a:ext cx="53340" cy="3175"/>
          </a:xfrm>
          <a:custGeom>
            <a:avLst/>
            <a:gdLst/>
            <a:ahLst/>
            <a:cxnLst/>
            <a:rect l="l" t="t" r="r" b="b"/>
            <a:pathLst>
              <a:path w="53340" h="3175">
                <a:moveTo>
                  <a:pt x="34415" y="0"/>
                </a:moveTo>
                <a:lnTo>
                  <a:pt x="22244" y="797"/>
                </a:lnTo>
                <a:lnTo>
                  <a:pt x="4776" y="1809"/>
                </a:lnTo>
                <a:lnTo>
                  <a:pt x="0" y="2678"/>
                </a:lnTo>
                <a:lnTo>
                  <a:pt x="25906" y="3048"/>
                </a:lnTo>
                <a:lnTo>
                  <a:pt x="35665" y="2035"/>
                </a:lnTo>
                <a:lnTo>
                  <a:pt x="49115" y="1238"/>
                </a:lnTo>
                <a:lnTo>
                  <a:pt x="53087" y="583"/>
                </a:lnTo>
                <a:lnTo>
                  <a:pt x="34415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9622535" y="1546860"/>
            <a:ext cx="10795" cy="7620"/>
          </a:xfrm>
          <a:custGeom>
            <a:avLst/>
            <a:gdLst/>
            <a:ahLst/>
            <a:cxnLst/>
            <a:rect l="l" t="t" r="r" b="b"/>
            <a:pathLst>
              <a:path w="10795" h="7619">
                <a:moveTo>
                  <a:pt x="9906" y="0"/>
                </a:moveTo>
                <a:lnTo>
                  <a:pt x="0" y="7619"/>
                </a:lnTo>
                <a:lnTo>
                  <a:pt x="10668" y="7619"/>
                </a:lnTo>
                <a:lnTo>
                  <a:pt x="9906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8961920" y="1566671"/>
            <a:ext cx="73660" cy="8890"/>
          </a:xfrm>
          <a:custGeom>
            <a:avLst/>
            <a:gdLst/>
            <a:ahLst/>
            <a:cxnLst/>
            <a:rect l="l" t="t" r="r" b="b"/>
            <a:pathLst>
              <a:path w="73659" h="8890">
                <a:moveTo>
                  <a:pt x="61683" y="0"/>
                </a:moveTo>
                <a:lnTo>
                  <a:pt x="51142" y="762"/>
                </a:lnTo>
                <a:lnTo>
                  <a:pt x="46316" y="762"/>
                </a:lnTo>
                <a:lnTo>
                  <a:pt x="43395" y="1524"/>
                </a:lnTo>
                <a:lnTo>
                  <a:pt x="61683" y="0"/>
                </a:lnTo>
                <a:close/>
              </a:path>
              <a:path w="73659" h="8890">
                <a:moveTo>
                  <a:pt x="73113" y="5207"/>
                </a:moveTo>
                <a:lnTo>
                  <a:pt x="72656" y="4089"/>
                </a:lnTo>
                <a:lnTo>
                  <a:pt x="44602" y="2590"/>
                </a:lnTo>
                <a:lnTo>
                  <a:pt x="44157" y="1524"/>
                </a:lnTo>
                <a:lnTo>
                  <a:pt x="20828" y="2514"/>
                </a:lnTo>
                <a:lnTo>
                  <a:pt x="5613" y="3454"/>
                </a:lnTo>
                <a:lnTo>
                  <a:pt x="0" y="5257"/>
                </a:lnTo>
                <a:lnTo>
                  <a:pt x="5549" y="8890"/>
                </a:lnTo>
                <a:lnTo>
                  <a:pt x="33870" y="8674"/>
                </a:lnTo>
                <a:lnTo>
                  <a:pt x="48564" y="4864"/>
                </a:lnTo>
                <a:lnTo>
                  <a:pt x="73113" y="5207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6650735" y="1574291"/>
            <a:ext cx="32384" cy="3175"/>
          </a:xfrm>
          <a:custGeom>
            <a:avLst/>
            <a:gdLst/>
            <a:ahLst/>
            <a:cxnLst/>
            <a:rect l="l" t="t" r="r" b="b"/>
            <a:pathLst>
              <a:path w="32384" h="3175">
                <a:moveTo>
                  <a:pt x="0" y="0"/>
                </a:moveTo>
                <a:lnTo>
                  <a:pt x="29210" y="3048"/>
                </a:lnTo>
                <a:lnTo>
                  <a:pt x="32004" y="1524"/>
                </a:lnTo>
                <a:lnTo>
                  <a:pt x="27021" y="1071"/>
                </a:lnTo>
                <a:lnTo>
                  <a:pt x="20240" y="762"/>
                </a:lnTo>
                <a:lnTo>
                  <a:pt x="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6163055" y="1566672"/>
            <a:ext cx="15240" cy="5080"/>
          </a:xfrm>
          <a:custGeom>
            <a:avLst/>
            <a:gdLst/>
            <a:ahLst/>
            <a:cxnLst/>
            <a:rect l="l" t="t" r="r" b="b"/>
            <a:pathLst>
              <a:path w="15239" h="5080">
                <a:moveTo>
                  <a:pt x="0" y="0"/>
                </a:moveTo>
                <a:lnTo>
                  <a:pt x="7112" y="4572"/>
                </a:lnTo>
                <a:lnTo>
                  <a:pt x="15240" y="4572"/>
                </a:lnTo>
                <a:lnTo>
                  <a:pt x="0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5744083" y="1574434"/>
            <a:ext cx="55244" cy="2540"/>
          </a:xfrm>
          <a:custGeom>
            <a:avLst/>
            <a:gdLst/>
            <a:ahLst/>
            <a:cxnLst/>
            <a:rect l="l" t="t" r="r" b="b"/>
            <a:pathLst>
              <a:path w="55245" h="2540">
                <a:moveTo>
                  <a:pt x="1266" y="0"/>
                </a:moveTo>
                <a:lnTo>
                  <a:pt x="0" y="2143"/>
                </a:lnTo>
                <a:lnTo>
                  <a:pt x="13338" y="2357"/>
                </a:lnTo>
                <a:lnTo>
                  <a:pt x="41398" y="1928"/>
                </a:lnTo>
                <a:lnTo>
                  <a:pt x="54737" y="2143"/>
                </a:lnTo>
                <a:lnTo>
                  <a:pt x="29610" y="1714"/>
                </a:lnTo>
                <a:lnTo>
                  <a:pt x="11461" y="428"/>
                </a:lnTo>
                <a:lnTo>
                  <a:pt x="1266" y="0"/>
                </a:lnTo>
                <a:close/>
              </a:path>
            </a:pathLst>
          </a:custGeom>
          <a:solidFill>
            <a:srgbClr val="56BB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731012" y="787400"/>
            <a:ext cx="106603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EF"/>
                </a:solidFill>
                <a:latin typeface="Times New Roman"/>
                <a:cs typeface="Times New Roman"/>
              </a:rPr>
              <a:t>2.</a:t>
            </a:r>
            <a:r>
              <a:rPr sz="2400" spc="-10" dirty="0">
                <a:solidFill>
                  <a:srgbClr val="00AFEF"/>
                </a:solidFill>
                <a:latin typeface="Times New Roman"/>
                <a:cs typeface="Times New Roman"/>
              </a:rPr>
              <a:t> Mid-</a:t>
            </a:r>
            <a:r>
              <a:rPr sz="2400" dirty="0">
                <a:solidFill>
                  <a:srgbClr val="00AFEF"/>
                </a:solidFill>
                <a:latin typeface="Times New Roman"/>
                <a:cs typeface="Times New Roman"/>
              </a:rPr>
              <a:t>square</a:t>
            </a:r>
            <a:r>
              <a:rPr sz="2400" spc="-3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Times New Roman"/>
                <a:cs typeface="Times New Roman"/>
              </a:rPr>
              <a:t>Method: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FCF7E0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CF7E0"/>
                </a:solidFill>
                <a:latin typeface="Times New Roman"/>
                <a:cs typeface="Times New Roman"/>
              </a:rPr>
              <a:t>this</a:t>
            </a:r>
            <a:r>
              <a:rPr sz="2400" u="sng" dirty="0">
                <a:solidFill>
                  <a:srgbClr val="FCF7E0"/>
                </a:solidFill>
                <a:uFill>
                  <a:solidFill>
                    <a:srgbClr val="56BBE4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4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CF7E0"/>
                </a:solidFill>
                <a:latin typeface="Times New Roman"/>
                <a:cs typeface="Times New Roman"/>
              </a:rPr>
              <a:t>we</a:t>
            </a:r>
            <a:r>
              <a:rPr sz="24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CF7E0"/>
                </a:solidFill>
                <a:latin typeface="Times New Roman"/>
                <a:cs typeface="Times New Roman"/>
              </a:rPr>
              <a:t>find</a:t>
            </a:r>
            <a:r>
              <a:rPr sz="24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CF7E0"/>
                </a:solidFill>
                <a:latin typeface="Times New Roman"/>
                <a:cs typeface="Times New Roman"/>
              </a:rPr>
              <a:t>square</a:t>
            </a:r>
            <a:r>
              <a:rPr sz="24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24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CF7E0"/>
                </a:solidFill>
                <a:latin typeface="Times New Roman"/>
                <a:cs typeface="Times New Roman"/>
              </a:rPr>
              <a:t>key</a:t>
            </a:r>
            <a:r>
              <a:rPr sz="24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CF7E0"/>
                </a:solidFill>
                <a:latin typeface="Times New Roman"/>
                <a:cs typeface="Times New Roman"/>
              </a:rPr>
              <a:t>and</a:t>
            </a:r>
            <a:r>
              <a:rPr sz="24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CF7E0"/>
                </a:solidFill>
                <a:latin typeface="Times New Roman"/>
                <a:cs typeface="Times New Roman"/>
              </a:rPr>
              <a:t>consider</a:t>
            </a:r>
            <a:r>
              <a:rPr sz="24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CF7E0"/>
                </a:solidFill>
                <a:latin typeface="Times New Roman"/>
                <a:cs typeface="Times New Roman"/>
              </a:rPr>
              <a:t>middle</a:t>
            </a:r>
            <a:r>
              <a:rPr sz="24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CF7E0"/>
                </a:solidFill>
                <a:latin typeface="Times New Roman"/>
                <a:cs typeface="Times New Roman"/>
              </a:rPr>
              <a:t>digits</a:t>
            </a:r>
            <a:r>
              <a:rPr sz="24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CF7E0"/>
                </a:solidFill>
                <a:latin typeface="Times New Roman"/>
                <a:cs typeface="Times New Roman"/>
              </a:rPr>
              <a:t>square</a:t>
            </a:r>
            <a:r>
              <a:rPr sz="24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CF7E0"/>
                </a:solidFill>
                <a:latin typeface="Times New Roman"/>
                <a:cs typeface="Times New Roman"/>
              </a:rPr>
              <a:t>as</a:t>
            </a:r>
            <a:r>
              <a:rPr sz="24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400" u="sng" dirty="0">
                <a:solidFill>
                  <a:srgbClr val="FCF7E0"/>
                </a:solidFill>
                <a:uFill>
                  <a:solidFill>
                    <a:srgbClr val="56BBE4"/>
                  </a:solidFill>
                </a:u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FCF7E0"/>
                </a:solidFill>
                <a:latin typeface="Times New Roman"/>
                <a:cs typeface="Times New Roman"/>
              </a:rPr>
              <a:t>ash</a:t>
            </a:r>
            <a:r>
              <a:rPr sz="2400" spc="-10" dirty="0">
                <a:solidFill>
                  <a:srgbClr val="FCF7E0"/>
                </a:solidFill>
                <a:latin typeface="Times New Roman"/>
                <a:cs typeface="Times New Roman"/>
              </a:rPr>
              <a:t> value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Example: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K1=11</a:t>
            </a:r>
            <a:r>
              <a:rPr sz="2400" spc="-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400" spc="-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00"/>
                </a:solidFill>
                <a:latin typeface="Times New Roman"/>
                <a:cs typeface="Times New Roman"/>
              </a:rPr>
              <a:t>K2=12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74465" y="1884375"/>
            <a:ext cx="10788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00"/>
                </a:solidFill>
                <a:latin typeface="Times New Roman"/>
                <a:cs typeface="Times New Roman"/>
              </a:rPr>
              <a:t>h(K1)=2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FFFF00"/>
                </a:solidFill>
                <a:latin typeface="Times New Roman"/>
                <a:cs typeface="Times New Roman"/>
              </a:rPr>
              <a:t>h(K2)=4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05612" y="1884375"/>
            <a:ext cx="2439670" cy="1351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00"/>
                </a:solidFill>
                <a:latin typeface="Cambria Math"/>
                <a:cs typeface="Cambria Math"/>
              </a:rPr>
              <a:t>𝐾1</a:t>
            </a:r>
            <a:r>
              <a:rPr sz="2625" baseline="28571" dirty="0">
                <a:solidFill>
                  <a:srgbClr val="FFFF00"/>
                </a:solidFill>
                <a:latin typeface="Cambria Math"/>
                <a:cs typeface="Cambria Math"/>
              </a:rPr>
              <a:t>2</a:t>
            </a:r>
            <a:r>
              <a:rPr sz="2625" spc="577" baseline="28571" dirty="0">
                <a:solidFill>
                  <a:srgbClr val="FFFF00"/>
                </a:solidFill>
                <a:latin typeface="Cambria Math"/>
                <a:cs typeface="Cambria Math"/>
              </a:rPr>
              <a:t> </a:t>
            </a:r>
            <a:r>
              <a:rPr sz="2400" spc="-20" dirty="0">
                <a:solidFill>
                  <a:srgbClr val="FFFF00"/>
                </a:solidFill>
                <a:latin typeface="Cambria Math"/>
                <a:cs typeface="Cambria Math"/>
              </a:rPr>
              <a:t>=</a:t>
            </a:r>
            <a:r>
              <a:rPr sz="2400" spc="-20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spc="-20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00"/>
                </a:solidFill>
                <a:latin typeface="Cambria Math"/>
                <a:cs typeface="Cambria Math"/>
              </a:rPr>
              <a:t>𝐾2</a:t>
            </a:r>
            <a:r>
              <a:rPr sz="2625" baseline="28571" dirty="0">
                <a:solidFill>
                  <a:srgbClr val="FFFF00"/>
                </a:solidFill>
                <a:latin typeface="Cambria Math"/>
                <a:cs typeface="Cambria Math"/>
              </a:rPr>
              <a:t>2</a:t>
            </a:r>
            <a:r>
              <a:rPr sz="2625" spc="592" baseline="28571" dirty="0">
                <a:solidFill>
                  <a:srgbClr val="FFFF00"/>
                </a:solidFill>
                <a:latin typeface="Cambria Math"/>
                <a:cs typeface="Cambria Math"/>
              </a:rPr>
              <a:t> </a:t>
            </a:r>
            <a:r>
              <a:rPr sz="2400" spc="-20" dirty="0">
                <a:solidFill>
                  <a:srgbClr val="FFFF00"/>
                </a:solidFill>
                <a:latin typeface="Cambria Math"/>
                <a:cs typeface="Cambria Math"/>
              </a:rPr>
              <a:t>=</a:t>
            </a:r>
            <a:r>
              <a:rPr sz="2400" spc="-20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sz="2400" spc="-2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24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56BBE4"/>
                </a:solidFill>
                <a:latin typeface="Times New Roman"/>
                <a:cs typeface="Times New Roman"/>
              </a:rPr>
              <a:t>3. Folding</a:t>
            </a:r>
            <a:r>
              <a:rPr sz="2400" spc="-10" dirty="0">
                <a:solidFill>
                  <a:srgbClr val="56BBE4"/>
                </a:solidFill>
                <a:latin typeface="Times New Roman"/>
                <a:cs typeface="Times New Roman"/>
              </a:rPr>
              <a:t> Method: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658111" y="5655228"/>
            <a:ext cx="715010" cy="0"/>
          </a:xfrm>
          <a:custGeom>
            <a:avLst/>
            <a:gdLst/>
            <a:ahLst/>
            <a:cxnLst/>
            <a:rect l="l" t="t" r="r" b="b"/>
            <a:pathLst>
              <a:path w="715010">
                <a:moveTo>
                  <a:pt x="0" y="0"/>
                </a:moveTo>
                <a:lnTo>
                  <a:pt x="714772" y="0"/>
                </a:lnTo>
              </a:path>
            </a:pathLst>
          </a:custGeom>
          <a:ln w="22493">
            <a:solidFill>
              <a:srgbClr val="FEFE00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31012" y="3210814"/>
            <a:ext cx="1072832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4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this,</a:t>
            </a:r>
            <a:r>
              <a:rPr sz="24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24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divide</a:t>
            </a:r>
            <a:r>
              <a:rPr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digits</a:t>
            </a:r>
            <a:r>
              <a:rPr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r>
              <a:rPr sz="24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different</a:t>
            </a:r>
            <a:r>
              <a:rPr sz="24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folds,</a:t>
            </a:r>
            <a:r>
              <a:rPr sz="24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then</a:t>
            </a:r>
            <a:r>
              <a:rPr sz="24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24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need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add</a:t>
            </a:r>
            <a:r>
              <a:rPr sz="24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sz="24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folds</a:t>
            </a:r>
            <a:r>
              <a:rPr sz="24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result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addition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(ignoring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carry)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be considered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as hash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endParaRPr sz="2400" dirty="0">
              <a:latin typeface="Times New Roman"/>
              <a:cs typeface="Times New Roman"/>
            </a:endParaRPr>
          </a:p>
          <a:p>
            <a:pPr marL="927100" marR="5142865" indent="-9144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Example: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K1=123456789</a:t>
            </a:r>
            <a:r>
              <a:rPr sz="2400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sz="24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let</a:t>
            </a:r>
            <a:r>
              <a:rPr sz="24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Fold</a:t>
            </a: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00"/>
                </a:solidFill>
                <a:latin typeface="Times New Roman"/>
                <a:cs typeface="Times New Roman"/>
              </a:rPr>
              <a:t>size=3 </a:t>
            </a:r>
            <a:r>
              <a:rPr sz="2400" spc="-25" dirty="0">
                <a:solidFill>
                  <a:srgbClr val="FFFF00"/>
                </a:solidFill>
                <a:latin typeface="Times New Roman"/>
                <a:cs typeface="Times New Roman"/>
              </a:rPr>
              <a:t>123</a:t>
            </a:r>
            <a:endParaRPr sz="24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spc="-25" dirty="0">
                <a:solidFill>
                  <a:srgbClr val="FFFF00"/>
                </a:solidFill>
                <a:latin typeface="Times New Roman"/>
                <a:cs typeface="Times New Roman"/>
              </a:rPr>
              <a:t>456</a:t>
            </a:r>
            <a:endParaRPr sz="24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spc="-25" dirty="0">
                <a:solidFill>
                  <a:srgbClr val="FFFF00"/>
                </a:solidFill>
                <a:latin typeface="Times New Roman"/>
                <a:cs typeface="Times New Roman"/>
              </a:rPr>
              <a:t>789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  <a:tabLst>
                <a:tab pos="2755900" algn="l"/>
              </a:tabLst>
            </a:pP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400" spc="-20" dirty="0">
                <a:solidFill>
                  <a:srgbClr val="FFFF00"/>
                </a:solidFill>
                <a:latin typeface="Times New Roman"/>
                <a:cs typeface="Times New Roman"/>
              </a:rPr>
              <a:t>368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FFFF00"/>
                </a:solidFill>
                <a:latin typeface="Times New Roman"/>
                <a:cs typeface="Times New Roman"/>
              </a:rPr>
              <a:t>h(K1)=368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dirty="0">
                <a:solidFill>
                  <a:srgbClr val="FFC000"/>
                </a:solidFill>
              </a:rPr>
              <a:t>Collision</a:t>
            </a:r>
            <a:r>
              <a:rPr sz="4600" spc="-60" dirty="0">
                <a:solidFill>
                  <a:srgbClr val="FFC000"/>
                </a:solidFill>
              </a:rPr>
              <a:t> </a:t>
            </a:r>
            <a:r>
              <a:rPr sz="4600" dirty="0">
                <a:solidFill>
                  <a:srgbClr val="FFC000"/>
                </a:solidFill>
              </a:rPr>
              <a:t>Resolution</a:t>
            </a:r>
            <a:r>
              <a:rPr sz="4600" spc="-130" dirty="0">
                <a:solidFill>
                  <a:srgbClr val="FFC000"/>
                </a:solidFill>
              </a:rPr>
              <a:t> </a:t>
            </a:r>
            <a:r>
              <a:rPr sz="4600" spc="-25" dirty="0">
                <a:solidFill>
                  <a:srgbClr val="FFC000"/>
                </a:solidFill>
              </a:rPr>
              <a:t>Techniques:</a:t>
            </a:r>
            <a:endParaRPr sz="4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89254" y="1487500"/>
            <a:ext cx="9359900" cy="463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56BBE4"/>
                </a:solidFill>
                <a:latin typeface="Times New Roman"/>
                <a:cs typeface="Times New Roman"/>
              </a:rPr>
              <a:t>A. Open</a:t>
            </a:r>
            <a:r>
              <a:rPr sz="3600" spc="-204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56BBE4"/>
                </a:solidFill>
                <a:latin typeface="Times New Roman"/>
                <a:cs typeface="Times New Roman"/>
              </a:rPr>
              <a:t>Addressing:</a:t>
            </a:r>
            <a:endParaRPr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3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sz="3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types:</a:t>
            </a:r>
            <a:endParaRPr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800" dirty="0">
                <a:solidFill>
                  <a:srgbClr val="92D050"/>
                </a:solidFill>
                <a:latin typeface="Times New Roman"/>
                <a:cs typeface="Times New Roman"/>
              </a:rPr>
              <a:t>1.</a:t>
            </a:r>
            <a:r>
              <a:rPr sz="2800" spc="-5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2D050"/>
                </a:solidFill>
                <a:latin typeface="Times New Roman"/>
                <a:cs typeface="Times New Roman"/>
              </a:rPr>
              <a:t>Linear</a:t>
            </a:r>
            <a:r>
              <a:rPr sz="2800" spc="-5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92D050"/>
                </a:solidFill>
                <a:latin typeface="Times New Roman"/>
                <a:cs typeface="Times New Roman"/>
              </a:rPr>
              <a:t>Probing:</a:t>
            </a:r>
            <a:endParaRPr sz="2800" dirty="0">
              <a:latin typeface="Times New Roman"/>
              <a:cs typeface="Times New Roman"/>
            </a:endParaRPr>
          </a:p>
          <a:p>
            <a:pPr marL="926465" marR="5080" indent="-914400">
              <a:lnSpc>
                <a:spcPct val="109300"/>
              </a:lnSpc>
              <a:spcBef>
                <a:spcPts val="5"/>
              </a:spcBef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this,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collision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occurs,</a:t>
            </a:r>
            <a:r>
              <a:rPr sz="2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then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hash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r>
              <a:rPr sz="2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computed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using: </a:t>
            </a:r>
            <a:r>
              <a:rPr sz="2600" spc="-10" dirty="0">
                <a:solidFill>
                  <a:srgbClr val="FFFF00"/>
                </a:solidFill>
                <a:latin typeface="Times New Roman"/>
                <a:cs typeface="Times New Roman"/>
              </a:rPr>
              <a:t>h(K,i)=(K+i)%N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Here,</a:t>
            </a:r>
            <a:endParaRPr sz="2600" dirty="0">
              <a:latin typeface="Times New Roman"/>
              <a:cs typeface="Times New Roman"/>
            </a:endParaRPr>
          </a:p>
          <a:p>
            <a:pPr marL="12700" marR="7137400">
              <a:lnSpc>
                <a:spcPct val="109200"/>
              </a:lnSpc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h: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Hash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function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K: </a:t>
            </a:r>
            <a:r>
              <a:rPr sz="2600" spc="-25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sz="2600" dirty="0">
              <a:latin typeface="Times New Roman"/>
              <a:cs typeface="Times New Roman"/>
            </a:endParaRPr>
          </a:p>
          <a:p>
            <a:pPr marL="12700" marR="6416040">
              <a:lnSpc>
                <a:spcPct val="109200"/>
              </a:lnSpc>
              <a:spcBef>
                <a:spcPts val="5"/>
              </a:spcBef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i: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r>
              <a:rPr sz="2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collision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N: Size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hash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table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254" y="991312"/>
            <a:ext cx="9359900" cy="143954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800" dirty="0"/>
              <a:t>2.</a:t>
            </a:r>
            <a:r>
              <a:rPr sz="2800" spc="-50" dirty="0"/>
              <a:t> </a:t>
            </a:r>
            <a:r>
              <a:rPr sz="2800" dirty="0"/>
              <a:t>Quadratic</a:t>
            </a:r>
            <a:r>
              <a:rPr sz="2800" spc="-55" dirty="0"/>
              <a:t> </a:t>
            </a:r>
            <a:r>
              <a:rPr sz="2800" spc="-10" dirty="0"/>
              <a:t>Probing:</a:t>
            </a:r>
            <a:endParaRPr sz="2800" dirty="0"/>
          </a:p>
          <a:p>
            <a:pPr marL="926465" marR="5080" indent="-914400">
              <a:lnSpc>
                <a:spcPct val="106500"/>
              </a:lnSpc>
              <a:spcBef>
                <a:spcPts val="90"/>
              </a:spcBef>
            </a:pPr>
            <a:r>
              <a:rPr sz="2600" dirty="0">
                <a:solidFill>
                  <a:srgbClr val="FFFFFF"/>
                </a:solidFill>
              </a:rPr>
              <a:t>In</a:t>
            </a:r>
            <a:r>
              <a:rPr sz="2600" spc="-20" dirty="0">
                <a:solidFill>
                  <a:srgbClr val="FFFFFF"/>
                </a:solidFill>
              </a:rPr>
              <a:t> </a:t>
            </a:r>
            <a:r>
              <a:rPr sz="2600" dirty="0">
                <a:solidFill>
                  <a:srgbClr val="FFFFFF"/>
                </a:solidFill>
              </a:rPr>
              <a:t>this,</a:t>
            </a:r>
            <a:r>
              <a:rPr sz="2600" spc="-10" dirty="0">
                <a:solidFill>
                  <a:srgbClr val="FFFFFF"/>
                </a:solidFill>
              </a:rPr>
              <a:t> </a:t>
            </a:r>
            <a:r>
              <a:rPr sz="2600" dirty="0">
                <a:solidFill>
                  <a:srgbClr val="FFFFFF"/>
                </a:solidFill>
              </a:rPr>
              <a:t>if</a:t>
            </a:r>
            <a:r>
              <a:rPr sz="2600" spc="-5" dirty="0">
                <a:solidFill>
                  <a:srgbClr val="FFFFFF"/>
                </a:solidFill>
              </a:rPr>
              <a:t> </a:t>
            </a:r>
            <a:r>
              <a:rPr sz="2600" dirty="0">
                <a:solidFill>
                  <a:srgbClr val="FFFFFF"/>
                </a:solidFill>
              </a:rPr>
              <a:t>collision</a:t>
            </a:r>
            <a:r>
              <a:rPr sz="2600" spc="5" dirty="0">
                <a:solidFill>
                  <a:srgbClr val="FFFFFF"/>
                </a:solidFill>
              </a:rPr>
              <a:t> </a:t>
            </a:r>
            <a:r>
              <a:rPr sz="2600" dirty="0">
                <a:solidFill>
                  <a:srgbClr val="FFFFFF"/>
                </a:solidFill>
              </a:rPr>
              <a:t>occurs,</a:t>
            </a:r>
            <a:r>
              <a:rPr sz="2600" spc="-30" dirty="0">
                <a:solidFill>
                  <a:srgbClr val="FFFFFF"/>
                </a:solidFill>
              </a:rPr>
              <a:t> </a:t>
            </a:r>
            <a:r>
              <a:rPr sz="2600" dirty="0">
                <a:solidFill>
                  <a:srgbClr val="FFFFFF"/>
                </a:solidFill>
              </a:rPr>
              <a:t>then</a:t>
            </a:r>
            <a:r>
              <a:rPr sz="2600" spc="-15" dirty="0">
                <a:solidFill>
                  <a:srgbClr val="FFFFFF"/>
                </a:solidFill>
              </a:rPr>
              <a:t> </a:t>
            </a:r>
            <a:r>
              <a:rPr sz="2600" dirty="0">
                <a:solidFill>
                  <a:srgbClr val="FFFFFF"/>
                </a:solidFill>
              </a:rPr>
              <a:t>the</a:t>
            </a:r>
            <a:r>
              <a:rPr sz="2600" spc="-5" dirty="0">
                <a:solidFill>
                  <a:srgbClr val="FFFFFF"/>
                </a:solidFill>
              </a:rPr>
              <a:t> </a:t>
            </a:r>
            <a:r>
              <a:rPr sz="2600" dirty="0">
                <a:solidFill>
                  <a:srgbClr val="FFFFFF"/>
                </a:solidFill>
              </a:rPr>
              <a:t>hash</a:t>
            </a:r>
            <a:r>
              <a:rPr sz="2600" spc="-15" dirty="0">
                <a:solidFill>
                  <a:srgbClr val="FFFFFF"/>
                </a:solidFill>
              </a:rPr>
              <a:t> </a:t>
            </a:r>
            <a:r>
              <a:rPr sz="2600" dirty="0">
                <a:solidFill>
                  <a:srgbClr val="FFFFFF"/>
                </a:solidFill>
              </a:rPr>
              <a:t>value</a:t>
            </a:r>
            <a:r>
              <a:rPr sz="2600" spc="-30" dirty="0">
                <a:solidFill>
                  <a:srgbClr val="FFFFFF"/>
                </a:solidFill>
              </a:rPr>
              <a:t> </a:t>
            </a:r>
            <a:r>
              <a:rPr sz="2600" dirty="0">
                <a:solidFill>
                  <a:srgbClr val="FFFFFF"/>
                </a:solidFill>
              </a:rPr>
              <a:t>will</a:t>
            </a:r>
            <a:r>
              <a:rPr sz="2600" spc="-10" dirty="0">
                <a:solidFill>
                  <a:srgbClr val="FFFFFF"/>
                </a:solidFill>
              </a:rPr>
              <a:t> </a:t>
            </a:r>
            <a:r>
              <a:rPr sz="2600" dirty="0">
                <a:solidFill>
                  <a:srgbClr val="FFFFFF"/>
                </a:solidFill>
              </a:rPr>
              <a:t>be</a:t>
            </a:r>
            <a:r>
              <a:rPr sz="2600" spc="-20" dirty="0">
                <a:solidFill>
                  <a:srgbClr val="FFFFFF"/>
                </a:solidFill>
              </a:rPr>
              <a:t> </a:t>
            </a:r>
            <a:r>
              <a:rPr sz="2600" dirty="0">
                <a:solidFill>
                  <a:srgbClr val="FFFFFF"/>
                </a:solidFill>
              </a:rPr>
              <a:t>computed</a:t>
            </a:r>
            <a:r>
              <a:rPr sz="2600" spc="-15" dirty="0">
                <a:solidFill>
                  <a:srgbClr val="FFFFFF"/>
                </a:solidFill>
              </a:rPr>
              <a:t> </a:t>
            </a:r>
            <a:r>
              <a:rPr sz="2600" spc="-10" dirty="0">
                <a:solidFill>
                  <a:srgbClr val="FFFFFF"/>
                </a:solidFill>
              </a:rPr>
              <a:t>using: </a:t>
            </a:r>
            <a:r>
              <a:rPr sz="2600" spc="-10" dirty="0">
                <a:solidFill>
                  <a:srgbClr val="FFFF00"/>
                </a:solidFill>
              </a:rPr>
              <a:t>h(K,i)=[h1(K)+C1*i+C2*i</a:t>
            </a:r>
            <a:r>
              <a:rPr spc="-10" dirty="0">
                <a:solidFill>
                  <a:srgbClr val="FFFF00"/>
                </a:solidFill>
              </a:rPr>
              <a:t>²</a:t>
            </a:r>
            <a:r>
              <a:rPr sz="2600" spc="-10" dirty="0">
                <a:solidFill>
                  <a:srgbClr val="FFFF00"/>
                </a:solidFill>
              </a:rPr>
              <a:t>]%N</a:t>
            </a:r>
            <a:endParaRPr sz="2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89254" y="2406751"/>
            <a:ext cx="7139305" cy="30556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Here,</a:t>
            </a:r>
            <a:endParaRPr sz="2600" dirty="0">
              <a:latin typeface="Times New Roman"/>
              <a:cs typeface="Times New Roman"/>
            </a:endParaRPr>
          </a:p>
          <a:p>
            <a:pPr marL="12700" marR="4291330">
              <a:lnSpc>
                <a:spcPct val="109200"/>
              </a:lnSpc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h, h1:</a:t>
            </a:r>
            <a:r>
              <a:rPr sz="2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Hash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functions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K: </a:t>
            </a:r>
            <a:r>
              <a:rPr sz="2600" spc="-25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sz="2600" dirty="0">
              <a:latin typeface="Times New Roman"/>
              <a:cs typeface="Times New Roman"/>
            </a:endParaRPr>
          </a:p>
          <a:p>
            <a:pPr marL="12700" marR="4194810">
              <a:lnSpc>
                <a:spcPct val="109200"/>
              </a:lnSpc>
              <a:spcBef>
                <a:spcPts val="5"/>
              </a:spcBef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i: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r>
              <a:rPr sz="2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collision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N: Size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hash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table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h1(K):</a:t>
            </a:r>
            <a:r>
              <a:rPr sz="2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K mod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C1,</a:t>
            </a:r>
            <a:r>
              <a:rPr sz="2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C2: Constants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2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C1,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C2 &lt;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C1,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C2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!=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96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56BBE4"/>
                </a:solidFill>
              </a:rPr>
              <a:t>B.</a:t>
            </a:r>
            <a:r>
              <a:rPr sz="3600" spc="-75" dirty="0">
                <a:solidFill>
                  <a:srgbClr val="56BBE4"/>
                </a:solidFill>
              </a:rPr>
              <a:t> </a:t>
            </a:r>
            <a:r>
              <a:rPr sz="3600" dirty="0">
                <a:solidFill>
                  <a:srgbClr val="56BBE4"/>
                </a:solidFill>
              </a:rPr>
              <a:t>Rehashing</a:t>
            </a:r>
            <a:r>
              <a:rPr sz="3600" spc="-70" dirty="0">
                <a:solidFill>
                  <a:srgbClr val="56BBE4"/>
                </a:solidFill>
              </a:rPr>
              <a:t> </a:t>
            </a:r>
            <a:r>
              <a:rPr sz="3600" dirty="0">
                <a:solidFill>
                  <a:srgbClr val="56BBE4"/>
                </a:solidFill>
              </a:rPr>
              <a:t>or</a:t>
            </a:r>
            <a:r>
              <a:rPr sz="3600" spc="-75" dirty="0">
                <a:solidFill>
                  <a:srgbClr val="56BBE4"/>
                </a:solidFill>
              </a:rPr>
              <a:t> </a:t>
            </a:r>
            <a:r>
              <a:rPr sz="3600" dirty="0">
                <a:solidFill>
                  <a:srgbClr val="56BBE4"/>
                </a:solidFill>
              </a:rPr>
              <a:t>Double</a:t>
            </a:r>
            <a:r>
              <a:rPr sz="3600" spc="-70" dirty="0">
                <a:solidFill>
                  <a:srgbClr val="56BBE4"/>
                </a:solidFill>
              </a:rPr>
              <a:t> </a:t>
            </a:r>
            <a:r>
              <a:rPr sz="3600" spc="-10" dirty="0">
                <a:solidFill>
                  <a:srgbClr val="56BBE4"/>
                </a:solidFill>
              </a:rPr>
              <a:t>Hashing: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89254" y="1496415"/>
            <a:ext cx="9359900" cy="392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marR="5080" indent="-914400">
              <a:lnSpc>
                <a:spcPct val="1092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this,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collision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occurs,</a:t>
            </a:r>
            <a:r>
              <a:rPr sz="2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then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hash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r>
              <a:rPr sz="2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computed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using: </a:t>
            </a:r>
            <a:r>
              <a:rPr sz="2600" spc="-10" dirty="0">
                <a:solidFill>
                  <a:srgbClr val="FFFF00"/>
                </a:solidFill>
                <a:latin typeface="Times New Roman"/>
                <a:cs typeface="Times New Roman"/>
              </a:rPr>
              <a:t>h(K,i)=[h1(K)+i*h2(K)]%N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Here,</a:t>
            </a:r>
            <a:endParaRPr sz="2600" dirty="0">
              <a:latin typeface="Times New Roman"/>
              <a:cs typeface="Times New Roman"/>
            </a:endParaRPr>
          </a:p>
          <a:p>
            <a:pPr marL="12700" marR="6182360">
              <a:lnSpc>
                <a:spcPct val="109200"/>
              </a:lnSpc>
              <a:spcBef>
                <a:spcPts val="5"/>
              </a:spcBef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h,h1,h2:</a:t>
            </a:r>
            <a:r>
              <a:rPr sz="2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Hash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functions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K: </a:t>
            </a:r>
            <a:r>
              <a:rPr sz="2600" spc="-25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i: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r>
              <a:rPr sz="2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collision</a:t>
            </a:r>
            <a:endParaRPr sz="2600" dirty="0">
              <a:latin typeface="Times New Roman"/>
              <a:cs typeface="Times New Roman"/>
            </a:endParaRPr>
          </a:p>
          <a:p>
            <a:pPr marL="12700" marR="6590030">
              <a:lnSpc>
                <a:spcPct val="109200"/>
              </a:lnSpc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N: Size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hash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table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h1(K):</a:t>
            </a:r>
            <a:r>
              <a:rPr sz="2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K mod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2755900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h2(K):</a:t>
            </a:r>
            <a:r>
              <a:rPr sz="2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K mod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Times New Roman"/>
                <a:cs typeface="Times New Roman"/>
              </a:rPr>
              <a:t>N’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choose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N’=N-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1 or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N-</a:t>
            </a:r>
            <a:r>
              <a:rPr sz="2600" spc="-5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012" y="857834"/>
            <a:ext cx="115760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0" dirty="0">
                <a:solidFill>
                  <a:srgbClr val="FFC000"/>
                </a:solidFill>
                <a:latin typeface="Times New Roman"/>
                <a:cs typeface="Times New Roman"/>
              </a:rPr>
              <a:t>Tree: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012" y="1707870"/>
            <a:ext cx="1072896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100"/>
              </a:spcBef>
            </a:pP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3200" spc="175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tree</a:t>
            </a:r>
            <a:r>
              <a:rPr sz="3200" spc="275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3200" spc="265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non-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linear</a:t>
            </a:r>
            <a:r>
              <a:rPr sz="3200" spc="260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data</a:t>
            </a:r>
            <a:r>
              <a:rPr sz="3200" spc="270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structure,</a:t>
            </a:r>
            <a:r>
              <a:rPr sz="3200" spc="270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in</a:t>
            </a:r>
            <a:r>
              <a:rPr sz="3200" spc="265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which</a:t>
            </a:r>
            <a:r>
              <a:rPr sz="3200" spc="265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data</a:t>
            </a:r>
            <a:r>
              <a:rPr sz="3200" spc="270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can</a:t>
            </a:r>
            <a:r>
              <a:rPr sz="3200" spc="265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3200" spc="-25" dirty="0">
                <a:solidFill>
                  <a:srgbClr val="FCF7E0"/>
                </a:solidFill>
                <a:latin typeface="Times New Roman"/>
                <a:cs typeface="Times New Roman"/>
              </a:rPr>
              <a:t>be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represented</a:t>
            </a:r>
            <a:r>
              <a:rPr sz="3200" spc="3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in</a:t>
            </a:r>
            <a:r>
              <a:rPr sz="3200" spc="3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3200" spc="3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form</a:t>
            </a:r>
            <a:r>
              <a:rPr sz="3200" spc="3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3200" spc="3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nodes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.</a:t>
            </a:r>
            <a:r>
              <a:rPr sz="3200" spc="3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3200" spc="19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tree</a:t>
            </a:r>
            <a:r>
              <a:rPr sz="3200" spc="3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can</a:t>
            </a:r>
            <a:r>
              <a:rPr sz="3200" spc="3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contain</a:t>
            </a:r>
            <a:r>
              <a:rPr sz="3200" spc="3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root</a:t>
            </a:r>
            <a:r>
              <a:rPr sz="3200" spc="3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node,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intermediate</a:t>
            </a:r>
            <a:r>
              <a:rPr sz="32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node</a:t>
            </a:r>
            <a:r>
              <a:rPr sz="32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as</a:t>
            </a:r>
            <a:r>
              <a:rPr sz="32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well</a:t>
            </a:r>
            <a:r>
              <a:rPr sz="32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as</a:t>
            </a:r>
            <a:r>
              <a:rPr sz="32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leaf</a:t>
            </a:r>
            <a:r>
              <a:rPr sz="32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node.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0578" y="3670427"/>
            <a:ext cx="3807460" cy="20421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dirty="0">
                <a:solidFill>
                  <a:srgbClr val="FFC000"/>
                </a:solidFill>
              </a:rPr>
              <a:t>Binary</a:t>
            </a:r>
            <a:r>
              <a:rPr sz="4300" spc="-190" dirty="0">
                <a:solidFill>
                  <a:srgbClr val="FFC000"/>
                </a:solidFill>
              </a:rPr>
              <a:t> </a:t>
            </a:r>
            <a:r>
              <a:rPr sz="4300" spc="-20" dirty="0">
                <a:solidFill>
                  <a:srgbClr val="FFC000"/>
                </a:solidFill>
              </a:rPr>
              <a:t>Tree:</a:t>
            </a:r>
            <a:endParaRPr sz="4300" dirty="0"/>
          </a:p>
        </p:txBody>
      </p:sp>
      <p:sp>
        <p:nvSpPr>
          <p:cNvPr id="3" name="object 3"/>
          <p:cNvSpPr txBox="1"/>
          <p:nvPr/>
        </p:nvSpPr>
        <p:spPr>
          <a:xfrm>
            <a:off x="731012" y="1707870"/>
            <a:ext cx="1072896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100"/>
              </a:spcBef>
            </a:pP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It</a:t>
            </a:r>
            <a:r>
              <a:rPr sz="3200" spc="17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3200" spc="1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3200" spc="18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type</a:t>
            </a:r>
            <a:r>
              <a:rPr sz="3200" spc="17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3200" spc="1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tree</a:t>
            </a:r>
            <a:r>
              <a:rPr sz="3200" spc="1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in</a:t>
            </a:r>
            <a:r>
              <a:rPr sz="3200" spc="18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which</a:t>
            </a:r>
            <a:r>
              <a:rPr sz="3200" spc="19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every</a:t>
            </a:r>
            <a:r>
              <a:rPr sz="3200" spc="1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node</a:t>
            </a:r>
            <a:r>
              <a:rPr sz="3200" spc="18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should</a:t>
            </a:r>
            <a:r>
              <a:rPr sz="3200" spc="17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have</a:t>
            </a:r>
            <a:r>
              <a:rPr sz="3200" spc="1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maximum</a:t>
            </a:r>
            <a:r>
              <a:rPr sz="3200" spc="19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FCF7E0"/>
                </a:solidFill>
                <a:latin typeface="Times New Roman"/>
                <a:cs typeface="Times New Roman"/>
              </a:rPr>
              <a:t>2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children.</a:t>
            </a:r>
            <a:r>
              <a:rPr sz="3200" spc="254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It</a:t>
            </a:r>
            <a:r>
              <a:rPr sz="3200" spc="2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3200" spc="254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also</a:t>
            </a:r>
            <a:r>
              <a:rPr sz="3200" spc="2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defined</a:t>
            </a:r>
            <a:r>
              <a:rPr sz="3200" spc="2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as</a:t>
            </a:r>
            <a:r>
              <a:rPr sz="3200" spc="2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3200" spc="2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tree</a:t>
            </a:r>
            <a:r>
              <a:rPr sz="3200" spc="27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in</a:t>
            </a:r>
            <a:r>
              <a:rPr sz="3200" spc="2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which</a:t>
            </a:r>
            <a:r>
              <a:rPr sz="3200" spc="2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every</a:t>
            </a:r>
            <a:r>
              <a:rPr sz="3200" spc="254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node</a:t>
            </a:r>
            <a:r>
              <a:rPr sz="3200" spc="2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can</a:t>
            </a:r>
            <a:r>
              <a:rPr sz="3200" spc="2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FCF7E0"/>
                </a:solidFill>
                <a:latin typeface="Times New Roman"/>
                <a:cs typeface="Times New Roman"/>
              </a:rPr>
              <a:t>be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classified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into</a:t>
            </a:r>
            <a:r>
              <a:rPr sz="32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root</a:t>
            </a:r>
            <a:r>
              <a:rPr sz="32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node,</a:t>
            </a:r>
            <a:r>
              <a:rPr sz="32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left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subtree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or</a:t>
            </a:r>
            <a:r>
              <a:rPr sz="32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right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 subtree.</a:t>
            </a:r>
            <a:endParaRPr sz="32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90619" y="3880739"/>
            <a:ext cx="3826510" cy="2084070"/>
            <a:chOff x="4190619" y="3880739"/>
            <a:chExt cx="3826510" cy="20840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0619" y="3880739"/>
              <a:ext cx="2810890" cy="20836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1000" y="4785868"/>
              <a:ext cx="1286002" cy="117730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769" y="779987"/>
            <a:ext cx="10728960" cy="212090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3300" dirty="0">
                <a:solidFill>
                  <a:srgbClr val="FFFF00"/>
                </a:solidFill>
                <a:latin typeface="Times New Roman"/>
                <a:cs typeface="Times New Roman"/>
              </a:rPr>
              <a:t>b. </a:t>
            </a:r>
            <a:r>
              <a:rPr sz="3300" spc="-10" dirty="0">
                <a:solidFill>
                  <a:srgbClr val="FFFF00"/>
                </a:solidFill>
                <a:latin typeface="Times New Roman"/>
                <a:cs typeface="Times New Roman"/>
              </a:rPr>
              <a:t>Non-</a:t>
            </a:r>
            <a:r>
              <a:rPr sz="3300" dirty="0">
                <a:solidFill>
                  <a:srgbClr val="FFFF00"/>
                </a:solidFill>
                <a:latin typeface="Times New Roman"/>
                <a:cs typeface="Times New Roman"/>
              </a:rPr>
              <a:t>Linear</a:t>
            </a:r>
            <a:r>
              <a:rPr sz="3300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FFF00"/>
                </a:solidFill>
                <a:latin typeface="Times New Roman"/>
                <a:cs typeface="Times New Roman"/>
              </a:rPr>
              <a:t>data</a:t>
            </a:r>
            <a:r>
              <a:rPr sz="3300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FFFF00"/>
                </a:solidFill>
                <a:latin typeface="Times New Roman"/>
                <a:cs typeface="Times New Roman"/>
              </a:rPr>
              <a:t>structure:</a:t>
            </a:r>
            <a:endParaRPr sz="3300">
              <a:latin typeface="Times New Roman"/>
              <a:cs typeface="Times New Roman"/>
            </a:endParaRPr>
          </a:p>
          <a:p>
            <a:pPr marL="12700" marR="5080">
              <a:lnSpc>
                <a:spcPct val="70000"/>
              </a:lnSpc>
              <a:spcBef>
                <a:spcPts val="1805"/>
              </a:spcBef>
              <a:tabLst>
                <a:tab pos="487680" algn="l"/>
                <a:tab pos="1193165" algn="l"/>
                <a:tab pos="2084705" algn="l"/>
                <a:tab pos="2559050" algn="l"/>
                <a:tab pos="4222115" algn="l"/>
                <a:tab pos="4741545" algn="l"/>
                <a:tab pos="6657340" algn="l"/>
                <a:tab pos="7201534" algn="l"/>
                <a:tab pos="9371965" algn="l"/>
              </a:tabLst>
            </a:pPr>
            <a:r>
              <a:rPr sz="3300" spc="-25" dirty="0">
                <a:solidFill>
                  <a:srgbClr val="FCF7E0"/>
                </a:solidFill>
                <a:latin typeface="Times New Roman"/>
                <a:cs typeface="Times New Roman"/>
              </a:rPr>
              <a:t>If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25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20" dirty="0">
                <a:solidFill>
                  <a:srgbClr val="FCF7E0"/>
                </a:solidFill>
                <a:latin typeface="Times New Roman"/>
                <a:cs typeface="Times New Roman"/>
              </a:rPr>
              <a:t>data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25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arranged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25" dirty="0">
                <a:solidFill>
                  <a:srgbClr val="FCF7E0"/>
                </a:solidFill>
                <a:latin typeface="Times New Roman"/>
                <a:cs typeface="Times New Roman"/>
              </a:rPr>
              <a:t>in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non-linear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25" dirty="0">
                <a:solidFill>
                  <a:srgbClr val="FCF7E0"/>
                </a:solidFill>
                <a:latin typeface="Times New Roman"/>
                <a:cs typeface="Times New Roman"/>
              </a:rPr>
              <a:t>or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hierarchical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300" spc="-30" dirty="0">
                <a:solidFill>
                  <a:srgbClr val="FCF7E0"/>
                </a:solidFill>
                <a:latin typeface="Times New Roman"/>
                <a:cs typeface="Times New Roman"/>
              </a:rPr>
              <a:t>manner,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then</a:t>
            </a:r>
            <a:r>
              <a:rPr sz="33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it</a:t>
            </a:r>
            <a:r>
              <a:rPr sz="33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3300" spc="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called</a:t>
            </a:r>
            <a:r>
              <a:rPr sz="33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as</a:t>
            </a:r>
            <a:r>
              <a:rPr sz="33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non</a:t>
            </a:r>
            <a:r>
              <a:rPr sz="33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linear</a:t>
            </a:r>
            <a:r>
              <a:rPr sz="33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data</a:t>
            </a:r>
            <a:r>
              <a:rPr sz="33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FCF7E0"/>
                </a:solidFill>
                <a:latin typeface="Times New Roman"/>
                <a:cs typeface="Times New Roman"/>
              </a:rPr>
              <a:t>structure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Example:</a:t>
            </a:r>
            <a:r>
              <a:rPr sz="3300" spc="-1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Tree,</a:t>
            </a:r>
            <a:r>
              <a:rPr sz="3300" spc="-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CF7E0"/>
                </a:solidFill>
                <a:latin typeface="Times New Roman"/>
                <a:cs typeface="Times New Roman"/>
              </a:rPr>
              <a:t>Graph</a:t>
            </a:r>
            <a:r>
              <a:rPr sz="3300" spc="-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300" spc="-20" dirty="0">
                <a:solidFill>
                  <a:srgbClr val="FCF7E0"/>
                </a:solidFill>
                <a:latin typeface="Times New Roman"/>
                <a:cs typeface="Times New Roman"/>
              </a:rPr>
              <a:t>etc.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/>
              <a:t>Prepared By: Prof. Vibha Wali</a:t>
            </a:r>
            <a:endParaRPr spc="-1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012" y="772490"/>
            <a:ext cx="4318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C000"/>
                </a:solidFill>
              </a:rPr>
              <a:t>Representation</a:t>
            </a:r>
            <a:r>
              <a:rPr sz="3600" spc="-10" dirty="0">
                <a:solidFill>
                  <a:srgbClr val="FFC000"/>
                </a:solidFill>
              </a:rPr>
              <a:t> </a:t>
            </a:r>
            <a:r>
              <a:rPr sz="3600" dirty="0">
                <a:solidFill>
                  <a:srgbClr val="FFC000"/>
                </a:solidFill>
              </a:rPr>
              <a:t>of</a:t>
            </a:r>
            <a:r>
              <a:rPr sz="3600" spc="-75" dirty="0">
                <a:solidFill>
                  <a:srgbClr val="FFC000"/>
                </a:solidFill>
              </a:rPr>
              <a:t> </a:t>
            </a:r>
            <a:r>
              <a:rPr sz="3600" spc="-20" dirty="0">
                <a:solidFill>
                  <a:srgbClr val="FFC000"/>
                </a:solidFill>
              </a:rPr>
              <a:t>Tree: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31012" y="1495425"/>
            <a:ext cx="10728325" cy="363791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505"/>
              </a:spcBef>
              <a:tabLst>
                <a:tab pos="438784" algn="l"/>
                <a:tab pos="1181100" algn="l"/>
                <a:tab pos="1885314" algn="l"/>
                <a:tab pos="2417445" algn="l"/>
                <a:tab pos="4346575" algn="l"/>
                <a:tab pos="4816475" algn="l"/>
                <a:tab pos="6428740" algn="l"/>
                <a:tab pos="7874000" algn="l"/>
                <a:tab pos="8870950" algn="l"/>
                <a:tab pos="10524490" algn="l"/>
              </a:tabLst>
            </a:pPr>
            <a:r>
              <a:rPr sz="3000" spc="-5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000" spc="-20" dirty="0">
                <a:solidFill>
                  <a:srgbClr val="FCF7E0"/>
                </a:solidFill>
                <a:latin typeface="Times New Roman"/>
                <a:cs typeface="Times New Roman"/>
              </a:rPr>
              <a:t>tree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000" spc="-25" dirty="0">
                <a:solidFill>
                  <a:srgbClr val="FCF7E0"/>
                </a:solidFill>
                <a:latin typeface="Times New Roman"/>
                <a:cs typeface="Times New Roman"/>
              </a:rPr>
              <a:t>can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000" spc="-25" dirty="0">
                <a:solidFill>
                  <a:srgbClr val="FCF7E0"/>
                </a:solidFill>
                <a:latin typeface="Times New Roman"/>
                <a:cs typeface="Times New Roman"/>
              </a:rPr>
              <a:t>be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000" spc="-10" dirty="0">
                <a:solidFill>
                  <a:srgbClr val="FCF7E0"/>
                </a:solidFill>
                <a:latin typeface="Times New Roman"/>
                <a:cs typeface="Times New Roman"/>
              </a:rPr>
              <a:t>represented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000" spc="-25" dirty="0">
                <a:solidFill>
                  <a:srgbClr val="FCF7E0"/>
                </a:solidFill>
                <a:latin typeface="Times New Roman"/>
                <a:cs typeface="Times New Roman"/>
              </a:rPr>
              <a:t>in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000" spc="-10" dirty="0">
                <a:solidFill>
                  <a:srgbClr val="FCF7E0"/>
                </a:solidFill>
                <a:latin typeface="Times New Roman"/>
                <a:cs typeface="Times New Roman"/>
              </a:rPr>
              <a:t>computer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000" spc="-10" dirty="0">
                <a:solidFill>
                  <a:srgbClr val="FCF7E0"/>
                </a:solidFill>
                <a:latin typeface="Times New Roman"/>
                <a:cs typeface="Times New Roman"/>
              </a:rPr>
              <a:t>memory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000" spc="-10" dirty="0">
                <a:solidFill>
                  <a:srgbClr val="FCF7E0"/>
                </a:solidFill>
                <a:latin typeface="Times New Roman"/>
                <a:cs typeface="Times New Roman"/>
              </a:rPr>
              <a:t>using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000" spc="-10" dirty="0">
                <a:solidFill>
                  <a:srgbClr val="FCF7E0"/>
                </a:solidFill>
                <a:latin typeface="Times New Roman"/>
                <a:cs typeface="Times New Roman"/>
              </a:rPr>
              <a:t>following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000" spc="-50" dirty="0">
                <a:solidFill>
                  <a:srgbClr val="FCF7E0"/>
                </a:solidFill>
                <a:latin typeface="Times New Roman"/>
                <a:cs typeface="Times New Roman"/>
              </a:rPr>
              <a:t>2 </a:t>
            </a:r>
            <a:r>
              <a:rPr sz="3000" spc="-10" dirty="0">
                <a:solidFill>
                  <a:srgbClr val="FCF7E0"/>
                </a:solidFill>
                <a:latin typeface="Times New Roman"/>
                <a:cs typeface="Times New Roman"/>
              </a:rPr>
              <a:t>ways:</a:t>
            </a:r>
            <a:endParaRPr sz="3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3000" dirty="0">
                <a:solidFill>
                  <a:srgbClr val="56BBE4"/>
                </a:solidFill>
                <a:latin typeface="Times New Roman"/>
                <a:cs typeface="Times New Roman"/>
              </a:rPr>
              <a:t>1.</a:t>
            </a:r>
            <a:r>
              <a:rPr sz="3000" spc="-70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56BBE4"/>
                </a:solidFill>
                <a:latin typeface="Times New Roman"/>
                <a:cs typeface="Times New Roman"/>
              </a:rPr>
              <a:t>Sequential</a:t>
            </a:r>
            <a:r>
              <a:rPr sz="3000" spc="-30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56BBE4"/>
                </a:solidFill>
                <a:latin typeface="Times New Roman"/>
                <a:cs typeface="Times New Roman"/>
              </a:rPr>
              <a:t>Representation</a:t>
            </a:r>
            <a:r>
              <a:rPr sz="3000" spc="-30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56BBE4"/>
                </a:solidFill>
                <a:latin typeface="Times New Roman"/>
                <a:cs typeface="Times New Roman"/>
              </a:rPr>
              <a:t>(Array</a:t>
            </a:r>
            <a:r>
              <a:rPr sz="3000" spc="-50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56BBE4"/>
                </a:solidFill>
                <a:latin typeface="Times New Roman"/>
                <a:cs typeface="Times New Roman"/>
              </a:rPr>
              <a:t>Representation):</a:t>
            </a:r>
            <a:endParaRPr sz="3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In</a:t>
            </a:r>
            <a:r>
              <a:rPr sz="3000" spc="-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this,</a:t>
            </a:r>
            <a:r>
              <a:rPr sz="3000" spc="-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we</a:t>
            </a:r>
            <a:r>
              <a:rPr sz="3000" spc="-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represent</a:t>
            </a:r>
            <a:r>
              <a:rPr sz="30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3000" spc="-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tree</a:t>
            </a:r>
            <a:r>
              <a:rPr sz="30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with</a:t>
            </a:r>
            <a:r>
              <a:rPr sz="3000" spc="-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3000" spc="-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help</a:t>
            </a:r>
            <a:r>
              <a:rPr sz="30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3000" spc="-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single</a:t>
            </a:r>
            <a:r>
              <a:rPr sz="30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dimensional</a:t>
            </a:r>
            <a:r>
              <a:rPr sz="3000" spc="-10" dirty="0">
                <a:solidFill>
                  <a:srgbClr val="FCF7E0"/>
                </a:solidFill>
                <a:latin typeface="Times New Roman"/>
                <a:cs typeface="Times New Roman"/>
              </a:rPr>
              <a:t> array.</a:t>
            </a:r>
            <a:endParaRPr sz="30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0000"/>
              </a:lnSpc>
              <a:spcBef>
                <a:spcPts val="1800"/>
              </a:spcBef>
            </a:pP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In</a:t>
            </a:r>
            <a:r>
              <a:rPr sz="3000" spc="3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this,</a:t>
            </a:r>
            <a:r>
              <a:rPr sz="3000" spc="3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3000" spc="3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root</a:t>
            </a:r>
            <a:r>
              <a:rPr sz="3000" spc="3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node</a:t>
            </a:r>
            <a:r>
              <a:rPr sz="3000" spc="3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at</a:t>
            </a:r>
            <a:r>
              <a:rPr sz="3000" spc="3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level</a:t>
            </a:r>
            <a:r>
              <a:rPr sz="3000" spc="3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0</a:t>
            </a:r>
            <a:r>
              <a:rPr sz="3000" spc="3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3000" spc="3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assigned</a:t>
            </a:r>
            <a:r>
              <a:rPr sz="3000" spc="3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3000" spc="3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sequence</a:t>
            </a:r>
            <a:r>
              <a:rPr sz="3000" spc="3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number</a:t>
            </a:r>
            <a:r>
              <a:rPr sz="3000" spc="3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0</a:t>
            </a:r>
            <a:r>
              <a:rPr sz="3000" spc="3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FCF7E0"/>
                </a:solidFill>
                <a:latin typeface="Times New Roman"/>
                <a:cs typeface="Times New Roman"/>
              </a:rPr>
              <a:t>and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then</a:t>
            </a:r>
            <a:r>
              <a:rPr sz="3000" spc="60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nodes</a:t>
            </a:r>
            <a:r>
              <a:rPr sz="3000" spc="6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at</a:t>
            </a:r>
            <a:r>
              <a:rPr sz="3000" spc="6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level</a:t>
            </a:r>
            <a:r>
              <a:rPr sz="3000" spc="6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1</a:t>
            </a:r>
            <a:r>
              <a:rPr sz="3000" spc="6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are</a:t>
            </a:r>
            <a:r>
              <a:rPr sz="3000" spc="6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assigned</a:t>
            </a:r>
            <a:r>
              <a:rPr sz="3000" spc="6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sequence</a:t>
            </a:r>
            <a:r>
              <a:rPr sz="3000" spc="6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number</a:t>
            </a:r>
            <a:r>
              <a:rPr sz="3000" spc="6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in</a:t>
            </a:r>
            <a:r>
              <a:rPr sz="3000" spc="6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CF7E0"/>
                </a:solidFill>
                <a:latin typeface="Times New Roman"/>
                <a:cs typeface="Times New Roman"/>
              </a:rPr>
              <a:t>ascending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order</a:t>
            </a:r>
            <a:r>
              <a:rPr sz="30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from</a:t>
            </a:r>
            <a:r>
              <a:rPr sz="30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left</a:t>
            </a:r>
            <a:r>
              <a:rPr sz="30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30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right</a:t>
            </a:r>
            <a:r>
              <a:rPr sz="30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and</a:t>
            </a:r>
            <a:r>
              <a:rPr sz="30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so</a:t>
            </a:r>
            <a:r>
              <a:rPr sz="30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FCF7E0"/>
                </a:solidFill>
                <a:latin typeface="Times New Roman"/>
                <a:cs typeface="Times New Roman"/>
              </a:rPr>
              <a:t>on.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012" y="659923"/>
            <a:ext cx="10727055" cy="3395345"/>
          </a:xfrm>
          <a:prstGeom prst="rect">
            <a:avLst/>
          </a:prstGeom>
        </p:spPr>
        <p:txBody>
          <a:bodyPr vert="horz" wrap="square" lIns="0" tIns="290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sz="3200" dirty="0">
                <a:solidFill>
                  <a:srgbClr val="56BBE4"/>
                </a:solidFill>
                <a:latin typeface="Times New Roman"/>
                <a:cs typeface="Times New Roman"/>
              </a:rPr>
              <a:t>2.</a:t>
            </a:r>
            <a:r>
              <a:rPr sz="3200" spc="-20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6BBE4"/>
                </a:solidFill>
                <a:latin typeface="Times New Roman"/>
                <a:cs typeface="Times New Roman"/>
              </a:rPr>
              <a:t>Linked</a:t>
            </a:r>
            <a:r>
              <a:rPr sz="3200" spc="-20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56BBE4"/>
                </a:solidFill>
                <a:latin typeface="Times New Roman"/>
                <a:cs typeface="Times New Roman"/>
              </a:rPr>
              <a:t>Representation:</a:t>
            </a:r>
            <a:endParaRPr sz="3200" dirty="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1805"/>
              </a:spcBef>
              <a:tabLst>
                <a:tab pos="1078865" algn="l"/>
                <a:tab pos="1435735" algn="l"/>
                <a:tab pos="2219325" algn="l"/>
                <a:tab pos="2957195" algn="l"/>
                <a:tab pos="3515995" algn="l"/>
                <a:tab pos="5565140" algn="l"/>
                <a:tab pos="6621145" algn="l"/>
                <a:tab pos="7809865" algn="l"/>
                <a:tab pos="8582660" algn="l"/>
                <a:tab pos="10218420" algn="l"/>
              </a:tabLst>
            </a:pP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Here,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200" spc="-5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FCF7E0"/>
                </a:solidFill>
                <a:latin typeface="Times New Roman"/>
                <a:cs typeface="Times New Roman"/>
              </a:rPr>
              <a:t>tree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200" spc="-25" dirty="0">
                <a:solidFill>
                  <a:srgbClr val="FCF7E0"/>
                </a:solidFill>
                <a:latin typeface="Times New Roman"/>
                <a:cs typeface="Times New Roman"/>
              </a:rPr>
              <a:t>can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200" spc="-25" dirty="0">
                <a:solidFill>
                  <a:srgbClr val="FCF7E0"/>
                </a:solidFill>
                <a:latin typeface="Times New Roman"/>
                <a:cs typeface="Times New Roman"/>
              </a:rPr>
              <a:t>be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represented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using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linked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list.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	A</a:t>
            </a:r>
            <a:r>
              <a:rPr sz="3200" spc="3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linked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FCF7E0"/>
                </a:solidFill>
                <a:latin typeface="Times New Roman"/>
                <a:cs typeface="Times New Roman"/>
              </a:rPr>
              <a:t>list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contains</a:t>
            </a:r>
            <a:r>
              <a:rPr sz="32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different</a:t>
            </a:r>
            <a:r>
              <a:rPr sz="32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nodes</a:t>
            </a:r>
            <a:r>
              <a:rPr sz="32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having</a:t>
            </a:r>
            <a:r>
              <a:rPr sz="32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two</a:t>
            </a:r>
            <a:r>
              <a:rPr sz="32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pointers</a:t>
            </a:r>
            <a:r>
              <a:rPr sz="32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i.e.,</a:t>
            </a:r>
            <a:r>
              <a:rPr sz="32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left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3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right</a:t>
            </a:r>
            <a:endParaRPr sz="3200" dirty="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1800"/>
              </a:spcBef>
            </a:pP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left</a:t>
            </a:r>
            <a:r>
              <a:rPr sz="3200" spc="2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pointer</a:t>
            </a:r>
            <a:r>
              <a:rPr sz="3200" spc="2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stores</a:t>
            </a:r>
            <a:r>
              <a:rPr sz="3200" spc="2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3200" spc="2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address</a:t>
            </a:r>
            <a:r>
              <a:rPr sz="3200" spc="2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3200" spc="2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left</a:t>
            </a:r>
            <a:r>
              <a:rPr sz="3200" spc="2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child</a:t>
            </a:r>
            <a:r>
              <a:rPr sz="3200" spc="2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3200" spc="2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3200" spc="229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node</a:t>
            </a:r>
            <a:r>
              <a:rPr sz="3200" spc="229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where</a:t>
            </a:r>
            <a:r>
              <a:rPr sz="3200" spc="2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right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stores</a:t>
            </a:r>
            <a:r>
              <a:rPr sz="32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32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address</a:t>
            </a:r>
            <a:r>
              <a:rPr sz="32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32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right</a:t>
            </a:r>
            <a:r>
              <a:rPr sz="32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child</a:t>
            </a:r>
            <a:r>
              <a:rPr sz="32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32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CF7E0"/>
                </a:solidFill>
                <a:latin typeface="Times New Roman"/>
                <a:cs typeface="Times New Roman"/>
              </a:rPr>
              <a:t>node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012" y="857834"/>
            <a:ext cx="527177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dirty="0">
                <a:solidFill>
                  <a:srgbClr val="FFC000"/>
                </a:solidFill>
              </a:rPr>
              <a:t>Traversal</a:t>
            </a:r>
            <a:r>
              <a:rPr sz="4300" spc="-114" dirty="0">
                <a:solidFill>
                  <a:srgbClr val="FFC000"/>
                </a:solidFill>
              </a:rPr>
              <a:t> </a:t>
            </a:r>
            <a:r>
              <a:rPr sz="4300" dirty="0">
                <a:solidFill>
                  <a:srgbClr val="FFC000"/>
                </a:solidFill>
              </a:rPr>
              <a:t>in</a:t>
            </a:r>
            <a:r>
              <a:rPr sz="4300" spc="-150" dirty="0">
                <a:solidFill>
                  <a:srgbClr val="FFC000"/>
                </a:solidFill>
              </a:rPr>
              <a:t> </a:t>
            </a:r>
            <a:r>
              <a:rPr sz="4300" dirty="0">
                <a:solidFill>
                  <a:srgbClr val="FFC000"/>
                </a:solidFill>
              </a:rPr>
              <a:t>binary</a:t>
            </a:r>
            <a:r>
              <a:rPr sz="4300" spc="-130" dirty="0">
                <a:solidFill>
                  <a:srgbClr val="FFC000"/>
                </a:solidFill>
              </a:rPr>
              <a:t> </a:t>
            </a:r>
            <a:r>
              <a:rPr sz="4300" spc="-10" dirty="0">
                <a:solidFill>
                  <a:srgbClr val="FFC000"/>
                </a:solidFill>
              </a:rPr>
              <a:t>tree:</a:t>
            </a:r>
            <a:endParaRPr sz="43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31012" y="1707870"/>
            <a:ext cx="10730865" cy="339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  <a:tabLst>
                <a:tab pos="535305" algn="l"/>
                <a:tab pos="1758950" algn="l"/>
                <a:tab pos="2653665" algn="l"/>
                <a:tab pos="3313429" algn="l"/>
                <a:tab pos="4062095" algn="l"/>
                <a:tab pos="5554345" algn="l"/>
                <a:tab pos="7139305" algn="l"/>
                <a:tab pos="7922895" algn="l"/>
                <a:tab pos="9326245" algn="l"/>
              </a:tabLst>
            </a:pPr>
            <a:r>
              <a:rPr sz="3200" spc="-25" dirty="0">
                <a:solidFill>
                  <a:srgbClr val="FCF7E0"/>
                </a:solidFill>
                <a:latin typeface="Times New Roman"/>
                <a:cs typeface="Times New Roman"/>
              </a:rPr>
              <a:t>In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binary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tree,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200" spc="-25" dirty="0">
                <a:solidFill>
                  <a:srgbClr val="FCF7E0"/>
                </a:solidFill>
                <a:latin typeface="Times New Roman"/>
                <a:cs typeface="Times New Roman"/>
              </a:rPr>
              <a:t>we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200" spc="-25" dirty="0">
                <a:solidFill>
                  <a:srgbClr val="FCF7E0"/>
                </a:solidFill>
                <a:latin typeface="Times New Roman"/>
                <a:cs typeface="Times New Roman"/>
              </a:rPr>
              <a:t>can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perform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traversal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i.e.,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visiting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FCF7E0"/>
                </a:solidFill>
                <a:latin typeface="Times New Roman"/>
                <a:cs typeface="Times New Roman"/>
              </a:rPr>
              <a:t>different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nodes</a:t>
            </a:r>
            <a:r>
              <a:rPr sz="32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using</a:t>
            </a:r>
            <a:r>
              <a:rPr sz="32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following</a:t>
            </a:r>
            <a:r>
              <a:rPr sz="32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techniques:</a:t>
            </a:r>
            <a:endParaRPr sz="32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2185"/>
              </a:spcBef>
              <a:buAutoNum type="arabicPeriod"/>
              <a:tabLst>
                <a:tab pos="527685" algn="l"/>
              </a:tabLst>
            </a:pPr>
            <a:r>
              <a:rPr sz="3200" dirty="0">
                <a:solidFill>
                  <a:srgbClr val="56BBE4"/>
                </a:solidFill>
                <a:latin typeface="Times New Roman"/>
                <a:cs typeface="Times New Roman"/>
              </a:rPr>
              <a:t>Inorder</a:t>
            </a:r>
            <a:r>
              <a:rPr sz="3200" spc="-60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6BBE4"/>
                </a:solidFill>
                <a:latin typeface="Times New Roman"/>
                <a:cs typeface="Times New Roman"/>
              </a:rPr>
              <a:t>traversal</a:t>
            </a:r>
            <a:r>
              <a:rPr sz="3200" spc="-55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56BBE4"/>
                </a:solidFill>
                <a:latin typeface="Times New Roman"/>
                <a:cs typeface="Times New Roman"/>
              </a:rPr>
              <a:t>(LVR)</a:t>
            </a:r>
            <a:endParaRPr sz="32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2185"/>
              </a:spcBef>
              <a:buAutoNum type="arabicPeriod"/>
              <a:tabLst>
                <a:tab pos="527685" algn="l"/>
              </a:tabLst>
            </a:pPr>
            <a:r>
              <a:rPr sz="3200" dirty="0">
                <a:solidFill>
                  <a:srgbClr val="56BBE4"/>
                </a:solidFill>
                <a:latin typeface="Times New Roman"/>
                <a:cs typeface="Times New Roman"/>
              </a:rPr>
              <a:t>Preorder</a:t>
            </a:r>
            <a:r>
              <a:rPr sz="3200" spc="-55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6BBE4"/>
                </a:solidFill>
                <a:latin typeface="Times New Roman"/>
                <a:cs typeface="Times New Roman"/>
              </a:rPr>
              <a:t>traversal</a:t>
            </a:r>
            <a:r>
              <a:rPr sz="3200" spc="-35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56BBE4"/>
                </a:solidFill>
                <a:latin typeface="Times New Roman"/>
                <a:cs typeface="Times New Roman"/>
              </a:rPr>
              <a:t>(VLR)</a:t>
            </a:r>
            <a:endParaRPr sz="32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2185"/>
              </a:spcBef>
              <a:buAutoNum type="arabicPeriod"/>
              <a:tabLst>
                <a:tab pos="527685" algn="l"/>
              </a:tabLst>
            </a:pPr>
            <a:r>
              <a:rPr sz="3200" dirty="0">
                <a:solidFill>
                  <a:srgbClr val="56BBE4"/>
                </a:solidFill>
                <a:latin typeface="Times New Roman"/>
                <a:cs typeface="Times New Roman"/>
              </a:rPr>
              <a:t>Postorder</a:t>
            </a:r>
            <a:r>
              <a:rPr sz="3200" spc="-45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6BBE4"/>
                </a:solidFill>
                <a:latin typeface="Times New Roman"/>
                <a:cs typeface="Times New Roman"/>
              </a:rPr>
              <a:t>traversal</a:t>
            </a:r>
            <a:r>
              <a:rPr sz="3200" spc="-50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56BBE4"/>
                </a:solidFill>
                <a:latin typeface="Times New Roman"/>
                <a:cs typeface="Times New Roman"/>
              </a:rPr>
              <a:t>(LRV)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012" y="754202"/>
            <a:ext cx="4204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</a:rPr>
              <a:t>Applications</a:t>
            </a:r>
            <a:r>
              <a:rPr sz="4000" spc="-120" dirty="0">
                <a:solidFill>
                  <a:srgbClr val="FFC000"/>
                </a:solidFill>
              </a:rPr>
              <a:t> </a:t>
            </a:r>
            <a:r>
              <a:rPr sz="4000" dirty="0">
                <a:solidFill>
                  <a:srgbClr val="FFC000"/>
                </a:solidFill>
              </a:rPr>
              <a:t>of</a:t>
            </a:r>
            <a:r>
              <a:rPr sz="4000" spc="-114" dirty="0">
                <a:solidFill>
                  <a:srgbClr val="FFC000"/>
                </a:solidFill>
              </a:rPr>
              <a:t> </a:t>
            </a:r>
            <a:r>
              <a:rPr sz="4000" spc="-10" dirty="0">
                <a:solidFill>
                  <a:srgbClr val="FFC000"/>
                </a:solidFill>
              </a:rPr>
              <a:t>tree: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31012" y="1336968"/>
            <a:ext cx="10728960" cy="4672330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3000" dirty="0">
                <a:solidFill>
                  <a:srgbClr val="56BBE4"/>
                </a:solidFill>
                <a:latin typeface="Times New Roman"/>
                <a:cs typeface="Times New Roman"/>
              </a:rPr>
              <a:t>1.</a:t>
            </a:r>
            <a:r>
              <a:rPr sz="3000" spc="-60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56BBE4"/>
                </a:solidFill>
                <a:latin typeface="Times New Roman"/>
                <a:cs typeface="Times New Roman"/>
              </a:rPr>
              <a:t>Expression</a:t>
            </a:r>
            <a:r>
              <a:rPr sz="3000" spc="-40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56BBE4"/>
                </a:solidFill>
                <a:latin typeface="Times New Roman"/>
                <a:cs typeface="Times New Roman"/>
              </a:rPr>
              <a:t>tree:</a:t>
            </a:r>
            <a:endParaRPr sz="30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75"/>
              </a:spcBef>
            </a:pPr>
            <a:r>
              <a:rPr sz="2800" spc="-60" dirty="0">
                <a:solidFill>
                  <a:srgbClr val="FCF7E0"/>
                </a:solidFill>
                <a:latin typeface="Times New Roman"/>
                <a:cs typeface="Times New Roman"/>
              </a:rPr>
              <a:t>We</a:t>
            </a:r>
            <a:r>
              <a:rPr sz="28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can</a:t>
            </a:r>
            <a:r>
              <a:rPr sz="28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create</a:t>
            </a:r>
            <a:r>
              <a:rPr sz="28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28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binary</a:t>
            </a:r>
            <a:r>
              <a:rPr sz="28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tree</a:t>
            </a:r>
            <a:r>
              <a:rPr sz="28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for</a:t>
            </a:r>
            <a:r>
              <a:rPr sz="28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any</a:t>
            </a:r>
            <a:r>
              <a:rPr sz="28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given</a:t>
            </a:r>
            <a:r>
              <a:rPr sz="28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CF7E0"/>
                </a:solidFill>
                <a:latin typeface="Times New Roman"/>
                <a:cs typeface="Times New Roman"/>
              </a:rPr>
              <a:t>expression</a:t>
            </a:r>
            <a:endParaRPr sz="280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ts val="3030"/>
              </a:lnSpc>
              <a:spcBef>
                <a:spcPts val="1839"/>
              </a:spcBef>
            </a:pP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In</a:t>
            </a:r>
            <a:r>
              <a:rPr sz="2800" spc="50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this,</a:t>
            </a:r>
            <a:r>
              <a:rPr sz="2800" spc="55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2800" spc="55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operator</a:t>
            </a:r>
            <a:r>
              <a:rPr sz="2800" spc="60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2800" spc="55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2800" spc="55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expression</a:t>
            </a:r>
            <a:r>
              <a:rPr sz="2800" spc="50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will</a:t>
            </a:r>
            <a:r>
              <a:rPr sz="2800" spc="55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become</a:t>
            </a:r>
            <a:r>
              <a:rPr sz="2800" spc="55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parent</a:t>
            </a:r>
            <a:r>
              <a:rPr sz="2800" spc="55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node,</a:t>
            </a:r>
            <a:r>
              <a:rPr sz="2800" spc="45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2800" spc="-20" dirty="0">
                <a:solidFill>
                  <a:srgbClr val="FCF7E0"/>
                </a:solidFill>
                <a:latin typeface="Times New Roman"/>
                <a:cs typeface="Times New Roman"/>
              </a:rPr>
              <a:t>left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operand</a:t>
            </a:r>
            <a:r>
              <a:rPr sz="2800" spc="-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form</a:t>
            </a:r>
            <a:r>
              <a:rPr sz="28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left</a:t>
            </a:r>
            <a:r>
              <a:rPr sz="28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sub</a:t>
            </a:r>
            <a:r>
              <a:rPr sz="2800" spc="-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tree</a:t>
            </a:r>
            <a:r>
              <a:rPr sz="2800" spc="-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whereas</a:t>
            </a:r>
            <a:r>
              <a:rPr sz="28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right</a:t>
            </a:r>
            <a:r>
              <a:rPr sz="2800" spc="-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operand</a:t>
            </a:r>
            <a:r>
              <a:rPr sz="2800" spc="-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form</a:t>
            </a:r>
            <a:r>
              <a:rPr sz="28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right</a:t>
            </a:r>
            <a:r>
              <a:rPr sz="2800" spc="-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sub</a:t>
            </a:r>
            <a:r>
              <a:rPr sz="2800" spc="-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CF7E0"/>
                </a:solidFill>
                <a:latin typeface="Times New Roman"/>
                <a:cs typeface="Times New Roman"/>
              </a:rPr>
              <a:t>tree</a:t>
            </a:r>
            <a:endParaRPr sz="2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3030"/>
              </a:lnSpc>
              <a:spcBef>
                <a:spcPts val="1789"/>
              </a:spcBef>
            </a:pP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While</a:t>
            </a:r>
            <a:r>
              <a:rPr sz="2800" spc="4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creating</a:t>
            </a:r>
            <a:r>
              <a:rPr sz="2800" spc="434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expression</a:t>
            </a:r>
            <a:r>
              <a:rPr sz="2800" spc="4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tree,</a:t>
            </a:r>
            <a:r>
              <a:rPr sz="2800" spc="4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we</a:t>
            </a:r>
            <a:r>
              <a:rPr sz="2800" spc="4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also</a:t>
            </a:r>
            <a:r>
              <a:rPr sz="2800" spc="4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need</a:t>
            </a:r>
            <a:r>
              <a:rPr sz="2800" spc="4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2800" spc="4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consider</a:t>
            </a:r>
            <a:r>
              <a:rPr sz="2800" spc="4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2800" spc="4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priority</a:t>
            </a:r>
            <a:r>
              <a:rPr sz="2800" spc="4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CF7E0"/>
                </a:solidFill>
                <a:latin typeface="Times New Roman"/>
                <a:cs typeface="Times New Roman"/>
              </a:rPr>
              <a:t>of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operators,</a:t>
            </a:r>
            <a:r>
              <a:rPr sz="2800" spc="250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it</a:t>
            </a:r>
            <a:r>
              <a:rPr sz="2800" spc="260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means</a:t>
            </a:r>
            <a:r>
              <a:rPr sz="2800" spc="265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higher</a:t>
            </a:r>
            <a:r>
              <a:rPr sz="2800" spc="254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priority</a:t>
            </a:r>
            <a:r>
              <a:rPr sz="2800" spc="260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operators</a:t>
            </a:r>
            <a:r>
              <a:rPr sz="2800" spc="254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will</a:t>
            </a:r>
            <a:r>
              <a:rPr sz="2800" spc="260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get</a:t>
            </a:r>
            <a:r>
              <a:rPr sz="2800" spc="260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converted</a:t>
            </a:r>
            <a:r>
              <a:rPr sz="2800" spc="254" dirty="0">
                <a:solidFill>
                  <a:srgbClr val="FCF7E0"/>
                </a:solidFill>
                <a:latin typeface="Times New Roman"/>
                <a:cs typeface="Times New Roman"/>
              </a:rPr>
              <a:t>  </a:t>
            </a:r>
            <a:r>
              <a:rPr sz="2800" spc="-25" dirty="0">
                <a:solidFill>
                  <a:srgbClr val="FCF7E0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expression</a:t>
            </a:r>
            <a:r>
              <a:rPr sz="2800" spc="-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tree</a:t>
            </a:r>
            <a:r>
              <a:rPr sz="28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prior</a:t>
            </a:r>
            <a:r>
              <a:rPr sz="28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28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lower</a:t>
            </a:r>
            <a:r>
              <a:rPr sz="28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priority</a:t>
            </a:r>
            <a:r>
              <a:rPr sz="28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CF7E0"/>
                </a:solidFill>
                <a:latin typeface="Times New Roman"/>
                <a:cs typeface="Times New Roman"/>
              </a:rPr>
              <a:t>operators</a:t>
            </a:r>
            <a:endParaRPr sz="2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3020"/>
              </a:lnSpc>
              <a:spcBef>
                <a:spcPts val="1789"/>
              </a:spcBef>
            </a:pP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It</a:t>
            </a:r>
            <a:r>
              <a:rPr sz="2800" spc="6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2800" spc="6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2800" spc="6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application</a:t>
            </a:r>
            <a:r>
              <a:rPr sz="2800" spc="6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2800" spc="6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binary</a:t>
            </a:r>
            <a:r>
              <a:rPr sz="2800" spc="6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tree</a:t>
            </a:r>
            <a:r>
              <a:rPr sz="2800" spc="6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and</a:t>
            </a:r>
            <a:r>
              <a:rPr sz="2800" spc="6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hence</a:t>
            </a:r>
            <a:r>
              <a:rPr sz="2800" spc="6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every</a:t>
            </a:r>
            <a:r>
              <a:rPr sz="2800" spc="6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node</a:t>
            </a:r>
            <a:r>
              <a:rPr sz="2800" spc="6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should</a:t>
            </a:r>
            <a:r>
              <a:rPr sz="2800" spc="6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CF7E0"/>
                </a:solidFill>
                <a:latin typeface="Times New Roman"/>
                <a:cs typeface="Times New Roman"/>
              </a:rPr>
              <a:t>have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maximum</a:t>
            </a:r>
            <a:r>
              <a:rPr sz="28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2</a:t>
            </a:r>
            <a:r>
              <a:rPr sz="2800" spc="-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CF7E0"/>
                </a:solidFill>
                <a:latin typeface="Times New Roman"/>
                <a:cs typeface="Times New Roman"/>
              </a:rPr>
              <a:t>children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956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56BBE4"/>
                </a:solidFill>
              </a:rPr>
              <a:t>2.</a:t>
            </a:r>
            <a:r>
              <a:rPr spc="-40" dirty="0">
                <a:solidFill>
                  <a:srgbClr val="56BBE4"/>
                </a:solidFill>
              </a:rPr>
              <a:t> </a:t>
            </a:r>
            <a:r>
              <a:rPr dirty="0">
                <a:solidFill>
                  <a:srgbClr val="56BBE4"/>
                </a:solidFill>
              </a:rPr>
              <a:t>Huffman</a:t>
            </a:r>
            <a:r>
              <a:rPr spc="-60" dirty="0">
                <a:solidFill>
                  <a:srgbClr val="56BBE4"/>
                </a:solidFill>
              </a:rPr>
              <a:t> </a:t>
            </a:r>
            <a:r>
              <a:rPr spc="-20" dirty="0">
                <a:solidFill>
                  <a:srgbClr val="56BBE4"/>
                </a:solidFill>
              </a:rPr>
              <a:t>tree: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31012" y="1658492"/>
            <a:ext cx="10730230" cy="400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100"/>
              </a:spcBef>
            </a:pP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Huffman</a:t>
            </a:r>
            <a:r>
              <a:rPr sz="3000" spc="6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encoding</a:t>
            </a:r>
            <a:r>
              <a:rPr sz="3000" spc="6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3000" spc="6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mainly</a:t>
            </a:r>
            <a:r>
              <a:rPr sz="3000" spc="6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used</a:t>
            </a:r>
            <a:r>
              <a:rPr sz="3000" spc="6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3000" spc="6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compress</a:t>
            </a:r>
            <a:r>
              <a:rPr sz="3000" spc="6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text</a:t>
            </a:r>
            <a:r>
              <a:rPr sz="3000" spc="60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using</a:t>
            </a:r>
            <a:r>
              <a:rPr sz="3000" spc="6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CF7E0"/>
                </a:solidFill>
                <a:latin typeface="Times New Roman"/>
                <a:cs typeface="Times New Roman"/>
              </a:rPr>
              <a:t>lossless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compression</a:t>
            </a:r>
            <a:r>
              <a:rPr sz="3000" spc="-7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CF7E0"/>
                </a:solidFill>
                <a:latin typeface="Times New Roman"/>
                <a:cs typeface="Times New Roman"/>
              </a:rPr>
              <a:t>techniques</a:t>
            </a:r>
            <a:endParaRPr sz="300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110000"/>
              </a:lnSpc>
              <a:spcBef>
                <a:spcPts val="1800"/>
              </a:spcBef>
            </a:pP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3000" spc="57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perform</a:t>
            </a:r>
            <a:r>
              <a:rPr sz="3000" spc="57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Huffman</a:t>
            </a:r>
            <a:r>
              <a:rPr sz="3000" spc="57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encoding</a:t>
            </a:r>
            <a:r>
              <a:rPr sz="3000" spc="58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on</a:t>
            </a:r>
            <a:r>
              <a:rPr sz="3000" spc="57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any</a:t>
            </a:r>
            <a:r>
              <a:rPr sz="3000" spc="5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input,</a:t>
            </a:r>
            <a:r>
              <a:rPr sz="3000" spc="5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we</a:t>
            </a:r>
            <a:r>
              <a:rPr sz="3000" spc="57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need</a:t>
            </a:r>
            <a:r>
              <a:rPr sz="3000" spc="57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3000" spc="5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find</a:t>
            </a:r>
            <a:r>
              <a:rPr sz="3000" spc="58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FCF7E0"/>
                </a:solidFill>
                <a:latin typeface="Times New Roman"/>
                <a:cs typeface="Times New Roman"/>
              </a:rPr>
              <a:t>the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frequency</a:t>
            </a:r>
            <a:r>
              <a:rPr sz="30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3000" spc="-7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occurrence</a:t>
            </a:r>
            <a:r>
              <a:rPr sz="30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3000" spc="-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every</a:t>
            </a:r>
            <a:r>
              <a:rPr sz="3000" spc="-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character</a:t>
            </a:r>
            <a:r>
              <a:rPr sz="30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in</a:t>
            </a:r>
            <a:r>
              <a:rPr sz="3000" spc="-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3000" spc="-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FCF7E0"/>
                </a:solidFill>
                <a:latin typeface="Times New Roman"/>
                <a:cs typeface="Times New Roman"/>
              </a:rPr>
              <a:t>text</a:t>
            </a:r>
            <a:endParaRPr sz="300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110000"/>
              </a:lnSpc>
              <a:spcBef>
                <a:spcPts val="1800"/>
              </a:spcBef>
            </a:pP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3000" spc="8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main</a:t>
            </a:r>
            <a:r>
              <a:rPr sz="3000" spc="9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idea</a:t>
            </a:r>
            <a:r>
              <a:rPr sz="3000" spc="8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3000" spc="8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3000" spc="7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character</a:t>
            </a:r>
            <a:r>
              <a:rPr sz="3000" spc="9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with</a:t>
            </a:r>
            <a:r>
              <a:rPr sz="3000" spc="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high</a:t>
            </a:r>
            <a:r>
              <a:rPr sz="3000" spc="10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frequency</a:t>
            </a:r>
            <a:r>
              <a:rPr sz="3000" spc="9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should</a:t>
            </a:r>
            <a:r>
              <a:rPr sz="3000" spc="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get</a:t>
            </a:r>
            <a:r>
              <a:rPr sz="3000" spc="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CF7E0"/>
                </a:solidFill>
                <a:latin typeface="Times New Roman"/>
                <a:cs typeface="Times New Roman"/>
              </a:rPr>
              <a:t>replaced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with</a:t>
            </a:r>
            <a:r>
              <a:rPr sz="3000" spc="27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less</a:t>
            </a:r>
            <a:r>
              <a:rPr sz="3000" spc="2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number</a:t>
            </a:r>
            <a:r>
              <a:rPr sz="3000" spc="28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3000" spc="27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bits</a:t>
            </a:r>
            <a:r>
              <a:rPr sz="3000" spc="27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and</a:t>
            </a:r>
            <a:r>
              <a:rPr sz="3000" spc="29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3000" spc="2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character</a:t>
            </a:r>
            <a:r>
              <a:rPr sz="3000" spc="29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with</a:t>
            </a:r>
            <a:r>
              <a:rPr sz="3000" spc="29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low</a:t>
            </a:r>
            <a:r>
              <a:rPr sz="3000" spc="29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frequency</a:t>
            </a:r>
            <a:r>
              <a:rPr sz="3000" spc="28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CF7E0"/>
                </a:solidFill>
                <a:latin typeface="Times New Roman"/>
                <a:cs typeface="Times New Roman"/>
              </a:rPr>
              <a:t>should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get</a:t>
            </a:r>
            <a:r>
              <a:rPr sz="3000" spc="-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replaced</a:t>
            </a:r>
            <a:r>
              <a:rPr sz="30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with</a:t>
            </a:r>
            <a:r>
              <a:rPr sz="3000" spc="-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more</a:t>
            </a:r>
            <a:r>
              <a:rPr sz="30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number</a:t>
            </a:r>
            <a:r>
              <a:rPr sz="3000" spc="-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3000" spc="-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FCF7E0"/>
                </a:solidFill>
                <a:latin typeface="Times New Roman"/>
                <a:cs typeface="Times New Roman"/>
              </a:rPr>
              <a:t>bits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0416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Algorithm: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31012" y="1493901"/>
            <a:ext cx="10731500" cy="4843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8890" indent="-51562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7685" algn="l"/>
                <a:tab pos="1584960" algn="l"/>
                <a:tab pos="1928495" algn="l"/>
                <a:tab pos="2620010" algn="l"/>
                <a:tab pos="3460115" algn="l"/>
                <a:tab pos="4040504" algn="l"/>
                <a:tab pos="4842510" algn="l"/>
                <a:tab pos="6245860" algn="l"/>
                <a:tab pos="6680200" algn="l"/>
                <a:tab pos="7280909" algn="l"/>
                <a:tab pos="8684895" algn="l"/>
                <a:tab pos="9615805" algn="l"/>
                <a:tab pos="10401300" algn="l"/>
              </a:tabLst>
            </a:pPr>
            <a:r>
              <a:rPr sz="2600" spc="-10" dirty="0">
                <a:solidFill>
                  <a:srgbClr val="FCF7E0"/>
                </a:solidFill>
                <a:latin typeface="Times New Roman"/>
                <a:cs typeface="Times New Roman"/>
              </a:rPr>
              <a:t>Create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2600" spc="-5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solidFill>
                  <a:srgbClr val="FCF7E0"/>
                </a:solidFill>
                <a:latin typeface="Times New Roman"/>
                <a:cs typeface="Times New Roman"/>
              </a:rPr>
              <a:t>leaf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solidFill>
                  <a:srgbClr val="FCF7E0"/>
                </a:solidFill>
                <a:latin typeface="Times New Roman"/>
                <a:cs typeface="Times New Roman"/>
              </a:rPr>
              <a:t>node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2600" spc="-25" dirty="0">
                <a:solidFill>
                  <a:srgbClr val="FCF7E0"/>
                </a:solidFill>
                <a:latin typeface="Times New Roman"/>
                <a:cs typeface="Times New Roman"/>
              </a:rPr>
              <a:t>for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solidFill>
                  <a:srgbClr val="FCF7E0"/>
                </a:solidFill>
                <a:latin typeface="Times New Roman"/>
                <a:cs typeface="Times New Roman"/>
              </a:rPr>
              <a:t>each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2600" spc="-10" dirty="0">
                <a:solidFill>
                  <a:srgbClr val="FCF7E0"/>
                </a:solidFill>
                <a:latin typeface="Times New Roman"/>
                <a:cs typeface="Times New Roman"/>
              </a:rPr>
              <a:t>character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2600" spc="-25" dirty="0">
                <a:solidFill>
                  <a:srgbClr val="FCF7E0"/>
                </a:solidFill>
                <a:latin typeface="Times New Roman"/>
                <a:cs typeface="Times New Roman"/>
              </a:rPr>
              <a:t>at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2600" spc="-25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2600" spc="-10" dirty="0">
                <a:solidFill>
                  <a:srgbClr val="FCF7E0"/>
                </a:solidFill>
                <a:latin typeface="Times New Roman"/>
                <a:cs typeface="Times New Roman"/>
              </a:rPr>
              <a:t>character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2600" spc="-10" dirty="0">
                <a:solidFill>
                  <a:srgbClr val="FCF7E0"/>
                </a:solidFill>
                <a:latin typeface="Times New Roman"/>
                <a:cs typeface="Times New Roman"/>
              </a:rPr>
              <a:t>along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solidFill>
                  <a:srgbClr val="FCF7E0"/>
                </a:solidFill>
                <a:latin typeface="Times New Roman"/>
                <a:cs typeface="Times New Roman"/>
              </a:rPr>
              <a:t>with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2600" spc="-25" dirty="0">
                <a:solidFill>
                  <a:srgbClr val="FCF7E0"/>
                </a:solidFill>
                <a:latin typeface="Times New Roman"/>
                <a:cs typeface="Times New Roman"/>
              </a:rPr>
              <a:t>its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frequency</a:t>
            </a:r>
            <a:r>
              <a:rPr sz="26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26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occurrence</a:t>
            </a:r>
            <a:r>
              <a:rPr sz="2600" spc="-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in priority</a:t>
            </a:r>
            <a:r>
              <a:rPr sz="2600" spc="-10" dirty="0">
                <a:solidFill>
                  <a:srgbClr val="FCF7E0"/>
                </a:solidFill>
                <a:latin typeface="Times New Roman"/>
                <a:cs typeface="Times New Roman"/>
              </a:rPr>
              <a:t> queue</a:t>
            </a:r>
            <a:endParaRPr sz="2600" dirty="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spcBef>
                <a:spcPts val="595"/>
              </a:spcBef>
              <a:buAutoNum type="arabicPeriod"/>
              <a:tabLst>
                <a:tab pos="527685" algn="l"/>
              </a:tabLst>
            </a:pP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Repeat</a:t>
            </a:r>
            <a:r>
              <a:rPr sz="2600" spc="30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step</a:t>
            </a:r>
            <a:r>
              <a:rPr sz="2600" spc="3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3</a:t>
            </a:r>
            <a:r>
              <a:rPr sz="2600" spc="3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2600" spc="3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5</a:t>
            </a:r>
            <a:r>
              <a:rPr sz="2600" spc="3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till</a:t>
            </a:r>
            <a:r>
              <a:rPr sz="2600" spc="30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total</a:t>
            </a:r>
            <a:r>
              <a:rPr sz="2600" spc="30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number</a:t>
            </a:r>
            <a:r>
              <a:rPr sz="2600" spc="29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2600" spc="30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nodes</a:t>
            </a:r>
            <a:r>
              <a:rPr sz="2600" spc="30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in</a:t>
            </a:r>
            <a:r>
              <a:rPr sz="2600" spc="3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2600" spc="30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queue</a:t>
            </a:r>
            <a:r>
              <a:rPr sz="2600" spc="30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2600" spc="30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greater</a:t>
            </a:r>
            <a:r>
              <a:rPr sz="2600" spc="30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than</a:t>
            </a:r>
            <a:r>
              <a:rPr sz="2600" spc="30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CF7E0"/>
                </a:solidFill>
                <a:latin typeface="Times New Roman"/>
                <a:cs typeface="Times New Roman"/>
              </a:rPr>
              <a:t>or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equal</a:t>
            </a:r>
            <a:r>
              <a:rPr sz="26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to one</a:t>
            </a:r>
            <a:r>
              <a:rPr sz="2600" spc="-20" dirty="0">
                <a:solidFill>
                  <a:srgbClr val="FCF7E0"/>
                </a:solidFill>
                <a:latin typeface="Times New Roman"/>
                <a:cs typeface="Times New Roman"/>
              </a:rPr>
              <a:t> node</a:t>
            </a:r>
            <a:endParaRPr sz="26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527685" algn="l"/>
              </a:tabLst>
            </a:pP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Remove</a:t>
            </a:r>
            <a:r>
              <a:rPr sz="26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two</a:t>
            </a:r>
            <a:r>
              <a:rPr sz="26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nodes</a:t>
            </a:r>
            <a:r>
              <a:rPr sz="26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that</a:t>
            </a:r>
            <a:r>
              <a:rPr sz="26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have</a:t>
            </a:r>
            <a:r>
              <a:rPr sz="26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lowest</a:t>
            </a:r>
            <a:r>
              <a:rPr sz="26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CF7E0"/>
                </a:solidFill>
                <a:latin typeface="Times New Roman"/>
                <a:cs typeface="Times New Roman"/>
              </a:rPr>
              <a:t>frequency</a:t>
            </a:r>
            <a:endParaRPr sz="2600" dirty="0">
              <a:latin typeface="Times New Roman"/>
              <a:cs typeface="Times New Roman"/>
            </a:endParaRPr>
          </a:p>
          <a:p>
            <a:pPr marL="527685" marR="6350" indent="-51562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527685" algn="l"/>
              </a:tabLst>
            </a:pP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Create</a:t>
            </a:r>
            <a:r>
              <a:rPr sz="2600" spc="28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2600" spc="29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new</a:t>
            </a:r>
            <a:r>
              <a:rPr sz="2600" spc="30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node</a:t>
            </a:r>
            <a:r>
              <a:rPr sz="2600" spc="30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by</a:t>
            </a:r>
            <a:r>
              <a:rPr sz="2600" spc="30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merging</a:t>
            </a:r>
            <a:r>
              <a:rPr sz="2600" spc="3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two</a:t>
            </a:r>
            <a:r>
              <a:rPr sz="2600" spc="30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nodes</a:t>
            </a:r>
            <a:r>
              <a:rPr sz="2600" spc="30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with</a:t>
            </a:r>
            <a:r>
              <a:rPr sz="2600" spc="30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frequency</a:t>
            </a:r>
            <a:r>
              <a:rPr sz="2600" spc="29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equal</a:t>
            </a:r>
            <a:r>
              <a:rPr sz="2600" spc="29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2600" spc="30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sum</a:t>
            </a:r>
            <a:r>
              <a:rPr sz="2600" spc="30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CF7E0"/>
                </a:solidFill>
                <a:latin typeface="Times New Roman"/>
                <a:cs typeface="Times New Roman"/>
              </a:rPr>
              <a:t>of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two</a:t>
            </a:r>
            <a:r>
              <a:rPr sz="26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node</a:t>
            </a:r>
            <a:r>
              <a:rPr sz="26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CF7E0"/>
                </a:solidFill>
                <a:latin typeface="Times New Roman"/>
                <a:cs typeface="Times New Roman"/>
              </a:rPr>
              <a:t>frequency</a:t>
            </a:r>
            <a:endParaRPr sz="26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527685" algn="l"/>
              </a:tabLst>
            </a:pP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Add</a:t>
            </a:r>
            <a:r>
              <a:rPr sz="26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newly</a:t>
            </a:r>
            <a:r>
              <a:rPr sz="26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created</a:t>
            </a:r>
            <a:r>
              <a:rPr sz="26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node</a:t>
            </a:r>
            <a:r>
              <a:rPr sz="26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26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26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primary</a:t>
            </a:r>
            <a:r>
              <a:rPr sz="26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CF7E0"/>
                </a:solidFill>
                <a:latin typeface="Times New Roman"/>
                <a:cs typeface="Times New Roman"/>
              </a:rPr>
              <a:t>queue</a:t>
            </a:r>
            <a:endParaRPr sz="2600" dirty="0">
              <a:latin typeface="Times New Roman"/>
              <a:cs typeface="Times New Roman"/>
            </a:endParaRPr>
          </a:p>
          <a:p>
            <a:pPr marL="527685" marR="5715" indent="-51562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527685" algn="l"/>
              </a:tabLst>
            </a:pP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Reverse</a:t>
            </a:r>
            <a:r>
              <a:rPr sz="26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26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process</a:t>
            </a:r>
            <a:r>
              <a:rPr sz="26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till we</a:t>
            </a:r>
            <a:r>
              <a:rPr sz="26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get</a:t>
            </a:r>
            <a:r>
              <a:rPr sz="26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individual</a:t>
            </a:r>
            <a:r>
              <a:rPr sz="26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character</a:t>
            </a:r>
            <a:r>
              <a:rPr sz="26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as</a:t>
            </a:r>
            <a:r>
              <a:rPr sz="26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leaf</a:t>
            </a:r>
            <a:r>
              <a:rPr sz="26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node,</a:t>
            </a:r>
            <a:r>
              <a:rPr sz="26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assign</a:t>
            </a:r>
            <a:r>
              <a:rPr sz="26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CF7E0"/>
                </a:solidFill>
                <a:latin typeface="Times New Roman"/>
                <a:cs typeface="Times New Roman"/>
              </a:rPr>
              <a:t>value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0</a:t>
            </a:r>
            <a:r>
              <a:rPr sz="26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26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left</a:t>
            </a:r>
            <a:r>
              <a:rPr sz="2600" spc="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subtree</a:t>
            </a:r>
            <a:r>
              <a:rPr sz="26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and</a:t>
            </a:r>
            <a:r>
              <a:rPr sz="26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1</a:t>
            </a:r>
            <a:r>
              <a:rPr sz="26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26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right </a:t>
            </a:r>
            <a:r>
              <a:rPr sz="2600" spc="-10" dirty="0">
                <a:solidFill>
                  <a:srgbClr val="FCF7E0"/>
                </a:solidFill>
                <a:latin typeface="Times New Roman"/>
                <a:cs typeface="Times New Roman"/>
              </a:rPr>
              <a:t>subtree.</a:t>
            </a:r>
            <a:endParaRPr sz="26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527685" algn="l"/>
              </a:tabLst>
            </a:pP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Read</a:t>
            </a:r>
            <a:r>
              <a:rPr sz="26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characters</a:t>
            </a:r>
            <a:r>
              <a:rPr sz="26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from</a:t>
            </a:r>
            <a:r>
              <a:rPr sz="26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root</a:t>
            </a:r>
            <a:r>
              <a:rPr sz="26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node</a:t>
            </a:r>
            <a:r>
              <a:rPr sz="26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26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leaf</a:t>
            </a:r>
            <a:r>
              <a:rPr sz="26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nodes</a:t>
            </a:r>
            <a:r>
              <a:rPr sz="26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26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generate</a:t>
            </a:r>
            <a:r>
              <a:rPr sz="26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CF7E0"/>
                </a:solidFill>
                <a:latin typeface="Times New Roman"/>
                <a:cs typeface="Times New Roman"/>
              </a:rPr>
              <a:t>Huffman</a:t>
            </a:r>
            <a:r>
              <a:rPr sz="26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FCF7E0"/>
                </a:solidFill>
                <a:latin typeface="Times New Roman"/>
                <a:cs typeface="Times New Roman"/>
              </a:rPr>
              <a:t>tree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012" y="857834"/>
            <a:ext cx="589915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dirty="0">
                <a:solidFill>
                  <a:srgbClr val="FFC000"/>
                </a:solidFill>
              </a:rPr>
              <a:t>Binary</a:t>
            </a:r>
            <a:r>
              <a:rPr sz="4300" spc="-145" dirty="0">
                <a:solidFill>
                  <a:srgbClr val="FFC000"/>
                </a:solidFill>
              </a:rPr>
              <a:t> </a:t>
            </a:r>
            <a:r>
              <a:rPr sz="4300" dirty="0">
                <a:solidFill>
                  <a:srgbClr val="FFC000"/>
                </a:solidFill>
              </a:rPr>
              <a:t>Search</a:t>
            </a:r>
            <a:r>
              <a:rPr sz="4300" spc="-204" dirty="0">
                <a:solidFill>
                  <a:srgbClr val="FFC000"/>
                </a:solidFill>
              </a:rPr>
              <a:t> </a:t>
            </a:r>
            <a:r>
              <a:rPr sz="4300" dirty="0">
                <a:solidFill>
                  <a:srgbClr val="FFC000"/>
                </a:solidFill>
              </a:rPr>
              <a:t>Tree</a:t>
            </a:r>
            <a:r>
              <a:rPr sz="4300" spc="-145" dirty="0">
                <a:solidFill>
                  <a:srgbClr val="FFC000"/>
                </a:solidFill>
              </a:rPr>
              <a:t> </a:t>
            </a:r>
            <a:r>
              <a:rPr sz="4300" spc="-10" dirty="0">
                <a:solidFill>
                  <a:srgbClr val="FFC000"/>
                </a:solidFill>
              </a:rPr>
              <a:t>(BST):</a:t>
            </a:r>
            <a:endParaRPr sz="43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31012" y="1705736"/>
            <a:ext cx="10654665" cy="16040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It</a:t>
            </a:r>
            <a:r>
              <a:rPr sz="28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28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28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type</a:t>
            </a:r>
            <a:r>
              <a:rPr sz="28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28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binary</a:t>
            </a:r>
            <a:r>
              <a:rPr sz="28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tree</a:t>
            </a:r>
            <a:r>
              <a:rPr sz="28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where</a:t>
            </a:r>
            <a:r>
              <a:rPr sz="28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28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value</a:t>
            </a:r>
            <a:r>
              <a:rPr sz="28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28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left</a:t>
            </a:r>
            <a:r>
              <a:rPr sz="28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child</a:t>
            </a:r>
            <a:r>
              <a:rPr sz="28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28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node</a:t>
            </a:r>
            <a:r>
              <a:rPr sz="28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28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less</a:t>
            </a:r>
            <a:r>
              <a:rPr sz="2800" spc="-20" dirty="0">
                <a:solidFill>
                  <a:srgbClr val="FCF7E0"/>
                </a:solidFill>
                <a:latin typeface="Times New Roman"/>
                <a:cs typeface="Times New Roman"/>
              </a:rPr>
              <a:t> than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or</a:t>
            </a:r>
            <a:r>
              <a:rPr sz="28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equal</a:t>
            </a:r>
            <a:r>
              <a:rPr sz="28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28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its</a:t>
            </a:r>
            <a:r>
              <a:rPr sz="28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parent</a:t>
            </a:r>
            <a:r>
              <a:rPr sz="28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node</a:t>
            </a:r>
            <a:r>
              <a:rPr sz="28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whereas</a:t>
            </a:r>
            <a:r>
              <a:rPr sz="28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value</a:t>
            </a:r>
            <a:r>
              <a:rPr sz="28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28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right</a:t>
            </a:r>
            <a:r>
              <a:rPr sz="28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child</a:t>
            </a:r>
            <a:r>
              <a:rPr sz="28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node</a:t>
            </a:r>
            <a:r>
              <a:rPr sz="28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28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greater</a:t>
            </a:r>
            <a:r>
              <a:rPr sz="28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CF7E0"/>
                </a:solidFill>
                <a:latin typeface="Times New Roman"/>
                <a:cs typeface="Times New Roman"/>
              </a:rPr>
              <a:t>than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its</a:t>
            </a:r>
            <a:r>
              <a:rPr sz="28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parent</a:t>
            </a:r>
            <a:r>
              <a:rPr sz="28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node.</a:t>
            </a:r>
            <a:r>
              <a:rPr sz="2800" spc="-10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When</a:t>
            </a:r>
            <a:r>
              <a:rPr sz="28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we</a:t>
            </a:r>
            <a:r>
              <a:rPr sz="28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apply</a:t>
            </a:r>
            <a:r>
              <a:rPr sz="28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inorder</a:t>
            </a:r>
            <a:r>
              <a:rPr sz="28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traversal</a:t>
            </a:r>
            <a:r>
              <a:rPr sz="28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on</a:t>
            </a:r>
            <a:r>
              <a:rPr sz="28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BST</a:t>
            </a:r>
            <a:r>
              <a:rPr sz="2800" spc="-8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we</a:t>
            </a:r>
            <a:r>
              <a:rPr sz="28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will</a:t>
            </a:r>
            <a:r>
              <a:rPr sz="28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get</a:t>
            </a:r>
            <a:r>
              <a:rPr sz="28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CF7E0"/>
                </a:solidFill>
                <a:latin typeface="Times New Roman"/>
                <a:cs typeface="Times New Roman"/>
              </a:rPr>
              <a:t>all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elements</a:t>
            </a:r>
            <a:r>
              <a:rPr sz="28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in</a:t>
            </a:r>
            <a:r>
              <a:rPr sz="28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ascending</a:t>
            </a:r>
            <a:r>
              <a:rPr sz="28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CF7E0"/>
                </a:solidFill>
                <a:latin typeface="Times New Roman"/>
                <a:cs typeface="Times New Roman"/>
              </a:rPr>
              <a:t>order.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012" y="659923"/>
            <a:ext cx="2365375" cy="155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9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>
                <a:solidFill>
                  <a:srgbClr val="56BBE4"/>
                </a:solidFill>
              </a:rPr>
              <a:t>Creating</a:t>
            </a:r>
            <a:r>
              <a:rPr spc="-25" dirty="0">
                <a:solidFill>
                  <a:srgbClr val="56BBE4"/>
                </a:solidFill>
              </a:rPr>
              <a:t> </a:t>
            </a:r>
            <a:r>
              <a:rPr spc="-50" dirty="0">
                <a:solidFill>
                  <a:srgbClr val="56BBE4"/>
                </a:solidFill>
              </a:rPr>
              <a:t>BST: </a:t>
            </a:r>
            <a:r>
              <a:rPr dirty="0">
                <a:solidFill>
                  <a:srgbClr val="FCF7E0"/>
                </a:solidFill>
              </a:rPr>
              <a:t>Inputs:</a:t>
            </a:r>
            <a:r>
              <a:rPr spc="-25" dirty="0">
                <a:solidFill>
                  <a:srgbClr val="FCF7E0"/>
                </a:solidFill>
              </a:rPr>
              <a:t> </a:t>
            </a:r>
            <a:r>
              <a:rPr spc="-50" dirty="0">
                <a:solidFill>
                  <a:srgbClr val="FCF7E0"/>
                </a:solidFill>
              </a:rPr>
              <a:t>7</a:t>
            </a:r>
            <a:r>
              <a:rPr dirty="0">
                <a:solidFill>
                  <a:srgbClr val="FCF7E0"/>
                </a:solidFill>
              </a:rPr>
              <a:t>	</a:t>
            </a:r>
            <a:r>
              <a:rPr spc="-25" dirty="0">
                <a:solidFill>
                  <a:srgbClr val="FCF7E0"/>
                </a:solidFill>
              </a:rPr>
              <a:t>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474465" y="1702688"/>
            <a:ext cx="40919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26465" algn="l"/>
                <a:tab pos="1841500" algn="l"/>
                <a:tab pos="2755900" algn="l"/>
                <a:tab pos="3670300" algn="l"/>
              </a:tabLst>
            </a:pPr>
            <a:r>
              <a:rPr sz="3200" spc="-25" dirty="0">
                <a:solidFill>
                  <a:srgbClr val="FCF7E0"/>
                </a:solidFill>
                <a:latin typeface="Times New Roman"/>
                <a:cs typeface="Times New Roman"/>
              </a:rPr>
              <a:t>16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200" spc="-25" dirty="0">
                <a:solidFill>
                  <a:srgbClr val="FCF7E0"/>
                </a:solidFill>
                <a:latin typeface="Times New Roman"/>
                <a:cs typeface="Times New Roman"/>
              </a:rPr>
              <a:t>44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200" spc="-50" dirty="0">
                <a:solidFill>
                  <a:srgbClr val="FCF7E0"/>
                </a:solidFill>
                <a:latin typeface="Times New Roman"/>
                <a:cs typeface="Times New Roman"/>
              </a:rPr>
              <a:t>3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200" spc="-50" dirty="0">
                <a:solidFill>
                  <a:srgbClr val="FCF7E0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	</a:t>
            </a:r>
            <a:r>
              <a:rPr sz="3200" spc="-25" dirty="0">
                <a:solidFill>
                  <a:srgbClr val="FCF7E0"/>
                </a:solidFill>
                <a:latin typeface="Times New Roman"/>
                <a:cs typeface="Times New Roman"/>
              </a:rPr>
              <a:t>20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012" y="857834"/>
            <a:ext cx="231457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55" dirty="0">
                <a:solidFill>
                  <a:srgbClr val="FFC000"/>
                </a:solidFill>
              </a:rPr>
              <a:t>A</a:t>
            </a:r>
            <a:r>
              <a:rPr sz="4300" spc="-5" dirty="0">
                <a:solidFill>
                  <a:srgbClr val="FFC000"/>
                </a:solidFill>
              </a:rPr>
              <a:t>VL</a:t>
            </a:r>
            <a:r>
              <a:rPr sz="4300" spc="-240" dirty="0">
                <a:solidFill>
                  <a:srgbClr val="FFC000"/>
                </a:solidFill>
              </a:rPr>
              <a:t> </a:t>
            </a:r>
            <a:r>
              <a:rPr sz="4300" spc="-30" dirty="0">
                <a:solidFill>
                  <a:srgbClr val="FFC000"/>
                </a:solidFill>
              </a:rPr>
              <a:t>Tree:</a:t>
            </a:r>
            <a:endParaRPr sz="4300" dirty="0"/>
          </a:p>
        </p:txBody>
      </p:sp>
      <p:sp>
        <p:nvSpPr>
          <p:cNvPr id="3" name="object 3"/>
          <p:cNvSpPr txBox="1"/>
          <p:nvPr/>
        </p:nvSpPr>
        <p:spPr>
          <a:xfrm>
            <a:off x="731012" y="1519199"/>
            <a:ext cx="10439400" cy="28911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It</a:t>
            </a:r>
            <a:r>
              <a:rPr sz="28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28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also</a:t>
            </a:r>
            <a:r>
              <a:rPr sz="28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called</a:t>
            </a:r>
            <a:r>
              <a:rPr sz="28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as</a:t>
            </a:r>
            <a:r>
              <a:rPr sz="28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Height</a:t>
            </a:r>
            <a:r>
              <a:rPr sz="28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Balanced</a:t>
            </a:r>
            <a:r>
              <a:rPr sz="28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CF7E0"/>
                </a:solidFill>
                <a:latin typeface="Times New Roman"/>
                <a:cs typeface="Times New Roman"/>
              </a:rPr>
              <a:t>tree</a:t>
            </a:r>
            <a:endParaRPr sz="2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9000"/>
              </a:lnSpc>
              <a:spcBef>
                <a:spcPts val="295"/>
              </a:spcBef>
            </a:pP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It</a:t>
            </a:r>
            <a:r>
              <a:rPr sz="28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28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a</a:t>
            </a:r>
            <a:r>
              <a:rPr sz="28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special</a:t>
            </a:r>
            <a:r>
              <a:rPr sz="2800" spc="-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type</a:t>
            </a:r>
            <a:r>
              <a:rPr sz="28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28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binary</a:t>
            </a:r>
            <a:r>
              <a:rPr sz="28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search</a:t>
            </a:r>
            <a:r>
              <a:rPr sz="28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tree,</a:t>
            </a:r>
            <a:r>
              <a:rPr sz="28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in</a:t>
            </a:r>
            <a:r>
              <a:rPr sz="28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which</a:t>
            </a:r>
            <a:r>
              <a:rPr sz="28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every</a:t>
            </a:r>
            <a:r>
              <a:rPr sz="28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node</a:t>
            </a:r>
            <a:r>
              <a:rPr sz="28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28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CF7E0"/>
                </a:solidFill>
                <a:latin typeface="Times New Roman"/>
                <a:cs typeface="Times New Roman"/>
              </a:rPr>
              <a:t>height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balanced</a:t>
            </a:r>
            <a:r>
              <a:rPr sz="28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i.e.,</a:t>
            </a:r>
            <a:r>
              <a:rPr sz="28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height</a:t>
            </a:r>
            <a:r>
              <a:rPr sz="28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28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every</a:t>
            </a:r>
            <a:r>
              <a:rPr sz="28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node</a:t>
            </a:r>
            <a:r>
              <a:rPr sz="28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should</a:t>
            </a:r>
            <a:r>
              <a:rPr sz="28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be</a:t>
            </a:r>
            <a:r>
              <a:rPr sz="28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in</a:t>
            </a:r>
            <a:r>
              <a:rPr sz="28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28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range</a:t>
            </a:r>
            <a:r>
              <a:rPr sz="28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28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{-1</a:t>
            </a:r>
            <a:r>
              <a:rPr sz="28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,</a:t>
            </a:r>
            <a:r>
              <a:rPr sz="28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0</a:t>
            </a:r>
            <a:r>
              <a:rPr sz="28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,</a:t>
            </a:r>
            <a:r>
              <a:rPr sz="28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CF7E0"/>
                </a:solidFill>
                <a:latin typeface="Times New Roman"/>
                <a:cs typeface="Times New Roman"/>
              </a:rPr>
              <a:t>1}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28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height</a:t>
            </a:r>
            <a:r>
              <a:rPr sz="2800" spc="-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28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node</a:t>
            </a:r>
            <a:r>
              <a:rPr sz="28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is</a:t>
            </a:r>
            <a:r>
              <a:rPr sz="28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28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subtraction</a:t>
            </a:r>
            <a:r>
              <a:rPr sz="28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28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height</a:t>
            </a:r>
            <a:r>
              <a:rPr sz="2800" spc="-3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28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left</a:t>
            </a:r>
            <a:r>
              <a:rPr sz="28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sub</a:t>
            </a:r>
            <a:r>
              <a:rPr sz="28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tree</a:t>
            </a:r>
            <a:r>
              <a:rPr sz="28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with</a:t>
            </a:r>
            <a:r>
              <a:rPr sz="28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CF7E0"/>
                </a:solidFill>
                <a:latin typeface="Times New Roman"/>
                <a:cs typeface="Times New Roman"/>
              </a:rPr>
              <a:t>height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2800" spc="-3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right</a:t>
            </a:r>
            <a:r>
              <a:rPr sz="2800" spc="-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CF7E0"/>
                </a:solidFill>
                <a:latin typeface="Times New Roman"/>
                <a:cs typeface="Times New Roman"/>
              </a:rPr>
              <a:t>sub</a:t>
            </a:r>
            <a:r>
              <a:rPr sz="2800" spc="-4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CF7E0"/>
                </a:solidFill>
                <a:latin typeface="Times New Roman"/>
                <a:cs typeface="Times New Roman"/>
              </a:rPr>
              <a:t>tree</a:t>
            </a:r>
            <a:endParaRPr sz="28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800" spc="-25" dirty="0">
                <a:solidFill>
                  <a:srgbClr val="FCF7E0"/>
                </a:solidFill>
                <a:latin typeface="Times New Roman"/>
                <a:cs typeface="Times New Roman"/>
              </a:rPr>
              <a:t>H=H</a:t>
            </a:r>
            <a:r>
              <a:rPr sz="2000" spc="-25" dirty="0">
                <a:solidFill>
                  <a:srgbClr val="FCF7E0"/>
                </a:solidFill>
                <a:latin typeface="Times New Roman"/>
                <a:cs typeface="Times New Roman"/>
              </a:rPr>
              <a:t>L</a:t>
            </a:r>
            <a:r>
              <a:rPr sz="2800" spc="-25" dirty="0">
                <a:solidFill>
                  <a:srgbClr val="FCF7E0"/>
                </a:solidFill>
                <a:latin typeface="Times New Roman"/>
                <a:cs typeface="Times New Roman"/>
              </a:rPr>
              <a:t>-H</a:t>
            </a:r>
            <a:r>
              <a:rPr sz="2000" spc="-25" dirty="0">
                <a:solidFill>
                  <a:srgbClr val="FCF7E0"/>
                </a:solidFill>
                <a:latin typeface="Times New Roman"/>
                <a:cs typeface="Times New Roman"/>
              </a:rPr>
              <a:t>R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4293" y="3589654"/>
            <a:ext cx="5098984" cy="32557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36006" y="5670765"/>
            <a:ext cx="161586" cy="14020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012" y="927938"/>
            <a:ext cx="10745470" cy="430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Many</a:t>
            </a:r>
            <a:r>
              <a:rPr sz="3200" spc="15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3200" spc="1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times,</a:t>
            </a:r>
            <a:r>
              <a:rPr sz="3200" spc="1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different</a:t>
            </a:r>
            <a:r>
              <a:rPr sz="3200" spc="1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nodes</a:t>
            </a:r>
            <a:r>
              <a:rPr sz="3200" spc="17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do</a:t>
            </a:r>
            <a:r>
              <a:rPr sz="3200" spc="1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not</a:t>
            </a:r>
            <a:r>
              <a:rPr sz="3200" spc="16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fulfil</a:t>
            </a:r>
            <a:r>
              <a:rPr sz="3200" spc="17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the</a:t>
            </a:r>
            <a:r>
              <a:rPr sz="3200" spc="1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property</a:t>
            </a:r>
            <a:r>
              <a:rPr sz="3200" spc="15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3200" spc="16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spc="-80" dirty="0">
                <a:solidFill>
                  <a:srgbClr val="FCF7E0"/>
                </a:solidFill>
                <a:latin typeface="Times New Roman"/>
                <a:cs typeface="Times New Roman"/>
              </a:rPr>
              <a:t>AVL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tree,</a:t>
            </a:r>
            <a:r>
              <a:rPr sz="32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in</a:t>
            </a:r>
            <a:r>
              <a:rPr sz="3200" spc="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that</a:t>
            </a:r>
            <a:r>
              <a:rPr sz="32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case we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need</a:t>
            </a:r>
            <a:r>
              <a:rPr sz="3200" spc="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perform</a:t>
            </a:r>
            <a:r>
              <a:rPr sz="3200" spc="-2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different</a:t>
            </a:r>
            <a:r>
              <a:rPr sz="32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rotations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convert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it</a:t>
            </a:r>
            <a:r>
              <a:rPr sz="32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into</a:t>
            </a:r>
            <a:r>
              <a:rPr sz="3200" spc="-19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spc="-135" dirty="0">
                <a:solidFill>
                  <a:srgbClr val="FCF7E0"/>
                </a:solidFill>
                <a:latin typeface="Times New Roman"/>
                <a:cs typeface="Times New Roman"/>
              </a:rPr>
              <a:t>AVL</a:t>
            </a:r>
            <a:r>
              <a:rPr sz="3200" spc="-14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CF7E0"/>
                </a:solidFill>
                <a:latin typeface="Times New Roman"/>
                <a:cs typeface="Times New Roman"/>
              </a:rPr>
              <a:t>tree.</a:t>
            </a:r>
            <a:endParaRPr sz="3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There</a:t>
            </a:r>
            <a:r>
              <a:rPr sz="32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are</a:t>
            </a:r>
            <a:r>
              <a:rPr sz="3200" spc="-1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4</a:t>
            </a:r>
            <a:r>
              <a:rPr sz="3200" spc="-5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types</a:t>
            </a:r>
            <a:r>
              <a:rPr sz="3200" spc="-20" dirty="0">
                <a:solidFill>
                  <a:srgbClr val="FCF7E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CF7E0"/>
                </a:solidFill>
                <a:latin typeface="Times New Roman"/>
                <a:cs typeface="Times New Roman"/>
              </a:rPr>
              <a:t>of</a:t>
            </a:r>
            <a:r>
              <a:rPr sz="3200" spc="-10" dirty="0">
                <a:solidFill>
                  <a:srgbClr val="FCF7E0"/>
                </a:solidFill>
                <a:latin typeface="Times New Roman"/>
                <a:cs typeface="Times New Roman"/>
              </a:rPr>
              <a:t> rotations:</a:t>
            </a:r>
            <a:endParaRPr sz="3200" dirty="0">
              <a:latin typeface="Times New Roman"/>
              <a:cs typeface="Times New Roman"/>
            </a:endParaRPr>
          </a:p>
          <a:p>
            <a:pPr marL="419100" indent="-406400" algn="just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419100" algn="l"/>
              </a:tabLst>
            </a:pPr>
            <a:r>
              <a:rPr sz="3200" dirty="0">
                <a:solidFill>
                  <a:srgbClr val="56BBE4"/>
                </a:solidFill>
                <a:latin typeface="Times New Roman"/>
                <a:cs typeface="Times New Roman"/>
              </a:rPr>
              <a:t>LL</a:t>
            </a:r>
            <a:r>
              <a:rPr sz="3200" spc="-150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56BBE4"/>
                </a:solidFill>
                <a:latin typeface="Times New Roman"/>
                <a:cs typeface="Times New Roman"/>
              </a:rPr>
              <a:t>Rotation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56BBE4"/>
              </a:buClr>
              <a:buFont typeface="Times New Roman"/>
              <a:buAutoNum type="arabicPeriod"/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20"/>
              </a:spcBef>
              <a:buClr>
                <a:srgbClr val="56BBE4"/>
              </a:buClr>
              <a:buFont typeface="Times New Roman"/>
              <a:buAutoNum type="arabicPeriod"/>
            </a:pPr>
            <a:endParaRPr sz="3200" dirty="0">
              <a:latin typeface="Times New Roman"/>
              <a:cs typeface="Times New Roman"/>
            </a:endParaRPr>
          </a:p>
          <a:p>
            <a:pPr marL="419100" indent="-406400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19100" algn="l"/>
              </a:tabLst>
            </a:pPr>
            <a:r>
              <a:rPr sz="3200" dirty="0">
                <a:solidFill>
                  <a:srgbClr val="56BBE4"/>
                </a:solidFill>
                <a:latin typeface="Times New Roman"/>
                <a:cs typeface="Times New Roman"/>
              </a:rPr>
              <a:t>RR</a:t>
            </a:r>
            <a:r>
              <a:rPr sz="3200" spc="-50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56BBE4"/>
                </a:solidFill>
                <a:latin typeface="Times New Roman"/>
                <a:cs typeface="Times New Roman"/>
              </a:rPr>
              <a:t>Rotation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8821" y="3243072"/>
            <a:ext cx="1491488" cy="15994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4427" y="5041265"/>
            <a:ext cx="1829562" cy="15332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4345" y="3879977"/>
            <a:ext cx="618870" cy="2847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66179" y="3356483"/>
            <a:ext cx="1611756" cy="1215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52576" y="5500878"/>
            <a:ext cx="516727" cy="2613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24167" y="5026659"/>
            <a:ext cx="1909826" cy="12343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791AE55-3E17-1EA1-585F-E3EC4D524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E863D8B-F018-5895-180E-C2E59FD44A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9254" y="760856"/>
            <a:ext cx="1081349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C000"/>
                </a:solidFill>
              </a:rPr>
              <a:t>What</a:t>
            </a:r>
            <a:r>
              <a:rPr sz="4400" spc="-25" dirty="0">
                <a:solidFill>
                  <a:srgbClr val="FFC000"/>
                </a:solidFill>
              </a:rPr>
              <a:t> </a:t>
            </a:r>
            <a:r>
              <a:rPr sz="4400" dirty="0">
                <a:solidFill>
                  <a:srgbClr val="FFC000"/>
                </a:solidFill>
              </a:rPr>
              <a:t>is </a:t>
            </a:r>
            <a:r>
              <a:rPr lang="en-IN" sz="4400" dirty="0">
                <a:solidFill>
                  <a:srgbClr val="FFC000"/>
                </a:solidFill>
              </a:rPr>
              <a:t>Abstract </a:t>
            </a:r>
            <a:r>
              <a:rPr sz="4400" dirty="0">
                <a:solidFill>
                  <a:srgbClr val="FFC000"/>
                </a:solidFill>
              </a:rPr>
              <a:t>Data</a:t>
            </a:r>
            <a:r>
              <a:rPr sz="4400" spc="-15" dirty="0">
                <a:solidFill>
                  <a:srgbClr val="FFC000"/>
                </a:solidFill>
              </a:rPr>
              <a:t> </a:t>
            </a:r>
            <a:r>
              <a:rPr lang="en-IN" sz="4400" spc="-10" dirty="0">
                <a:solidFill>
                  <a:srgbClr val="FFC000"/>
                </a:solidFill>
              </a:rPr>
              <a:t>Type (ADT)</a:t>
            </a:r>
            <a:r>
              <a:rPr sz="4400" spc="-10" dirty="0">
                <a:solidFill>
                  <a:srgbClr val="FFC000"/>
                </a:solidFill>
              </a:rPr>
              <a:t>:</a:t>
            </a:r>
            <a:endParaRPr sz="44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61AE613-D26C-2743-6E37-8E851E53518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/>
              <a:t>Prepared By: Prof. Vibha Wali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7378E0D-3393-AE37-6CCA-86919832E60A}"/>
              </a:ext>
            </a:extLst>
          </p:cNvPr>
          <p:cNvSpPr txBox="1"/>
          <p:nvPr/>
        </p:nvSpPr>
        <p:spPr>
          <a:xfrm>
            <a:off x="684338" y="2163995"/>
            <a:ext cx="10728325" cy="198355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ADT is a logical description of how we view the data and the operations that are allowed without regard to how they will be implemented.</a:t>
            </a:r>
            <a:endParaRPr lang="en-IN" sz="2800" kern="1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800" b="1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766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012" y="1492376"/>
            <a:ext cx="2454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56BBE4"/>
                </a:solidFill>
                <a:latin typeface="Times New Roman"/>
                <a:cs typeface="Times New Roman"/>
              </a:rPr>
              <a:t>3.</a:t>
            </a:r>
            <a:r>
              <a:rPr sz="3200" spc="-5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6BBE4"/>
                </a:solidFill>
                <a:latin typeface="Times New Roman"/>
                <a:cs typeface="Times New Roman"/>
              </a:rPr>
              <a:t>LR</a:t>
            </a:r>
            <a:r>
              <a:rPr sz="3200" spc="-10" dirty="0">
                <a:solidFill>
                  <a:srgbClr val="56BBE4"/>
                </a:solidFill>
                <a:latin typeface="Times New Roman"/>
                <a:cs typeface="Times New Roman"/>
              </a:rPr>
              <a:t> Rotation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012" y="3748277"/>
            <a:ext cx="2439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6BBE4"/>
                </a:solidFill>
                <a:latin typeface="Times New Roman"/>
                <a:cs typeface="Times New Roman"/>
              </a:rPr>
              <a:t>2.</a:t>
            </a:r>
            <a:r>
              <a:rPr sz="3200" spc="-5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56BBE4"/>
                </a:solidFill>
                <a:latin typeface="Times New Roman"/>
                <a:cs typeface="Times New Roman"/>
              </a:rPr>
              <a:t>RL</a:t>
            </a:r>
            <a:r>
              <a:rPr sz="3200" spc="-130" dirty="0">
                <a:solidFill>
                  <a:srgbClr val="56BBE4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56BBE4"/>
                </a:solidFill>
                <a:latin typeface="Times New Roman"/>
                <a:cs typeface="Times New Roman"/>
              </a:rPr>
              <a:t>Rotation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6414" y="2122804"/>
            <a:ext cx="1517650" cy="166408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84551" y="4593082"/>
            <a:ext cx="1795371" cy="18196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9785" y="2787523"/>
            <a:ext cx="793623" cy="3265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96863" y="2109089"/>
            <a:ext cx="2072132" cy="134099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64886" y="5076190"/>
            <a:ext cx="613060" cy="2730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49263" y="4579620"/>
            <a:ext cx="2299969" cy="126025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769" y="2289505"/>
            <a:ext cx="10493375" cy="1136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ED9F9F"/>
                </a:solidFill>
              </a:rPr>
              <a:t>Create</a:t>
            </a:r>
            <a:r>
              <a:rPr sz="4000" spc="-229" dirty="0">
                <a:solidFill>
                  <a:srgbClr val="ED9F9F"/>
                </a:solidFill>
              </a:rPr>
              <a:t> </a:t>
            </a:r>
            <a:r>
              <a:rPr sz="4000" spc="-525" dirty="0">
                <a:solidFill>
                  <a:srgbClr val="ED9F9F"/>
                </a:solidFill>
              </a:rPr>
              <a:t>A</a:t>
            </a:r>
            <a:r>
              <a:rPr sz="4000" dirty="0">
                <a:solidFill>
                  <a:srgbClr val="ED9F9F"/>
                </a:solidFill>
              </a:rPr>
              <a:t>VL</a:t>
            </a:r>
            <a:r>
              <a:rPr sz="4000" spc="-150" dirty="0">
                <a:solidFill>
                  <a:srgbClr val="ED9F9F"/>
                </a:solidFill>
              </a:rPr>
              <a:t> </a:t>
            </a:r>
            <a:r>
              <a:rPr sz="4000" dirty="0">
                <a:solidFill>
                  <a:srgbClr val="ED9F9F"/>
                </a:solidFill>
              </a:rPr>
              <a:t>tree</a:t>
            </a:r>
            <a:r>
              <a:rPr sz="4000" spc="-120" dirty="0">
                <a:solidFill>
                  <a:srgbClr val="ED9F9F"/>
                </a:solidFill>
              </a:rPr>
              <a:t> </a:t>
            </a:r>
            <a:r>
              <a:rPr sz="4000" dirty="0">
                <a:solidFill>
                  <a:srgbClr val="ED9F9F"/>
                </a:solidFill>
              </a:rPr>
              <a:t>for</a:t>
            </a:r>
            <a:r>
              <a:rPr sz="4000" spc="-45" dirty="0">
                <a:solidFill>
                  <a:srgbClr val="ED9F9F"/>
                </a:solidFill>
              </a:rPr>
              <a:t> </a:t>
            </a:r>
            <a:r>
              <a:rPr sz="4000" dirty="0">
                <a:solidFill>
                  <a:srgbClr val="ED9F9F"/>
                </a:solidFill>
              </a:rPr>
              <a:t>following</a:t>
            </a:r>
            <a:r>
              <a:rPr sz="4000" spc="-40" dirty="0">
                <a:solidFill>
                  <a:srgbClr val="ED9F9F"/>
                </a:solidFill>
              </a:rPr>
              <a:t> </a:t>
            </a:r>
            <a:r>
              <a:rPr sz="4000" spc="-10" dirty="0">
                <a:solidFill>
                  <a:srgbClr val="ED9F9F"/>
                </a:solidFill>
              </a:rPr>
              <a:t>inputs:</a:t>
            </a:r>
            <a:endParaRPr sz="4000" dirty="0"/>
          </a:p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26465" algn="l"/>
                <a:tab pos="1840864" algn="l"/>
                <a:tab pos="2755900" algn="l"/>
                <a:tab pos="3670300" algn="l"/>
                <a:tab pos="4584700" algn="l"/>
                <a:tab pos="5499100" algn="l"/>
                <a:tab pos="6413500" algn="l"/>
                <a:tab pos="7327900" algn="l"/>
                <a:tab pos="8242934" algn="l"/>
                <a:tab pos="9157335" algn="l"/>
                <a:tab pos="10071735" algn="l"/>
              </a:tabLst>
            </a:pPr>
            <a:r>
              <a:rPr spc="-25" dirty="0">
                <a:solidFill>
                  <a:srgbClr val="F8E9D9"/>
                </a:solidFill>
              </a:rPr>
              <a:t>37</a:t>
            </a:r>
            <a:r>
              <a:rPr dirty="0">
                <a:solidFill>
                  <a:srgbClr val="F8E9D9"/>
                </a:solidFill>
              </a:rPr>
              <a:t>	</a:t>
            </a:r>
            <a:r>
              <a:rPr spc="-25" dirty="0">
                <a:solidFill>
                  <a:srgbClr val="F8E9D9"/>
                </a:solidFill>
              </a:rPr>
              <a:t>55</a:t>
            </a:r>
            <a:r>
              <a:rPr dirty="0">
                <a:solidFill>
                  <a:srgbClr val="F8E9D9"/>
                </a:solidFill>
              </a:rPr>
              <a:t>	</a:t>
            </a:r>
            <a:r>
              <a:rPr spc="-25" dirty="0">
                <a:solidFill>
                  <a:srgbClr val="F8E9D9"/>
                </a:solidFill>
              </a:rPr>
              <a:t>18</a:t>
            </a:r>
            <a:r>
              <a:rPr dirty="0">
                <a:solidFill>
                  <a:srgbClr val="F8E9D9"/>
                </a:solidFill>
              </a:rPr>
              <a:t>	</a:t>
            </a:r>
            <a:r>
              <a:rPr spc="-25" dirty="0">
                <a:solidFill>
                  <a:srgbClr val="F8E9D9"/>
                </a:solidFill>
              </a:rPr>
              <a:t>25</a:t>
            </a:r>
            <a:r>
              <a:rPr dirty="0">
                <a:solidFill>
                  <a:srgbClr val="F8E9D9"/>
                </a:solidFill>
              </a:rPr>
              <a:t>	</a:t>
            </a:r>
            <a:r>
              <a:rPr spc="-25" dirty="0">
                <a:solidFill>
                  <a:srgbClr val="F8E9D9"/>
                </a:solidFill>
              </a:rPr>
              <a:t>68</a:t>
            </a:r>
            <a:r>
              <a:rPr dirty="0">
                <a:solidFill>
                  <a:srgbClr val="F8E9D9"/>
                </a:solidFill>
              </a:rPr>
              <a:t>	</a:t>
            </a:r>
            <a:r>
              <a:rPr spc="-25" dirty="0">
                <a:solidFill>
                  <a:srgbClr val="F8E9D9"/>
                </a:solidFill>
              </a:rPr>
              <a:t>10</a:t>
            </a:r>
            <a:r>
              <a:rPr dirty="0">
                <a:solidFill>
                  <a:srgbClr val="F8E9D9"/>
                </a:solidFill>
              </a:rPr>
              <a:t>	</a:t>
            </a:r>
            <a:r>
              <a:rPr spc="-25" dirty="0">
                <a:solidFill>
                  <a:srgbClr val="F8E9D9"/>
                </a:solidFill>
              </a:rPr>
              <a:t>43</a:t>
            </a:r>
            <a:r>
              <a:rPr dirty="0">
                <a:solidFill>
                  <a:srgbClr val="F8E9D9"/>
                </a:solidFill>
              </a:rPr>
              <a:t>	</a:t>
            </a:r>
            <a:r>
              <a:rPr spc="-25" dirty="0">
                <a:solidFill>
                  <a:srgbClr val="F8E9D9"/>
                </a:solidFill>
              </a:rPr>
              <a:t>50</a:t>
            </a:r>
            <a:r>
              <a:rPr dirty="0">
                <a:solidFill>
                  <a:srgbClr val="F8E9D9"/>
                </a:solidFill>
              </a:rPr>
              <a:t>	</a:t>
            </a:r>
            <a:r>
              <a:rPr spc="-25" dirty="0">
                <a:solidFill>
                  <a:srgbClr val="F8E9D9"/>
                </a:solidFill>
              </a:rPr>
              <a:t>40</a:t>
            </a:r>
            <a:r>
              <a:rPr dirty="0">
                <a:solidFill>
                  <a:srgbClr val="F8E9D9"/>
                </a:solidFill>
              </a:rPr>
              <a:t>	</a:t>
            </a:r>
            <a:r>
              <a:rPr spc="-25" dirty="0">
                <a:solidFill>
                  <a:srgbClr val="F8E9D9"/>
                </a:solidFill>
              </a:rPr>
              <a:t>46</a:t>
            </a:r>
            <a:r>
              <a:rPr dirty="0">
                <a:solidFill>
                  <a:srgbClr val="F8E9D9"/>
                </a:solidFill>
              </a:rPr>
              <a:t>	</a:t>
            </a:r>
            <a:r>
              <a:rPr spc="-25" dirty="0">
                <a:solidFill>
                  <a:srgbClr val="F8E9D9"/>
                </a:solidFill>
              </a:rPr>
              <a:t>52</a:t>
            </a:r>
            <a:r>
              <a:rPr dirty="0">
                <a:solidFill>
                  <a:srgbClr val="F8E9D9"/>
                </a:solidFill>
              </a:rPr>
              <a:t>	</a:t>
            </a:r>
            <a:r>
              <a:rPr spc="-25" dirty="0">
                <a:solidFill>
                  <a:srgbClr val="F8E9D9"/>
                </a:solidFill>
              </a:rPr>
              <a:t>60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769" y="2289505"/>
            <a:ext cx="7750175" cy="1136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ED9F9F"/>
                </a:solidFill>
              </a:rPr>
              <a:t>Create</a:t>
            </a:r>
            <a:r>
              <a:rPr sz="4000" spc="-229" dirty="0">
                <a:solidFill>
                  <a:srgbClr val="ED9F9F"/>
                </a:solidFill>
              </a:rPr>
              <a:t> </a:t>
            </a:r>
            <a:r>
              <a:rPr sz="4000" spc="-525" dirty="0">
                <a:solidFill>
                  <a:srgbClr val="ED9F9F"/>
                </a:solidFill>
              </a:rPr>
              <a:t>A</a:t>
            </a:r>
            <a:r>
              <a:rPr sz="4000" dirty="0">
                <a:solidFill>
                  <a:srgbClr val="ED9F9F"/>
                </a:solidFill>
              </a:rPr>
              <a:t>VL</a:t>
            </a:r>
            <a:r>
              <a:rPr sz="4000" spc="-150" dirty="0">
                <a:solidFill>
                  <a:srgbClr val="ED9F9F"/>
                </a:solidFill>
              </a:rPr>
              <a:t> </a:t>
            </a:r>
            <a:r>
              <a:rPr sz="4000" dirty="0">
                <a:solidFill>
                  <a:srgbClr val="ED9F9F"/>
                </a:solidFill>
              </a:rPr>
              <a:t>tree</a:t>
            </a:r>
            <a:r>
              <a:rPr sz="4000" spc="-120" dirty="0">
                <a:solidFill>
                  <a:srgbClr val="ED9F9F"/>
                </a:solidFill>
              </a:rPr>
              <a:t> </a:t>
            </a:r>
            <a:r>
              <a:rPr sz="4000" dirty="0">
                <a:solidFill>
                  <a:srgbClr val="ED9F9F"/>
                </a:solidFill>
              </a:rPr>
              <a:t>for</a:t>
            </a:r>
            <a:r>
              <a:rPr sz="4000" spc="-45" dirty="0">
                <a:solidFill>
                  <a:srgbClr val="ED9F9F"/>
                </a:solidFill>
              </a:rPr>
              <a:t> </a:t>
            </a:r>
            <a:r>
              <a:rPr sz="4000" dirty="0">
                <a:solidFill>
                  <a:srgbClr val="ED9F9F"/>
                </a:solidFill>
              </a:rPr>
              <a:t>following</a:t>
            </a:r>
            <a:r>
              <a:rPr sz="4000" spc="-40" dirty="0">
                <a:solidFill>
                  <a:srgbClr val="ED9F9F"/>
                </a:solidFill>
              </a:rPr>
              <a:t> </a:t>
            </a:r>
            <a:r>
              <a:rPr sz="4000" spc="-10" dirty="0">
                <a:solidFill>
                  <a:srgbClr val="ED9F9F"/>
                </a:solidFill>
              </a:rPr>
              <a:t>inputs:</a:t>
            </a:r>
            <a:endParaRPr sz="4000" dirty="0"/>
          </a:p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26465" algn="l"/>
                <a:tab pos="1840864" algn="l"/>
                <a:tab pos="2755900" algn="l"/>
                <a:tab pos="3670300" algn="l"/>
                <a:tab pos="4584700" algn="l"/>
                <a:tab pos="5499100" algn="l"/>
                <a:tab pos="6413500" algn="l"/>
                <a:tab pos="7327900" algn="l"/>
              </a:tabLst>
            </a:pPr>
            <a:r>
              <a:rPr spc="-25" dirty="0">
                <a:solidFill>
                  <a:srgbClr val="F8E9D9"/>
                </a:solidFill>
              </a:rPr>
              <a:t>44</a:t>
            </a:r>
            <a:r>
              <a:rPr dirty="0">
                <a:solidFill>
                  <a:srgbClr val="F8E9D9"/>
                </a:solidFill>
              </a:rPr>
              <a:t>	</a:t>
            </a:r>
            <a:r>
              <a:rPr spc="-25" dirty="0">
                <a:solidFill>
                  <a:srgbClr val="F8E9D9"/>
                </a:solidFill>
              </a:rPr>
              <a:t>17</a:t>
            </a:r>
            <a:r>
              <a:rPr dirty="0">
                <a:solidFill>
                  <a:srgbClr val="F8E9D9"/>
                </a:solidFill>
              </a:rPr>
              <a:t>	</a:t>
            </a:r>
            <a:r>
              <a:rPr spc="-25" dirty="0">
                <a:solidFill>
                  <a:srgbClr val="F8E9D9"/>
                </a:solidFill>
              </a:rPr>
              <a:t>32</a:t>
            </a:r>
            <a:r>
              <a:rPr dirty="0">
                <a:solidFill>
                  <a:srgbClr val="F8E9D9"/>
                </a:solidFill>
              </a:rPr>
              <a:t>	</a:t>
            </a:r>
            <a:r>
              <a:rPr spc="-25" dirty="0">
                <a:solidFill>
                  <a:srgbClr val="F8E9D9"/>
                </a:solidFill>
              </a:rPr>
              <a:t>78</a:t>
            </a:r>
            <a:r>
              <a:rPr dirty="0">
                <a:solidFill>
                  <a:srgbClr val="F8E9D9"/>
                </a:solidFill>
              </a:rPr>
              <a:t>	</a:t>
            </a:r>
            <a:r>
              <a:rPr spc="-25" dirty="0">
                <a:solidFill>
                  <a:srgbClr val="F8E9D9"/>
                </a:solidFill>
              </a:rPr>
              <a:t>50</a:t>
            </a:r>
            <a:r>
              <a:rPr dirty="0">
                <a:solidFill>
                  <a:srgbClr val="F8E9D9"/>
                </a:solidFill>
              </a:rPr>
              <a:t>	</a:t>
            </a:r>
            <a:r>
              <a:rPr spc="-25" dirty="0">
                <a:solidFill>
                  <a:srgbClr val="F8E9D9"/>
                </a:solidFill>
              </a:rPr>
              <a:t>88</a:t>
            </a:r>
            <a:r>
              <a:rPr dirty="0">
                <a:solidFill>
                  <a:srgbClr val="F8E9D9"/>
                </a:solidFill>
              </a:rPr>
              <a:t>	</a:t>
            </a:r>
            <a:r>
              <a:rPr spc="-25" dirty="0">
                <a:solidFill>
                  <a:srgbClr val="F8E9D9"/>
                </a:solidFill>
              </a:rPr>
              <a:t>48</a:t>
            </a:r>
            <a:r>
              <a:rPr dirty="0">
                <a:solidFill>
                  <a:srgbClr val="F8E9D9"/>
                </a:solidFill>
              </a:rPr>
              <a:t>	</a:t>
            </a:r>
            <a:r>
              <a:rPr spc="-25" dirty="0">
                <a:solidFill>
                  <a:srgbClr val="F8E9D9"/>
                </a:solidFill>
              </a:rPr>
              <a:t>62</a:t>
            </a:r>
            <a:r>
              <a:rPr dirty="0">
                <a:solidFill>
                  <a:srgbClr val="F8E9D9"/>
                </a:solidFill>
              </a:rPr>
              <a:t>	</a:t>
            </a:r>
            <a:r>
              <a:rPr spc="-25" dirty="0">
                <a:solidFill>
                  <a:srgbClr val="F8E9D9"/>
                </a:solidFill>
              </a:rPr>
              <a:t>54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 dirty="0"/>
              <a:t>Prepared By: Prof. Vibha Wali</a:t>
            </a:r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C83E-B5A9-A609-A796-CAB89B2C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54" y="533400"/>
            <a:ext cx="10813491" cy="1295400"/>
          </a:xfrm>
        </p:spPr>
        <p:txBody>
          <a:bodyPr/>
          <a:lstStyle/>
          <a:p>
            <a:r>
              <a:rPr lang="en-IN" sz="2800" b="1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 today’s world, there are more than 500 to 600 known data structures. Some of them are showing in the below diagram. </a:t>
            </a:r>
            <a:endParaRPr lang="en-IN" sz="2800" b="1" dirty="0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6B77B-E571-512C-F207-3AF09C0FD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EF4E1-1755-654F-3B9D-1AFC7D0F06A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635"/>
              </a:lnSpc>
            </a:pPr>
            <a:r>
              <a:rPr lang="en-US"/>
              <a:t>Prepared By: Prof. Vibha Wali</a:t>
            </a:r>
            <a:endParaRPr lang="en-US" spc="-10" dirty="0"/>
          </a:p>
        </p:txBody>
      </p:sp>
      <p:pic>
        <p:nvPicPr>
          <p:cNvPr id="5" name="Picture 4" descr="Understanding Abstract Data Type (ADT)">
            <a:extLst>
              <a:ext uri="{FF2B5EF4-FFF2-40B4-BE49-F238E27FC236}">
                <a16:creationId xmlns:a16="http://schemas.microsoft.com/office/drawing/2014/main" id="{5DF5C613-724D-DDC7-02FA-1A08B9A768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2466" y="1617032"/>
            <a:ext cx="8333519" cy="463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860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A936283-0BC5-3202-147E-7EF8DB8C1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F260C6F-CC8B-F1FB-74D3-169E0A7D20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9254" y="760856"/>
            <a:ext cx="1081349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5"/>
              </a:spcBef>
            </a:pPr>
            <a:r>
              <a:rPr lang="en-IN" sz="4400" dirty="0">
                <a:solidFill>
                  <a:srgbClr val="FFC000"/>
                </a:solidFill>
              </a:rPr>
              <a:t>List as</a:t>
            </a:r>
            <a:r>
              <a:rPr sz="4400" dirty="0">
                <a:solidFill>
                  <a:srgbClr val="FFC000"/>
                </a:solidFill>
              </a:rPr>
              <a:t> </a:t>
            </a:r>
            <a:r>
              <a:rPr lang="en-IN" sz="4400" dirty="0">
                <a:solidFill>
                  <a:srgbClr val="FFC000"/>
                </a:solidFill>
              </a:rPr>
              <a:t>Abstract </a:t>
            </a:r>
            <a:r>
              <a:rPr sz="4400" dirty="0">
                <a:solidFill>
                  <a:srgbClr val="FFC000"/>
                </a:solidFill>
              </a:rPr>
              <a:t>Data</a:t>
            </a:r>
            <a:r>
              <a:rPr sz="4400" spc="-15" dirty="0">
                <a:solidFill>
                  <a:srgbClr val="FFC000"/>
                </a:solidFill>
              </a:rPr>
              <a:t> </a:t>
            </a:r>
            <a:r>
              <a:rPr lang="en-IN" sz="4400" spc="-10" dirty="0">
                <a:solidFill>
                  <a:srgbClr val="FFC000"/>
                </a:solidFill>
              </a:rPr>
              <a:t>Type (ADT)</a:t>
            </a:r>
            <a:r>
              <a:rPr sz="4400" spc="-10" dirty="0">
                <a:solidFill>
                  <a:srgbClr val="FFC000"/>
                </a:solidFill>
              </a:rPr>
              <a:t>:</a:t>
            </a:r>
            <a:endParaRPr sz="44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2E1AF6E-8676-E2EB-CD4D-D2B19B76CAF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5"/>
              </a:lnSpc>
            </a:pPr>
            <a:r>
              <a:rPr lang="en-US"/>
              <a:t>Prepared By: Prof. Vibha Wali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DFF21BA-6B34-C1E6-EF83-008C436B4BA0}"/>
              </a:ext>
            </a:extLst>
          </p:cNvPr>
          <p:cNvSpPr txBox="1"/>
          <p:nvPr/>
        </p:nvSpPr>
        <p:spPr>
          <a:xfrm>
            <a:off x="684338" y="2163995"/>
            <a:ext cx="10728325" cy="390158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List -&gt; 8, 5, 4, 9, 3, 1, 2</a:t>
            </a:r>
          </a:p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                              0  1  2  3  4  5 6</a:t>
            </a:r>
            <a:endParaRPr lang="en-IN" sz="2800" kern="1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Representation of Data – </a:t>
            </a:r>
          </a:p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1. Space for storing element</a:t>
            </a:r>
          </a:p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2. Capacity (Max capacity)</a:t>
            </a:r>
          </a:p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3. Size (length of the list)</a:t>
            </a:r>
            <a:endParaRPr lang="en-IN" sz="2800" kern="1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90000"/>
              </a:lnSpc>
              <a:spcBef>
                <a:spcPts val="530"/>
              </a:spcBef>
            </a:pPr>
            <a:endParaRPr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62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5279</TotalTime>
  <Words>4850</Words>
  <Application>Microsoft Office PowerPoint</Application>
  <PresentationFormat>Widescreen</PresentationFormat>
  <Paragraphs>465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Aptos</vt:lpstr>
      <vt:lpstr>Arial</vt:lpstr>
      <vt:lpstr>Cambria</vt:lpstr>
      <vt:lpstr>Cambria Math</vt:lpstr>
      <vt:lpstr>Corbel</vt:lpstr>
      <vt:lpstr>Microsoft Sans Serif</vt:lpstr>
      <vt:lpstr>Times New Roman</vt:lpstr>
      <vt:lpstr>Office Theme</vt:lpstr>
      <vt:lpstr>PowerPoint Presentation</vt:lpstr>
      <vt:lpstr>What is Data Structure:</vt:lpstr>
      <vt:lpstr>What is Data Structure &amp; Algorithm</vt:lpstr>
      <vt:lpstr>Types of Data Structure:</vt:lpstr>
      <vt:lpstr>PowerPoint Presentation</vt:lpstr>
      <vt:lpstr>PowerPoint Presentation</vt:lpstr>
      <vt:lpstr>What is Abstract Data Type (ADT):</vt:lpstr>
      <vt:lpstr>In today’s world, there are more than 500 to 600 known data structures. Some of them are showing in the below diagram. </vt:lpstr>
      <vt:lpstr>List as Abstract Data Type (ADT):</vt:lpstr>
      <vt:lpstr>Operations on data structure:</vt:lpstr>
      <vt:lpstr>Stack:</vt:lpstr>
      <vt:lpstr>Example: ADT of Stack</vt:lpstr>
      <vt:lpstr>PowerPoint Presentation</vt:lpstr>
      <vt:lpstr>Program:</vt:lpstr>
      <vt:lpstr>PowerPoint Presentation</vt:lpstr>
      <vt:lpstr>Application of Stack:</vt:lpstr>
      <vt:lpstr>Recursion:</vt:lpstr>
      <vt:lpstr>PowerPoint Presentation</vt:lpstr>
      <vt:lpstr>PowerPoint Presentation</vt:lpstr>
      <vt:lpstr>PowerPoint Presentation</vt:lpstr>
      <vt:lpstr>Infix to Postfix Conversion:</vt:lpstr>
      <vt:lpstr>Algorithm:</vt:lpstr>
      <vt:lpstr>M * J - ( N + D ) / F * W + Z</vt:lpstr>
      <vt:lpstr>Evaluation of Postfix Expression:</vt:lpstr>
      <vt:lpstr>Queue:</vt:lpstr>
      <vt:lpstr>Example: ADT of Queue</vt:lpstr>
      <vt:lpstr>PowerPoint Presentation</vt:lpstr>
      <vt:lpstr>Program:</vt:lpstr>
      <vt:lpstr>Circular Queue:</vt:lpstr>
      <vt:lpstr>Program:</vt:lpstr>
      <vt:lpstr>Priority Queue:</vt:lpstr>
      <vt:lpstr>Double Ended Queue (DEQUE):</vt:lpstr>
      <vt:lpstr>Linked list/ Linear linked list/ Singly linked list:</vt:lpstr>
      <vt:lpstr>Program:</vt:lpstr>
      <vt:lpstr>Doubly Linked List:</vt:lpstr>
      <vt:lpstr>Program:</vt:lpstr>
      <vt:lpstr>Circular Linked List:</vt:lpstr>
      <vt:lpstr>Program:</vt:lpstr>
      <vt:lpstr>Program:</vt:lpstr>
      <vt:lpstr>Program:</vt:lpstr>
      <vt:lpstr>Graph:</vt:lpstr>
      <vt:lpstr>PowerPoint Presentation</vt:lpstr>
      <vt:lpstr>2. Directed Graph:</vt:lpstr>
      <vt:lpstr>PowerPoint Presentation</vt:lpstr>
      <vt:lpstr>4. Weighted Graph:</vt:lpstr>
      <vt:lpstr>Representation of Graph:</vt:lpstr>
      <vt:lpstr>PowerPoint Presentation</vt:lpstr>
      <vt:lpstr>Graph Traversal:</vt:lpstr>
      <vt:lpstr>Program: Write a program to implement DFS traversal</vt:lpstr>
      <vt:lpstr>PowerPoint Presentation</vt:lpstr>
      <vt:lpstr>Program: Write a program to implement BFS traversal</vt:lpstr>
      <vt:lpstr>Hashing:</vt:lpstr>
      <vt:lpstr>Hash Functions/ Hashing Methods</vt:lpstr>
      <vt:lpstr>PowerPoint Presentation</vt:lpstr>
      <vt:lpstr>Collision Resolution Techniques:</vt:lpstr>
      <vt:lpstr>2. Quadratic Probing: In this, if collision occurs, then the hash value will be computed using: h(K,i)=[h1(K)+C1*i+C2*i²]%N</vt:lpstr>
      <vt:lpstr>B. Rehashing or Double Hashing:</vt:lpstr>
      <vt:lpstr>PowerPoint Presentation</vt:lpstr>
      <vt:lpstr>Binary Tree:</vt:lpstr>
      <vt:lpstr>Representation of Tree:</vt:lpstr>
      <vt:lpstr>PowerPoint Presentation</vt:lpstr>
      <vt:lpstr>Traversal in binary tree:</vt:lpstr>
      <vt:lpstr>Applications of tree:</vt:lpstr>
      <vt:lpstr>2. Huffman tree:</vt:lpstr>
      <vt:lpstr>Algorithm:</vt:lpstr>
      <vt:lpstr>Binary Search Tree (BST):</vt:lpstr>
      <vt:lpstr>Creating BST: Inputs: 7 24</vt:lpstr>
      <vt:lpstr>AVL Tree:</vt:lpstr>
      <vt:lpstr>PowerPoint Presentation</vt:lpstr>
      <vt:lpstr>PowerPoint Presentation</vt:lpstr>
      <vt:lpstr>Create AVL tree for following inputs: 37 55 18 25 68 10 43 50 40 46 52 60</vt:lpstr>
      <vt:lpstr>Create AVL tree for following inputs: 44 17 32 78 50 88 48 62 54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TECHNOLOGY</dc:title>
  <dc:creator>Swapnil Sonawane</dc:creator>
  <cp:lastModifiedBy>Mahesh Adhalrao</cp:lastModifiedBy>
  <cp:revision>7</cp:revision>
  <dcterms:created xsi:type="dcterms:W3CDTF">2025-01-07T07:56:57Z</dcterms:created>
  <dcterms:modified xsi:type="dcterms:W3CDTF">2025-05-07T10:58:45Z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2025-01-07T00:00:00Z</vt:filetime>
  </property>
  <property fmtid="{D5CDD505-2E9C-101B-9397-08002B2CF9AE}" pid="5" name="Producer">
    <vt:lpwstr>Microsoft® PowerPoint® for Microsoft 365</vt:lpwstr>
  </property>
</Properties>
</file>