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98530F-6FC4-4933-BF6D-E45C82E148A3}">
          <p14:sldIdLst>
            <p14:sldId id="262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99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Inventory Predictions and Warehouse Distribution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Developing an AI model that provides precise inventory predictions and optimizes warehouse distribution strategies is crucial for enhancing supply chain efficiency.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7998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686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42818" y="3257431"/>
            <a:ext cx="9544645" cy="1067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03"/>
              </a:lnSpc>
              <a:buNone/>
            </a:pPr>
            <a:r>
              <a:rPr lang="en-US" sz="336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in Current Inventory Management Systems</a:t>
            </a:r>
            <a:endParaRPr lang="en-US" sz="3362" dirty="0"/>
          </a:p>
        </p:txBody>
      </p:sp>
      <p:sp>
        <p:nvSpPr>
          <p:cNvPr id="6" name="Shape 2"/>
          <p:cNvSpPr/>
          <p:nvPr/>
        </p:nvSpPr>
        <p:spPr>
          <a:xfrm>
            <a:off x="2542818" y="4731663"/>
            <a:ext cx="480298" cy="480298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686883" y="4771668"/>
            <a:ext cx="192167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22" dirty="0"/>
          </a:p>
        </p:txBody>
      </p:sp>
      <p:sp>
        <p:nvSpPr>
          <p:cNvPr id="8" name="Text 4"/>
          <p:cNvSpPr/>
          <p:nvPr/>
        </p:nvSpPr>
        <p:spPr>
          <a:xfrm>
            <a:off x="3236595" y="4805005"/>
            <a:ext cx="2345412" cy="666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Inaccurate Predictions</a:t>
            </a:r>
            <a:endParaRPr lang="en-US" sz="2101" dirty="0"/>
          </a:p>
        </p:txBody>
      </p:sp>
      <p:sp>
        <p:nvSpPr>
          <p:cNvPr id="9" name="Text 5"/>
          <p:cNvSpPr/>
          <p:nvPr/>
        </p:nvSpPr>
        <p:spPr>
          <a:xfrm>
            <a:off x="3236595" y="5599986"/>
            <a:ext cx="2345412" cy="1707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Current systems struggle to accurately predict inventory demands, leading to overstocking or stockouts.</a:t>
            </a:r>
            <a:endParaRPr lang="en-US" sz="1681" dirty="0"/>
          </a:p>
        </p:txBody>
      </p:sp>
      <p:sp>
        <p:nvSpPr>
          <p:cNvPr id="10" name="Shape 6"/>
          <p:cNvSpPr/>
          <p:nvPr/>
        </p:nvSpPr>
        <p:spPr>
          <a:xfrm>
            <a:off x="5795486" y="4731663"/>
            <a:ext cx="480298" cy="480298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5939552" y="4771668"/>
            <a:ext cx="192167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22" dirty="0"/>
          </a:p>
        </p:txBody>
      </p:sp>
      <p:sp>
        <p:nvSpPr>
          <p:cNvPr id="12" name="Text 8"/>
          <p:cNvSpPr/>
          <p:nvPr/>
        </p:nvSpPr>
        <p:spPr>
          <a:xfrm>
            <a:off x="6489263" y="4805005"/>
            <a:ext cx="2345412" cy="666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Limited Data Visibility</a:t>
            </a:r>
            <a:endParaRPr lang="en-US" sz="2101" dirty="0"/>
          </a:p>
        </p:txBody>
      </p:sp>
      <p:sp>
        <p:nvSpPr>
          <p:cNvPr id="13" name="Text 9"/>
          <p:cNvSpPr/>
          <p:nvPr/>
        </p:nvSpPr>
        <p:spPr>
          <a:xfrm>
            <a:off x="6489263" y="5599986"/>
            <a:ext cx="2345412" cy="136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Underlying data visibility issues often hamper the effectiveness of inventory management systems.</a:t>
            </a:r>
            <a:endParaRPr lang="en-US" sz="1681" dirty="0"/>
          </a:p>
        </p:txBody>
      </p:sp>
      <p:sp>
        <p:nvSpPr>
          <p:cNvPr id="14" name="Shape 10"/>
          <p:cNvSpPr/>
          <p:nvPr/>
        </p:nvSpPr>
        <p:spPr>
          <a:xfrm>
            <a:off x="9048155" y="4731663"/>
            <a:ext cx="480298" cy="480298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9192220" y="4771668"/>
            <a:ext cx="192167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22" dirty="0"/>
          </a:p>
        </p:txBody>
      </p:sp>
      <p:sp>
        <p:nvSpPr>
          <p:cNvPr id="16" name="Text 12"/>
          <p:cNvSpPr/>
          <p:nvPr/>
        </p:nvSpPr>
        <p:spPr>
          <a:xfrm>
            <a:off x="9741932" y="4805005"/>
            <a:ext cx="2345412" cy="1000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Inefficient Warehouse Management</a:t>
            </a:r>
            <a:endParaRPr lang="en-US" sz="2101" dirty="0"/>
          </a:p>
        </p:txBody>
      </p:sp>
      <p:sp>
        <p:nvSpPr>
          <p:cNvPr id="17" name="Text 13"/>
          <p:cNvSpPr/>
          <p:nvPr/>
        </p:nvSpPr>
        <p:spPr>
          <a:xfrm>
            <a:off x="9741932" y="5933480"/>
            <a:ext cx="2345412" cy="1707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Inefficiencies in warehouse management impact the overall flow of inventory and distribution.</a:t>
            </a:r>
            <a:endParaRPr lang="en-US" sz="1681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973699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Developing an AI Model for Precise Inventory Predictions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2348389" y="3639979"/>
            <a:ext cx="30889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3499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Accurate </a:t>
            </a:r>
            <a:endParaRPr lang="en-US" sz="3499" dirty="0"/>
          </a:p>
        </p:txBody>
      </p:sp>
      <p:sp>
        <p:nvSpPr>
          <p:cNvPr id="6" name="Text 3"/>
          <p:cNvSpPr/>
          <p:nvPr/>
        </p:nvSpPr>
        <p:spPr>
          <a:xfrm>
            <a:off x="2504123" y="43619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Accurate Predictions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842391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AI model will use advanced algorithms to provide precise predictions of inventory needs.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70602" y="3639979"/>
            <a:ext cx="30889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3499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</a:t>
            </a:r>
            <a:endParaRPr lang="en-US" sz="3499" dirty="0"/>
          </a:p>
        </p:txBody>
      </p:sp>
      <p:sp>
        <p:nvSpPr>
          <p:cNvPr id="9" name="Text 6"/>
          <p:cNvSpPr/>
          <p:nvPr/>
        </p:nvSpPr>
        <p:spPr>
          <a:xfrm>
            <a:off x="5770602" y="4361974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Resource Allocation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70602" y="5189577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Optimizing the allocation of resources based on data-driven insights from the AI model.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92816" y="3639979"/>
            <a:ext cx="3089077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3499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</a:t>
            </a:r>
            <a:endParaRPr lang="en-US" sz="3499" dirty="0"/>
          </a:p>
        </p:txBody>
      </p:sp>
      <p:sp>
        <p:nvSpPr>
          <p:cNvPr id="12" name="Text 9"/>
          <p:cNvSpPr/>
          <p:nvPr/>
        </p:nvSpPr>
        <p:spPr>
          <a:xfrm>
            <a:off x="9348549" y="43619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Updates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192816" y="4842391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Constant real-time updates to inventory levels for proactive decision-making.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054304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Optimizing Warehouse Distribution Strategies Using AI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2348389" y="36372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Routing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06597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will automate the route planning and optimization processes to streamline distribution.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3724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Dynamic Inventory Allocation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553783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Ensuring optimal allocation of inventory within the warehouse based on demand and usage patterns.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372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Reducing Lead Time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06597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will minimize lead time in warehouse operations, improving overall efficiency.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768191"/>
            <a:ext cx="7477601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Implementing AI in Supply Chain Management</a:t>
            </a:r>
            <a:endParaRPr lang="en-US" sz="349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599" y="2128957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63828" y="23511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Efficiency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7763828" y="2831544"/>
            <a:ext cx="60333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will streamline operations, reduce errors, and enhance overall supply chain efficiency.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99" y="3906441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763828" y="4128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Cost Optimization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7763828" y="4609028"/>
            <a:ext cx="60333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AI-driven strategies will optimize costs through accurate inventory predictions and efficient distribution.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599" y="5683925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763828" y="5906095"/>
            <a:ext cx="4051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Customer Satisfaction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7763828" y="6386513"/>
            <a:ext cx="60333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Enhanced inventory management will result in better service levels and customer satisfaction.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6546"/>
            <a:ext cx="9306401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Conclusion: The Future of AI in Enhancing Supply Chain Efficiency</a:t>
            </a:r>
            <a:endParaRPr lang="en-US" sz="3499" dirty="0"/>
          </a:p>
        </p:txBody>
      </p:sp>
      <p:sp>
        <p:nvSpPr>
          <p:cNvPr id="6" name="Shape 2"/>
          <p:cNvSpPr/>
          <p:nvPr/>
        </p:nvSpPr>
        <p:spPr>
          <a:xfrm>
            <a:off x="1152644" y="2297311"/>
            <a:ext cx="27742" cy="4995624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1416427" y="2706945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916484" y="247090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066383" y="2512576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5194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Evolution of AI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99989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will continue to evolve, driving further efficiencies in supply chain operations.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09276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916484" y="39732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1066383" y="40149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Integration with IoT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022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integration of AI with IoT will revolutionize real-time inventory and distribution management.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7008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916484" y="583096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1066383" y="587263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79544"/>
            <a:ext cx="37014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Data-Driven Decision Making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5996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will lead to more data-driven, informed decisions, shaping the future of supply chain management.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F8F648-6C88-3068-AFDD-8FAA7EF1EBE6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630400" cy="8229600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rgbClr val="F3F3FF">
                <a:alpha val="75000"/>
              </a:srgbClr>
            </a:solidFill>
            <a:ln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 1"/>
            <p:cNvSpPr/>
            <p:nvPr/>
          </p:nvSpPr>
          <p:spPr>
            <a:xfrm>
              <a:off x="2348389" y="1973699"/>
              <a:ext cx="9933503" cy="111085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4374"/>
                </a:lnSpc>
                <a:buNone/>
              </a:pPr>
              <a:endParaRPr lang="en-US" sz="3499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2348389" y="3639979"/>
              <a:ext cx="3088958" cy="44434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499"/>
                </a:lnSpc>
                <a:buNone/>
              </a:pPr>
              <a:endParaRPr lang="en-US" sz="3499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2504123" y="4361974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34"/>
                </a:lnSpc>
                <a:buNone/>
              </a:pPr>
              <a:endParaRPr lang="en-US" sz="2187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2348389" y="4842391"/>
              <a:ext cx="3088958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99"/>
                </a:lnSpc>
                <a:buNone/>
              </a:pPr>
              <a:endParaRPr lang="en-US" sz="175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770602" y="3639979"/>
              <a:ext cx="3088958" cy="44434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499"/>
                </a:lnSpc>
                <a:buNone/>
              </a:pPr>
              <a:endParaRPr lang="en-US" sz="3499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5770602" y="4361974"/>
              <a:ext cx="3088958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34"/>
                </a:lnSpc>
                <a:buNone/>
              </a:pPr>
              <a:endParaRPr lang="en-US" sz="218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5770602" y="5189577"/>
              <a:ext cx="3088958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99"/>
                </a:lnSpc>
                <a:buNone/>
              </a:pPr>
              <a:endParaRPr lang="en-US" sz="175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9192816" y="3639979"/>
              <a:ext cx="3089077" cy="44434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499"/>
                </a:lnSpc>
                <a:buNone/>
              </a:pPr>
              <a:endParaRPr lang="en-US" sz="3499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9348549" y="4361974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34"/>
                </a:lnSpc>
                <a:buNone/>
              </a:pPr>
              <a:endParaRPr lang="en-US" sz="218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9192816" y="4842391"/>
              <a:ext cx="3089077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99"/>
                </a:lnSpc>
                <a:buNone/>
              </a:pPr>
              <a:endParaRPr lang="en-US" sz="17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57DC3B-F6C9-EBB8-E414-EC296EE8FF62}"/>
              </a:ext>
            </a:extLst>
          </p:cNvPr>
          <p:cNvSpPr txBox="1"/>
          <p:nvPr/>
        </p:nvSpPr>
        <p:spPr>
          <a:xfrm>
            <a:off x="4317711" y="3784937"/>
            <a:ext cx="6306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Team Cyberpunk _2</a:t>
            </a:r>
          </a:p>
          <a:p>
            <a:endParaRPr lang="en-IN" dirty="0"/>
          </a:p>
          <a:p>
            <a:r>
              <a:rPr lang="en-IN" sz="3600" dirty="0"/>
              <a:t>Leader Name:- Deepak </a:t>
            </a:r>
            <a:r>
              <a:rPr lang="en-IN" sz="3600" dirty="0" err="1"/>
              <a:t>Astaya</a:t>
            </a:r>
            <a:endParaRPr lang="en-IN" sz="3600" dirty="0"/>
          </a:p>
          <a:p>
            <a:r>
              <a:rPr lang="en-IN" sz="3600" dirty="0"/>
              <a:t>Member 1 :- Yash Shikhar</a:t>
            </a:r>
          </a:p>
          <a:p>
            <a:r>
              <a:rPr lang="en-IN" sz="3600" dirty="0"/>
              <a:t>Member 2 :- Princy </a:t>
            </a:r>
            <a:r>
              <a:rPr lang="en-IN" sz="3600" dirty="0" err="1"/>
              <a:t>Ghetiya</a:t>
            </a:r>
            <a:endParaRPr lang="en-IN" sz="3600" dirty="0"/>
          </a:p>
          <a:p>
            <a:r>
              <a:rPr lang="en-IN" sz="3600" dirty="0"/>
              <a:t>Member 3 :- Mansingh Kushwah</a:t>
            </a:r>
          </a:p>
          <a:p>
            <a:r>
              <a:rPr lang="en-IN" sz="3600" dirty="0"/>
              <a:t>Member 4 :- Kaushal </a:t>
            </a:r>
            <a:r>
              <a:rPr lang="en-IN" sz="3600" dirty="0" err="1"/>
              <a:t>Baghel</a:t>
            </a:r>
            <a:endParaRPr lang="en-IN" sz="3600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6CB-26C3-92BC-C6ED-2EA635B495C2}"/>
              </a:ext>
            </a:extLst>
          </p:cNvPr>
          <p:cNvSpPr txBox="1"/>
          <p:nvPr/>
        </p:nvSpPr>
        <p:spPr>
          <a:xfrm>
            <a:off x="551793" y="394138"/>
            <a:ext cx="13621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1687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360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Mansingh Kushwah</cp:lastModifiedBy>
  <cp:revision>6</cp:revision>
  <dcterms:created xsi:type="dcterms:W3CDTF">2024-03-16T09:42:39Z</dcterms:created>
  <dcterms:modified xsi:type="dcterms:W3CDTF">2024-03-17T09:14:14Z</dcterms:modified>
</cp:coreProperties>
</file>