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A832-6445-47CA-8C27-18B9EEEA079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1C533-13CF-4085-9A86-93F65598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3E0-A49F-DDA7-35EA-CF2CE9ABB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FC1F-A6F5-EC0C-EEC2-EB45AFD6E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7C66-63D3-EA97-8DFF-707630F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622E-ED01-A670-909D-E4D2F020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E744-606C-A792-2929-C2F5EC15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4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34AF-1433-D3B1-30EC-5FDDF86B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4EFC-7A5F-502A-991A-168A689E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56E1-E265-51AE-E501-053491B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4AAD-D19F-A8C9-CE6C-8A481B6E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B222-4BD0-7840-E078-69541E29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9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6236B-2241-9632-72DE-50F8CCDF8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4A6D3-486E-78F0-692C-2F37438F9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B2BAB-8C3D-CCEA-CD17-317CB621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C181-2CBE-2BE8-2DFB-C16F1F22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2F1B-90CA-D8CA-AA56-C973C7EC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1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778-1717-C46E-C538-11500D5D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1E89-5FC7-61E9-EC4A-5D33445D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E01D-D20A-1421-4245-CD9C0046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5573-ED14-2E5B-4E7E-65FE6BCC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526F-BD9E-3E27-B231-7D5B03F6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57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A048-6466-DCD7-852E-C15FFD0D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0A65-FBF1-440F-D4DF-B0003818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D290-3366-6BB9-6880-84BDE0EF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3F79-0D7D-3BDA-E27F-283811FA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63FB-E654-AFD3-1402-8293DF1C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C8C6-80A3-6AB3-AAD4-A109951A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59E3-8C37-2316-F414-83AA04A7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BDB1F-5B71-60A7-13A2-C40F7509C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47F3-93ED-38F7-BB59-DB62401C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FEC1C-FB60-FD1B-8825-199A7EFA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227E-FC83-E939-150C-24927E16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6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A2A3-2BF8-2DCA-BAC5-F5C5161E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E2AE0-E74C-7998-39AF-5CED7F78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25C2C-9470-2BAC-16A3-484A94BA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43E61-2B30-E0AE-6E43-251FA1F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74A6-B4F6-AF18-7B9F-8E2FF7BD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6DDA5-EA97-BDDB-4F20-906F3874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B2E4C-66EE-5AD0-F509-76A6B91F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716F0-95C3-B26D-6A0D-4D016A9B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FF41-5083-9B4E-6F20-3823086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30E0-4335-2C12-D095-BB44A196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C9D88-97CC-7B73-EA2A-02917DC0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F142E-781C-3F86-DE1B-58E41879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2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69F8-0951-D1D1-75C7-9DACAAC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ED848-A0B1-C039-9842-922BF0A4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92C6-1A72-DCE4-26C8-D3A50A03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6863-A90A-C3C0-648B-61E8BE45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9A8-ECBA-9556-3616-57E8C2D2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CCD8E-3FB8-F919-57DC-305A78D7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51C0-B56D-597B-A1B1-FF2BC4D6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73A5-A1E3-23E8-CFFC-68696B2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147A1-8120-A981-2D6D-6C267BFD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2E7-90F3-0942-1729-926B34C4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480CB-2F2D-D9C5-0A8B-89D5C5CEB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3C2F-15A9-2C64-99F9-C0D476763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ED256-6D95-8ECA-9407-2ACCE975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995DB-1482-9FC7-D7BC-BF9D7C92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103C-6AEE-5E32-05B3-4B11AAF9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464FD-F82C-C376-A205-30BCC767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DD5D-46CB-E3B1-DEE3-B9BC1845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D92A-1DB8-04E9-610E-4979CE8DE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C889-B569-4D80-A8CC-DA77DFD24EFA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C15A-6035-CE9A-73E9-8EB9EF53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151E-4C9C-76C9-8FFB-C5E53289E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67DA-E970-4574-949D-2303FA245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0A67-5BB3-EB04-ADD6-6842B0F6D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482" y="1938151"/>
            <a:ext cx="7377954" cy="2387600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7200" dirty="0">
                <a:solidFill>
                  <a:schemeClr val="accent2"/>
                </a:solidFill>
                <a:latin typeface="Californian FB" panose="0207040306080B030204" pitchFamily="18" charset="0"/>
              </a:rPr>
              <a:t>Explore </a:t>
            </a:r>
            <a:br>
              <a:rPr lang="en-IN" sz="7200" dirty="0">
                <a:solidFill>
                  <a:schemeClr val="accent2"/>
                </a:solidFill>
                <a:latin typeface="Californian FB" panose="0207040306080B030204" pitchFamily="18" charset="0"/>
              </a:rPr>
            </a:br>
            <a:r>
              <a:rPr lang="en-IN" sz="7200" dirty="0">
                <a:solidFill>
                  <a:schemeClr val="accent2"/>
                </a:solidFill>
                <a:latin typeface="Californian FB" panose="0207040306080B030204" pitchFamily="18" charset="0"/>
              </a:rPr>
              <a:t>Pune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770D-3CB5-B088-F0B2-6D3F19FB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4047" y="5529449"/>
            <a:ext cx="9144000" cy="1655762"/>
          </a:xfrm>
        </p:spPr>
        <p:txBody>
          <a:bodyPr/>
          <a:lstStyle/>
          <a:p>
            <a:r>
              <a:rPr lang="en-IN" dirty="0"/>
              <a:t>Yash Bhalerao(14415)</a:t>
            </a:r>
          </a:p>
          <a:p>
            <a:r>
              <a:rPr lang="en-IN" dirty="0"/>
              <a:t>Pranav Pande (14479) </a:t>
            </a:r>
          </a:p>
        </p:txBody>
      </p:sp>
    </p:spTree>
    <p:extLst>
      <p:ext uri="{BB962C8B-B14F-4D97-AF65-F5344CB8AC3E}">
        <p14:creationId xmlns:p14="http://schemas.microsoft.com/office/powerpoint/2010/main" val="40312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417A2-BB8C-E95D-FE02-CD42F19048F9}"/>
              </a:ext>
            </a:extLst>
          </p:cNvPr>
          <p:cNvSpPr txBox="1"/>
          <p:nvPr/>
        </p:nvSpPr>
        <p:spPr>
          <a:xfrm>
            <a:off x="508000" y="231088"/>
            <a:ext cx="2966720" cy="37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Rigveda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24EF7-4237-F1D3-A6BE-769E3D6EF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4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4D190-54C5-F9D1-6BBA-EAC934E78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2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0A22C5-1BD0-2977-5F35-E2BC5594F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78"/>
            <a:ext cx="12192000" cy="65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50BCC4A-0CEF-E427-0A09-336853C5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04868"/>
              </p:ext>
            </p:extLst>
          </p:nvPr>
        </p:nvGraphicFramePr>
        <p:xfrm>
          <a:off x="2627790" y="186430"/>
          <a:ext cx="7297446" cy="648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23">
                  <a:extLst>
                    <a:ext uri="{9D8B030D-6E8A-4147-A177-3AD203B41FA5}">
                      <a16:colId xmlns:a16="http://schemas.microsoft.com/office/drawing/2014/main" val="545132882"/>
                    </a:ext>
                  </a:extLst>
                </a:gridCol>
                <a:gridCol w="3648723">
                  <a:extLst>
                    <a:ext uri="{9D8B030D-6E8A-4147-A177-3AD203B41FA5}">
                      <a16:colId xmlns:a16="http://schemas.microsoft.com/office/drawing/2014/main" val="2918662465"/>
                    </a:ext>
                  </a:extLst>
                </a:gridCol>
              </a:tblGrid>
              <a:tr h="1008098">
                <a:tc>
                  <a:txBody>
                    <a:bodyPr/>
                    <a:lstStyle/>
                    <a:p>
                      <a:r>
                        <a:rPr lang="en-US" dirty="0"/>
                        <a:t>Project Title: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 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87430"/>
                  </a:ext>
                </a:extLst>
              </a:tr>
              <a:tr h="672074">
                <a:tc>
                  <a:txBody>
                    <a:bodyPr/>
                    <a:lstStyle/>
                    <a:p>
                      <a:r>
                        <a:rPr lang="en-US" dirty="0"/>
                        <a:t>Name Of Group Members: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14415- Yash Bhalerao</a:t>
                      </a:r>
                      <a:br>
                        <a:rPr lang="en-US" dirty="0"/>
                      </a:br>
                      <a:r>
                        <a:rPr lang="en-US" dirty="0"/>
                        <a:t>14479- Pranav Pande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32359"/>
                  </a:ext>
                </a:extLst>
              </a:tr>
              <a:tr h="960105">
                <a:tc>
                  <a:txBody>
                    <a:bodyPr/>
                    <a:lstStyle/>
                    <a:p>
                      <a:r>
                        <a:rPr lang="en-US" dirty="0"/>
                        <a:t>Technology Used: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br>
                        <a:rPr lang="en-US" dirty="0"/>
                      </a:br>
                      <a:r>
                        <a:rPr lang="en-US" dirty="0"/>
                        <a:t>CSS</a:t>
                      </a:r>
                      <a:br>
                        <a:rPr lang="en-US" dirty="0"/>
                      </a:b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4461"/>
                  </a:ext>
                </a:extLst>
              </a:tr>
              <a:tr h="3840423">
                <a:tc>
                  <a:txBody>
                    <a:bodyPr/>
                    <a:lstStyle/>
                    <a:p>
                      <a:r>
                        <a:rPr lang="en-US" dirty="0"/>
                        <a:t>Objective/Aim: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*To create a website that helps user to get Best Information about Pune to explore Pune </a:t>
                      </a:r>
                      <a:br>
                        <a:rPr lang="en-US" dirty="0"/>
                      </a:br>
                      <a:r>
                        <a:rPr lang="en-US" dirty="0"/>
                        <a:t>*Provide best information about places to visit</a:t>
                      </a:r>
                      <a:br>
                        <a:rPr lang="en-US" dirty="0"/>
                      </a:br>
                      <a:r>
                        <a:rPr lang="en-US" dirty="0"/>
                        <a:t>*Give information about Pune people</a:t>
                      </a:r>
                      <a:br>
                        <a:rPr lang="en-US" dirty="0"/>
                      </a:br>
                      <a:r>
                        <a:rPr lang="en-US" dirty="0"/>
                        <a:t>*Detailed information About</a:t>
                      </a:r>
                      <a:br>
                        <a:rPr lang="en-US" dirty="0"/>
                      </a:br>
                      <a:r>
                        <a:rPr lang="en-US" dirty="0"/>
                        <a:t>            1.Temples</a:t>
                      </a:r>
                      <a:br>
                        <a:rPr lang="en-US" dirty="0"/>
                      </a:br>
                      <a:r>
                        <a:rPr lang="en-US" dirty="0"/>
                        <a:t>            2.Hotels</a:t>
                      </a:r>
                    </a:p>
                    <a:p>
                      <a:r>
                        <a:rPr lang="en-US" dirty="0"/>
                        <a:t>            3.Places</a:t>
                      </a:r>
                    </a:p>
                    <a:p>
                      <a:r>
                        <a:rPr lang="en-US" dirty="0"/>
                        <a:t>            4.Puneri </a:t>
                      </a:r>
                      <a:r>
                        <a:rPr lang="en-US" dirty="0" err="1"/>
                        <a:t>Patya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ADDD9C-C85F-E077-0783-5CC65727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864677"/>
            <a:ext cx="8900160" cy="3128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5D035-674F-16C3-5248-D2342CDFCBEC}"/>
              </a:ext>
            </a:extLst>
          </p:cNvPr>
          <p:cNvSpPr txBox="1"/>
          <p:nvPr/>
        </p:nvSpPr>
        <p:spPr>
          <a:xfrm>
            <a:off x="711200" y="538480"/>
            <a:ext cx="199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ERD:</a:t>
            </a:r>
          </a:p>
        </p:txBody>
      </p:sp>
    </p:spTree>
    <p:extLst>
      <p:ext uri="{BB962C8B-B14F-4D97-AF65-F5344CB8AC3E}">
        <p14:creationId xmlns:p14="http://schemas.microsoft.com/office/powerpoint/2010/main" val="256520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D8A75-08FC-AB8F-AE44-F5FCA9A6844A}"/>
              </a:ext>
            </a:extLst>
          </p:cNvPr>
          <p:cNvSpPr txBox="1"/>
          <p:nvPr/>
        </p:nvSpPr>
        <p:spPr>
          <a:xfrm>
            <a:off x="640080" y="528320"/>
            <a:ext cx="199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ERD: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18666-B06C-B08F-45AA-6F134261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528319"/>
            <a:ext cx="4881054" cy="61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0E1DD-469B-104E-1B08-6B59B2A21E02}"/>
              </a:ext>
            </a:extLst>
          </p:cNvPr>
          <p:cNvSpPr txBox="1"/>
          <p:nvPr/>
        </p:nvSpPr>
        <p:spPr>
          <a:xfrm>
            <a:off x="617370" y="505665"/>
            <a:ext cx="199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DFD: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6EC3D-E6DB-CE88-3B04-99CC7D267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0" y="1028885"/>
            <a:ext cx="11593599" cy="47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DEE96-3853-5365-4A7B-FE1025D5E782}"/>
              </a:ext>
            </a:extLst>
          </p:cNvPr>
          <p:cNvSpPr txBox="1"/>
          <p:nvPr/>
        </p:nvSpPr>
        <p:spPr>
          <a:xfrm>
            <a:off x="0" y="50982"/>
            <a:ext cx="358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Home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BC239-1523-0471-5207-86113A47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0" y="420314"/>
            <a:ext cx="11224319" cy="60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8E8C5-6E8E-190C-91B0-A3662B428156}"/>
              </a:ext>
            </a:extLst>
          </p:cNvPr>
          <p:cNvSpPr txBox="1"/>
          <p:nvPr/>
        </p:nvSpPr>
        <p:spPr>
          <a:xfrm>
            <a:off x="0" y="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More</a:t>
            </a:r>
            <a:r>
              <a:rPr lang="en-IN" sz="2000" dirty="0"/>
              <a:t> Information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A98EA-57AE-9205-819D-050205E4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" y="519614"/>
            <a:ext cx="11581810" cy="62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3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708F25-AA95-0424-5210-06CDEB460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1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D0DB9-AFFD-585F-9AE7-01FFE05E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4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Californian FB</vt:lpstr>
      <vt:lpstr>Office Theme</vt:lpstr>
      <vt:lpstr>Explore  Pune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VEDAS OF INDIA</dc:title>
  <dc:creator>aishwarya kadam</dc:creator>
  <cp:lastModifiedBy>yash bhalerao</cp:lastModifiedBy>
  <cp:revision>3</cp:revision>
  <dcterms:created xsi:type="dcterms:W3CDTF">2023-03-13T08:07:23Z</dcterms:created>
  <dcterms:modified xsi:type="dcterms:W3CDTF">2023-03-14T08:48:16Z</dcterms:modified>
</cp:coreProperties>
</file>