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3166" r:id="rId5"/>
    <p:sldId id="3140" r:id="rId6"/>
    <p:sldId id="3142" r:id="rId7"/>
    <p:sldId id="3162" r:id="rId8"/>
    <p:sldId id="3151" r:id="rId9"/>
    <p:sldId id="3163" r:id="rId10"/>
    <p:sldId id="3164" r:id="rId11"/>
    <p:sldId id="3154" r:id="rId12"/>
    <p:sldId id="3155" r:id="rId13"/>
    <p:sldId id="3156" r:id="rId14"/>
    <p:sldId id="3157" r:id="rId15"/>
    <p:sldId id="3158" r:id="rId16"/>
    <p:sldId id="3159" r:id="rId17"/>
    <p:sldId id="3160" r:id="rId18"/>
    <p:sldId id="3147" r:id="rId19"/>
    <p:sldId id="3149" r:id="rId20"/>
    <p:sldId id="3153" r:id="rId21"/>
    <p:sldId id="31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000000"/>
    <a:srgbClr val="3E9DD0"/>
    <a:srgbClr val="6441BD"/>
    <a:srgbClr val="34C3CA"/>
    <a:srgbClr val="006094"/>
    <a:srgbClr val="7F7F7F"/>
    <a:srgbClr val="0082C8"/>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0779B-6C66-4BFE-8A76-2719554CAE64}" vWet="4" dt="2022-09-10T09:56:27.225"/>
    <p1510:client id="{452B789E-FE77-4C59-A9E5-540818A0756B}" v="1" dt="2022-09-10T04:25:07.459"/>
    <p1510:client id="{D6779683-C637-4BD9-96C5-A7660C1CEA39}" v="4614" vWet="4616" dt="2022-09-10T13:37:20.297"/>
    <p1510:client id="{D7A771AB-FB96-41C5-AFAB-528A68A769B3}" v="6041" dt="2022-09-10T15:37:04.6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E7A9FB-BFD2-4EB6-9C62-F4EBEF31AF65}"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8B864E32-585F-4F7F-93FE-5F6B35B90EBF}">
      <dgm:prSet/>
      <dgm:spPr/>
      <dgm:t>
        <a:bodyPr/>
        <a:lstStyle/>
        <a:p>
          <a:r>
            <a:rPr lang="en-US">
              <a:solidFill>
                <a:schemeClr val="bg1"/>
              </a:solidFill>
            </a:rPr>
            <a:t>Problem statement</a:t>
          </a:r>
        </a:p>
      </dgm:t>
    </dgm:pt>
    <dgm:pt modelId="{9B27CD15-A1BE-4C8E-87E9-B2AF2FFD6DBA}" type="parTrans" cxnId="{7F2034FD-91AD-47F2-81CD-002863424509}">
      <dgm:prSet/>
      <dgm:spPr/>
      <dgm:t>
        <a:bodyPr/>
        <a:lstStyle/>
        <a:p>
          <a:endParaRPr lang="en-US">
            <a:solidFill>
              <a:schemeClr val="bg1"/>
            </a:solidFill>
          </a:endParaRPr>
        </a:p>
      </dgm:t>
    </dgm:pt>
    <dgm:pt modelId="{AF32282C-711C-41A3-AA36-ECB46EA0868D}" type="sibTrans" cxnId="{7F2034FD-91AD-47F2-81CD-002863424509}">
      <dgm:prSet/>
      <dgm:spPr/>
      <dgm:t>
        <a:bodyPr/>
        <a:lstStyle/>
        <a:p>
          <a:endParaRPr lang="en-US">
            <a:solidFill>
              <a:schemeClr val="bg1"/>
            </a:solidFill>
          </a:endParaRPr>
        </a:p>
      </dgm:t>
    </dgm:pt>
    <dgm:pt modelId="{D7CE6B0B-0CDD-4FD8-A845-D3FE95151984}">
      <dgm:prSet/>
      <dgm:spPr/>
      <dgm:t>
        <a:bodyPr/>
        <a:lstStyle/>
        <a:p>
          <a:r>
            <a:rPr lang="en-US">
              <a:solidFill>
                <a:schemeClr val="bg1"/>
              </a:solidFill>
            </a:rPr>
            <a:t>Solution overview</a:t>
          </a:r>
        </a:p>
      </dgm:t>
    </dgm:pt>
    <dgm:pt modelId="{3F17BF11-9B1F-48C9-AE95-F5E1E5618EB8}" type="parTrans" cxnId="{39D420FF-9830-4097-B990-1C46F3D88F1F}">
      <dgm:prSet/>
      <dgm:spPr/>
      <dgm:t>
        <a:bodyPr/>
        <a:lstStyle/>
        <a:p>
          <a:endParaRPr lang="en-US">
            <a:solidFill>
              <a:schemeClr val="bg1"/>
            </a:solidFill>
          </a:endParaRPr>
        </a:p>
      </dgm:t>
    </dgm:pt>
    <dgm:pt modelId="{EF1D0423-DDC7-4609-9C65-A0BA006EEB5B}" type="sibTrans" cxnId="{39D420FF-9830-4097-B990-1C46F3D88F1F}">
      <dgm:prSet/>
      <dgm:spPr/>
      <dgm:t>
        <a:bodyPr/>
        <a:lstStyle/>
        <a:p>
          <a:endParaRPr lang="en-US">
            <a:solidFill>
              <a:schemeClr val="bg1"/>
            </a:solidFill>
          </a:endParaRPr>
        </a:p>
      </dgm:t>
    </dgm:pt>
    <dgm:pt modelId="{E9214E19-1738-4452-A962-98437BA377C7}">
      <dgm:prSet/>
      <dgm:spPr/>
      <dgm:t>
        <a:bodyPr/>
        <a:lstStyle/>
        <a:p>
          <a:r>
            <a:rPr lang="en-US">
              <a:solidFill>
                <a:schemeClr val="bg1"/>
              </a:solidFill>
            </a:rPr>
            <a:t>Business plan</a:t>
          </a:r>
        </a:p>
      </dgm:t>
    </dgm:pt>
    <dgm:pt modelId="{D14B1684-2C26-449D-9575-1362137966F5}" type="parTrans" cxnId="{F6A9D4C4-6C7C-4102-808B-D8F7C526B470}">
      <dgm:prSet/>
      <dgm:spPr/>
      <dgm:t>
        <a:bodyPr/>
        <a:lstStyle/>
        <a:p>
          <a:endParaRPr lang="en-US">
            <a:solidFill>
              <a:schemeClr val="bg1"/>
            </a:solidFill>
          </a:endParaRPr>
        </a:p>
      </dgm:t>
    </dgm:pt>
    <dgm:pt modelId="{254F32DB-A9FC-4253-B723-C1C8B532D284}" type="sibTrans" cxnId="{F6A9D4C4-6C7C-4102-808B-D8F7C526B470}">
      <dgm:prSet/>
      <dgm:spPr/>
      <dgm:t>
        <a:bodyPr/>
        <a:lstStyle/>
        <a:p>
          <a:endParaRPr lang="en-US">
            <a:solidFill>
              <a:schemeClr val="bg1"/>
            </a:solidFill>
          </a:endParaRPr>
        </a:p>
      </dgm:t>
    </dgm:pt>
    <dgm:pt modelId="{3A861B70-FE2C-4925-88C7-20D852B83A46}">
      <dgm:prSet/>
      <dgm:spPr/>
      <dgm:t>
        <a:bodyPr/>
        <a:lstStyle/>
        <a:p>
          <a:r>
            <a:rPr lang="en-US">
              <a:solidFill>
                <a:schemeClr val="bg1"/>
              </a:solidFill>
            </a:rPr>
            <a:t>Architecture/diagrams</a:t>
          </a:r>
        </a:p>
      </dgm:t>
    </dgm:pt>
    <dgm:pt modelId="{4245227F-050A-486B-A2DA-019570CA34FD}" type="parTrans" cxnId="{7434D99E-A2B9-4FFD-AA32-0CE3E471E2E3}">
      <dgm:prSet/>
      <dgm:spPr/>
      <dgm:t>
        <a:bodyPr/>
        <a:lstStyle/>
        <a:p>
          <a:endParaRPr lang="en-US">
            <a:solidFill>
              <a:schemeClr val="bg1"/>
            </a:solidFill>
          </a:endParaRPr>
        </a:p>
      </dgm:t>
    </dgm:pt>
    <dgm:pt modelId="{80A6FE62-64E6-4ACE-A33C-5FD0254909F8}" type="sibTrans" cxnId="{7434D99E-A2B9-4FFD-AA32-0CE3E471E2E3}">
      <dgm:prSet/>
      <dgm:spPr/>
      <dgm:t>
        <a:bodyPr/>
        <a:lstStyle/>
        <a:p>
          <a:endParaRPr lang="en-US">
            <a:solidFill>
              <a:schemeClr val="bg1"/>
            </a:solidFill>
          </a:endParaRPr>
        </a:p>
      </dgm:t>
    </dgm:pt>
    <dgm:pt modelId="{373DF867-BCD5-4D51-9124-16F17E25200E}">
      <dgm:prSet/>
      <dgm:spPr/>
      <dgm:t>
        <a:bodyPr/>
        <a:lstStyle/>
        <a:p>
          <a:r>
            <a:rPr lang="en-US">
              <a:solidFill>
                <a:schemeClr val="bg1"/>
              </a:solidFill>
            </a:rPr>
            <a:t>SWOT</a:t>
          </a:r>
        </a:p>
      </dgm:t>
    </dgm:pt>
    <dgm:pt modelId="{798A4A0E-CDCE-4180-B5DB-428572AD50BA}" type="parTrans" cxnId="{2F1C71B1-8A20-4CE9-8193-A83EEFDF16B2}">
      <dgm:prSet/>
      <dgm:spPr/>
      <dgm:t>
        <a:bodyPr/>
        <a:lstStyle/>
        <a:p>
          <a:endParaRPr lang="en-US">
            <a:solidFill>
              <a:schemeClr val="bg1"/>
            </a:solidFill>
          </a:endParaRPr>
        </a:p>
      </dgm:t>
    </dgm:pt>
    <dgm:pt modelId="{DEA7D39B-411D-4BE7-83AE-A0FF5541E122}" type="sibTrans" cxnId="{2F1C71B1-8A20-4CE9-8193-A83EEFDF16B2}">
      <dgm:prSet/>
      <dgm:spPr/>
      <dgm:t>
        <a:bodyPr/>
        <a:lstStyle/>
        <a:p>
          <a:endParaRPr lang="en-US">
            <a:solidFill>
              <a:schemeClr val="bg1"/>
            </a:solidFill>
          </a:endParaRPr>
        </a:p>
      </dgm:t>
    </dgm:pt>
    <dgm:pt modelId="{885C50B9-969B-4236-A6ED-596A70ACD1F3}">
      <dgm:prSet/>
      <dgm:spPr/>
      <dgm:t>
        <a:bodyPr/>
        <a:lstStyle/>
        <a:p>
          <a:r>
            <a:rPr lang="en-US">
              <a:solidFill>
                <a:schemeClr val="bg1"/>
              </a:solidFill>
            </a:rPr>
            <a:t>Resources</a:t>
          </a:r>
        </a:p>
      </dgm:t>
    </dgm:pt>
    <dgm:pt modelId="{FAB59725-32A0-4164-85FB-969A5495419F}" type="parTrans" cxnId="{EE0A3A81-9DB9-4100-B52F-09F1E9309815}">
      <dgm:prSet/>
      <dgm:spPr/>
      <dgm:t>
        <a:bodyPr/>
        <a:lstStyle/>
        <a:p>
          <a:endParaRPr lang="en-US">
            <a:solidFill>
              <a:schemeClr val="bg1"/>
            </a:solidFill>
          </a:endParaRPr>
        </a:p>
      </dgm:t>
    </dgm:pt>
    <dgm:pt modelId="{E7E03866-1741-4EDD-892F-5FAD8CECA9CF}" type="sibTrans" cxnId="{EE0A3A81-9DB9-4100-B52F-09F1E9309815}">
      <dgm:prSet/>
      <dgm:spPr/>
      <dgm:t>
        <a:bodyPr/>
        <a:lstStyle/>
        <a:p>
          <a:endParaRPr lang="en-US">
            <a:solidFill>
              <a:schemeClr val="bg1"/>
            </a:solidFill>
          </a:endParaRPr>
        </a:p>
      </dgm:t>
    </dgm:pt>
    <dgm:pt modelId="{AAA82995-C9E7-4F4D-B8EE-09AD6F386C38}">
      <dgm:prSet/>
      <dgm:spPr/>
      <dgm:t>
        <a:bodyPr/>
        <a:lstStyle/>
        <a:p>
          <a:r>
            <a:rPr lang="en-US">
              <a:solidFill>
                <a:schemeClr val="bg1"/>
              </a:solidFill>
            </a:rPr>
            <a:t>Idea / approach</a:t>
          </a:r>
        </a:p>
      </dgm:t>
    </dgm:pt>
    <dgm:pt modelId="{C37E5AF4-397F-476F-A208-9024D8B5A0EE}" type="parTrans" cxnId="{DD7A6785-7D71-480C-9F33-9B423F6F8F71}">
      <dgm:prSet/>
      <dgm:spPr/>
      <dgm:t>
        <a:bodyPr/>
        <a:lstStyle/>
        <a:p>
          <a:endParaRPr lang="en-US">
            <a:solidFill>
              <a:schemeClr val="bg1"/>
            </a:solidFill>
          </a:endParaRPr>
        </a:p>
      </dgm:t>
    </dgm:pt>
    <dgm:pt modelId="{6951D0DB-4AFF-4509-BF56-34BABB5B42E6}" type="sibTrans" cxnId="{DD7A6785-7D71-480C-9F33-9B423F6F8F71}">
      <dgm:prSet/>
      <dgm:spPr/>
      <dgm:t>
        <a:bodyPr/>
        <a:lstStyle/>
        <a:p>
          <a:endParaRPr lang="en-US">
            <a:solidFill>
              <a:schemeClr val="bg1"/>
            </a:solidFill>
          </a:endParaRPr>
        </a:p>
      </dgm:t>
    </dgm:pt>
    <dgm:pt modelId="{9DB18F87-EA23-4AF9-94A2-1E2D47468410}">
      <dgm:prSet/>
      <dgm:spPr/>
      <dgm:t>
        <a:bodyPr/>
        <a:lstStyle/>
        <a:p>
          <a:r>
            <a:rPr lang="en-US">
              <a:solidFill>
                <a:schemeClr val="bg1"/>
              </a:solidFill>
            </a:rPr>
            <a:t>Opportunity description</a:t>
          </a:r>
        </a:p>
      </dgm:t>
    </dgm:pt>
    <dgm:pt modelId="{C0C1600E-2A8A-4F16-B2A4-77D0701A846F}" type="parTrans" cxnId="{2D092C4C-EE6A-4CA4-AFE5-9027EB4882CF}">
      <dgm:prSet/>
      <dgm:spPr/>
      <dgm:t>
        <a:bodyPr/>
        <a:lstStyle/>
        <a:p>
          <a:endParaRPr lang="en-US">
            <a:solidFill>
              <a:schemeClr val="bg1"/>
            </a:solidFill>
          </a:endParaRPr>
        </a:p>
      </dgm:t>
    </dgm:pt>
    <dgm:pt modelId="{F6C133A4-ED95-46D3-A83C-981CA8EE2DD2}" type="sibTrans" cxnId="{2D092C4C-EE6A-4CA4-AFE5-9027EB4882CF}">
      <dgm:prSet/>
      <dgm:spPr/>
      <dgm:t>
        <a:bodyPr/>
        <a:lstStyle/>
        <a:p>
          <a:endParaRPr lang="en-US">
            <a:solidFill>
              <a:schemeClr val="bg1"/>
            </a:solidFill>
          </a:endParaRPr>
        </a:p>
      </dgm:t>
    </dgm:pt>
    <dgm:pt modelId="{BEBFDF68-9823-4475-BF2B-F1343C84FEAE}" type="pres">
      <dgm:prSet presAssocID="{3BE7A9FB-BFD2-4EB6-9C62-F4EBEF31AF65}" presName="vert0" presStyleCnt="0">
        <dgm:presLayoutVars>
          <dgm:dir/>
          <dgm:animOne val="branch"/>
          <dgm:animLvl val="lvl"/>
        </dgm:presLayoutVars>
      </dgm:prSet>
      <dgm:spPr/>
    </dgm:pt>
    <dgm:pt modelId="{0B47FA24-80F1-4941-BA11-B686BB92B0DA}" type="pres">
      <dgm:prSet presAssocID="{8B864E32-585F-4F7F-93FE-5F6B35B90EBF}" presName="thickLine" presStyleLbl="alignNode1" presStyleIdx="0" presStyleCnt="8"/>
      <dgm:spPr/>
    </dgm:pt>
    <dgm:pt modelId="{4EF11ACC-304B-4499-92EF-BB9ED60D6CE6}" type="pres">
      <dgm:prSet presAssocID="{8B864E32-585F-4F7F-93FE-5F6B35B90EBF}" presName="horz1" presStyleCnt="0"/>
      <dgm:spPr/>
    </dgm:pt>
    <dgm:pt modelId="{95D3EAB7-285F-4B85-A0DE-DDA5E20B3CDC}" type="pres">
      <dgm:prSet presAssocID="{8B864E32-585F-4F7F-93FE-5F6B35B90EBF}" presName="tx1" presStyleLbl="revTx" presStyleIdx="0" presStyleCnt="8"/>
      <dgm:spPr/>
    </dgm:pt>
    <dgm:pt modelId="{02DBFF89-D6EA-484F-91F8-C7B9AD0F335D}" type="pres">
      <dgm:prSet presAssocID="{8B864E32-585F-4F7F-93FE-5F6B35B90EBF}" presName="vert1" presStyleCnt="0"/>
      <dgm:spPr/>
    </dgm:pt>
    <dgm:pt modelId="{44DB3713-2A03-4BAE-8F46-20AFCA57B74E}" type="pres">
      <dgm:prSet presAssocID="{AAA82995-C9E7-4F4D-B8EE-09AD6F386C38}" presName="thickLine" presStyleLbl="alignNode1" presStyleIdx="1" presStyleCnt="8"/>
      <dgm:spPr/>
    </dgm:pt>
    <dgm:pt modelId="{71E9BE7F-A133-451F-8C43-FD54FBA68A9E}" type="pres">
      <dgm:prSet presAssocID="{AAA82995-C9E7-4F4D-B8EE-09AD6F386C38}" presName="horz1" presStyleCnt="0"/>
      <dgm:spPr/>
    </dgm:pt>
    <dgm:pt modelId="{B2C00320-64FD-41A8-BB12-9A810560554F}" type="pres">
      <dgm:prSet presAssocID="{AAA82995-C9E7-4F4D-B8EE-09AD6F386C38}" presName="tx1" presStyleLbl="revTx" presStyleIdx="1" presStyleCnt="8"/>
      <dgm:spPr/>
    </dgm:pt>
    <dgm:pt modelId="{96247B3C-F90B-45F9-BB26-87B96D2F13AE}" type="pres">
      <dgm:prSet presAssocID="{AAA82995-C9E7-4F4D-B8EE-09AD6F386C38}" presName="vert1" presStyleCnt="0"/>
      <dgm:spPr/>
    </dgm:pt>
    <dgm:pt modelId="{17972493-30D8-4FD4-A6F2-5F62FA6A7167}" type="pres">
      <dgm:prSet presAssocID="{9DB18F87-EA23-4AF9-94A2-1E2D47468410}" presName="thickLine" presStyleLbl="alignNode1" presStyleIdx="2" presStyleCnt="8"/>
      <dgm:spPr/>
    </dgm:pt>
    <dgm:pt modelId="{BE260508-3EB0-489C-B790-BFF4A59F3FE0}" type="pres">
      <dgm:prSet presAssocID="{9DB18F87-EA23-4AF9-94A2-1E2D47468410}" presName="horz1" presStyleCnt="0"/>
      <dgm:spPr/>
    </dgm:pt>
    <dgm:pt modelId="{3CA06527-4216-4377-B409-31FAF14CBE6D}" type="pres">
      <dgm:prSet presAssocID="{9DB18F87-EA23-4AF9-94A2-1E2D47468410}" presName="tx1" presStyleLbl="revTx" presStyleIdx="2" presStyleCnt="8"/>
      <dgm:spPr/>
    </dgm:pt>
    <dgm:pt modelId="{23691510-10DE-4EDF-84C0-D24AB99CBF3E}" type="pres">
      <dgm:prSet presAssocID="{9DB18F87-EA23-4AF9-94A2-1E2D47468410}" presName="vert1" presStyleCnt="0"/>
      <dgm:spPr/>
    </dgm:pt>
    <dgm:pt modelId="{C04CA19A-0186-4241-8D8B-82CF74E37C6E}" type="pres">
      <dgm:prSet presAssocID="{D7CE6B0B-0CDD-4FD8-A845-D3FE95151984}" presName="thickLine" presStyleLbl="alignNode1" presStyleIdx="3" presStyleCnt="8"/>
      <dgm:spPr/>
    </dgm:pt>
    <dgm:pt modelId="{A91CD7A8-50ED-4E29-B2D5-AA407EAF938B}" type="pres">
      <dgm:prSet presAssocID="{D7CE6B0B-0CDD-4FD8-A845-D3FE95151984}" presName="horz1" presStyleCnt="0"/>
      <dgm:spPr/>
    </dgm:pt>
    <dgm:pt modelId="{863D4EDC-BB59-401B-9AFC-72B29D83E2B8}" type="pres">
      <dgm:prSet presAssocID="{D7CE6B0B-0CDD-4FD8-A845-D3FE95151984}" presName="tx1" presStyleLbl="revTx" presStyleIdx="3" presStyleCnt="8"/>
      <dgm:spPr/>
    </dgm:pt>
    <dgm:pt modelId="{54C8D60C-85DF-466D-8B61-CCFDD569AADB}" type="pres">
      <dgm:prSet presAssocID="{D7CE6B0B-0CDD-4FD8-A845-D3FE95151984}" presName="vert1" presStyleCnt="0"/>
      <dgm:spPr/>
    </dgm:pt>
    <dgm:pt modelId="{6E805313-6FAB-4DC5-99AE-AA5B7744889D}" type="pres">
      <dgm:prSet presAssocID="{E9214E19-1738-4452-A962-98437BA377C7}" presName="thickLine" presStyleLbl="alignNode1" presStyleIdx="4" presStyleCnt="8"/>
      <dgm:spPr/>
    </dgm:pt>
    <dgm:pt modelId="{8646D582-CA34-42A9-92C2-1A9E4D8C9B3B}" type="pres">
      <dgm:prSet presAssocID="{E9214E19-1738-4452-A962-98437BA377C7}" presName="horz1" presStyleCnt="0"/>
      <dgm:spPr/>
    </dgm:pt>
    <dgm:pt modelId="{E158ED03-25BA-4434-AE5D-1AEAC5633879}" type="pres">
      <dgm:prSet presAssocID="{E9214E19-1738-4452-A962-98437BA377C7}" presName="tx1" presStyleLbl="revTx" presStyleIdx="4" presStyleCnt="8"/>
      <dgm:spPr/>
    </dgm:pt>
    <dgm:pt modelId="{4B7FF2C6-D605-4FF4-8F57-A29D1316388B}" type="pres">
      <dgm:prSet presAssocID="{E9214E19-1738-4452-A962-98437BA377C7}" presName="vert1" presStyleCnt="0"/>
      <dgm:spPr/>
    </dgm:pt>
    <dgm:pt modelId="{02D32B2D-3400-4ED7-9A8B-EC1AAF8BFA3A}" type="pres">
      <dgm:prSet presAssocID="{3A861B70-FE2C-4925-88C7-20D852B83A46}" presName="thickLine" presStyleLbl="alignNode1" presStyleIdx="5" presStyleCnt="8"/>
      <dgm:spPr/>
    </dgm:pt>
    <dgm:pt modelId="{EEA4A94C-C46B-4E80-83EC-333DCDF62005}" type="pres">
      <dgm:prSet presAssocID="{3A861B70-FE2C-4925-88C7-20D852B83A46}" presName="horz1" presStyleCnt="0"/>
      <dgm:spPr/>
    </dgm:pt>
    <dgm:pt modelId="{81F147AE-8464-4772-B3C0-2F2327DC6E83}" type="pres">
      <dgm:prSet presAssocID="{3A861B70-FE2C-4925-88C7-20D852B83A46}" presName="tx1" presStyleLbl="revTx" presStyleIdx="5" presStyleCnt="8"/>
      <dgm:spPr/>
    </dgm:pt>
    <dgm:pt modelId="{04E03443-0744-45CC-ADF9-019AED60FD19}" type="pres">
      <dgm:prSet presAssocID="{3A861B70-FE2C-4925-88C7-20D852B83A46}" presName="vert1" presStyleCnt="0"/>
      <dgm:spPr/>
    </dgm:pt>
    <dgm:pt modelId="{2CF0EC30-CD7F-40A0-B529-44259F629B22}" type="pres">
      <dgm:prSet presAssocID="{373DF867-BCD5-4D51-9124-16F17E25200E}" presName="thickLine" presStyleLbl="alignNode1" presStyleIdx="6" presStyleCnt="8"/>
      <dgm:spPr/>
    </dgm:pt>
    <dgm:pt modelId="{88047AFB-96A3-47F6-ADDE-E712C626B048}" type="pres">
      <dgm:prSet presAssocID="{373DF867-BCD5-4D51-9124-16F17E25200E}" presName="horz1" presStyleCnt="0"/>
      <dgm:spPr/>
    </dgm:pt>
    <dgm:pt modelId="{790468B1-F482-41CE-83D4-DFCCBC59523C}" type="pres">
      <dgm:prSet presAssocID="{373DF867-BCD5-4D51-9124-16F17E25200E}" presName="tx1" presStyleLbl="revTx" presStyleIdx="6" presStyleCnt="8"/>
      <dgm:spPr/>
    </dgm:pt>
    <dgm:pt modelId="{7A00A47B-20C7-4B21-83D6-D867B8E1BD6D}" type="pres">
      <dgm:prSet presAssocID="{373DF867-BCD5-4D51-9124-16F17E25200E}" presName="vert1" presStyleCnt="0"/>
      <dgm:spPr/>
    </dgm:pt>
    <dgm:pt modelId="{4B78F6D7-C9E0-40CA-BAA1-421CA402D738}" type="pres">
      <dgm:prSet presAssocID="{885C50B9-969B-4236-A6ED-596A70ACD1F3}" presName="thickLine" presStyleLbl="alignNode1" presStyleIdx="7" presStyleCnt="8"/>
      <dgm:spPr/>
    </dgm:pt>
    <dgm:pt modelId="{07262057-6384-43D4-BDE9-5BA15EF6E033}" type="pres">
      <dgm:prSet presAssocID="{885C50B9-969B-4236-A6ED-596A70ACD1F3}" presName="horz1" presStyleCnt="0"/>
      <dgm:spPr/>
    </dgm:pt>
    <dgm:pt modelId="{E60AD551-6636-4095-8EA1-08C95220064F}" type="pres">
      <dgm:prSet presAssocID="{885C50B9-969B-4236-A6ED-596A70ACD1F3}" presName="tx1" presStyleLbl="revTx" presStyleIdx="7" presStyleCnt="8"/>
      <dgm:spPr/>
    </dgm:pt>
    <dgm:pt modelId="{1BF2844A-E735-4EDF-9775-41D7A988FBC7}" type="pres">
      <dgm:prSet presAssocID="{885C50B9-969B-4236-A6ED-596A70ACD1F3}" presName="vert1" presStyleCnt="0"/>
      <dgm:spPr/>
    </dgm:pt>
  </dgm:ptLst>
  <dgm:cxnLst>
    <dgm:cxn modelId="{6B04CB04-4D96-4805-88E0-64CC93FA42E8}" type="presOf" srcId="{373DF867-BCD5-4D51-9124-16F17E25200E}" destId="{790468B1-F482-41CE-83D4-DFCCBC59523C}" srcOrd="0" destOrd="0" presId="urn:microsoft.com/office/officeart/2008/layout/LinedList"/>
    <dgm:cxn modelId="{EE2F7A06-2D6E-464C-9909-C467E73EC48D}" type="presOf" srcId="{9DB18F87-EA23-4AF9-94A2-1E2D47468410}" destId="{3CA06527-4216-4377-B409-31FAF14CBE6D}" srcOrd="0" destOrd="0" presId="urn:microsoft.com/office/officeart/2008/layout/LinedList"/>
    <dgm:cxn modelId="{DBDF1C1D-FC90-456D-9F6F-A1EE896F914C}" type="presOf" srcId="{E9214E19-1738-4452-A962-98437BA377C7}" destId="{E158ED03-25BA-4434-AE5D-1AEAC5633879}" srcOrd="0" destOrd="0" presId="urn:microsoft.com/office/officeart/2008/layout/LinedList"/>
    <dgm:cxn modelId="{B7627462-D472-4A7C-91BA-09BD51056CD3}" type="presOf" srcId="{3A861B70-FE2C-4925-88C7-20D852B83A46}" destId="{81F147AE-8464-4772-B3C0-2F2327DC6E83}" srcOrd="0" destOrd="0" presId="urn:microsoft.com/office/officeart/2008/layout/LinedList"/>
    <dgm:cxn modelId="{2D092C4C-EE6A-4CA4-AFE5-9027EB4882CF}" srcId="{3BE7A9FB-BFD2-4EB6-9C62-F4EBEF31AF65}" destId="{9DB18F87-EA23-4AF9-94A2-1E2D47468410}" srcOrd="2" destOrd="0" parTransId="{C0C1600E-2A8A-4F16-B2A4-77D0701A846F}" sibTransId="{F6C133A4-ED95-46D3-A83C-981CA8EE2DD2}"/>
    <dgm:cxn modelId="{F6F08180-A7E5-4F00-A556-9D31EB2EAE4E}" type="presOf" srcId="{D7CE6B0B-0CDD-4FD8-A845-D3FE95151984}" destId="{863D4EDC-BB59-401B-9AFC-72B29D83E2B8}" srcOrd="0" destOrd="0" presId="urn:microsoft.com/office/officeart/2008/layout/LinedList"/>
    <dgm:cxn modelId="{EE0A3A81-9DB9-4100-B52F-09F1E9309815}" srcId="{3BE7A9FB-BFD2-4EB6-9C62-F4EBEF31AF65}" destId="{885C50B9-969B-4236-A6ED-596A70ACD1F3}" srcOrd="7" destOrd="0" parTransId="{FAB59725-32A0-4164-85FB-969A5495419F}" sibTransId="{E7E03866-1741-4EDD-892F-5FAD8CECA9CF}"/>
    <dgm:cxn modelId="{DD7A6785-7D71-480C-9F33-9B423F6F8F71}" srcId="{3BE7A9FB-BFD2-4EB6-9C62-F4EBEF31AF65}" destId="{AAA82995-C9E7-4F4D-B8EE-09AD6F386C38}" srcOrd="1" destOrd="0" parTransId="{C37E5AF4-397F-476F-A208-9024D8B5A0EE}" sibTransId="{6951D0DB-4AFF-4509-BF56-34BABB5B42E6}"/>
    <dgm:cxn modelId="{7434D99E-A2B9-4FFD-AA32-0CE3E471E2E3}" srcId="{3BE7A9FB-BFD2-4EB6-9C62-F4EBEF31AF65}" destId="{3A861B70-FE2C-4925-88C7-20D852B83A46}" srcOrd="5" destOrd="0" parTransId="{4245227F-050A-486B-A2DA-019570CA34FD}" sibTransId="{80A6FE62-64E6-4ACE-A33C-5FD0254909F8}"/>
    <dgm:cxn modelId="{2F1C71B1-8A20-4CE9-8193-A83EEFDF16B2}" srcId="{3BE7A9FB-BFD2-4EB6-9C62-F4EBEF31AF65}" destId="{373DF867-BCD5-4D51-9124-16F17E25200E}" srcOrd="6" destOrd="0" parTransId="{798A4A0E-CDCE-4180-B5DB-428572AD50BA}" sibTransId="{DEA7D39B-411D-4BE7-83AE-A0FF5541E122}"/>
    <dgm:cxn modelId="{F6A9D4C4-6C7C-4102-808B-D8F7C526B470}" srcId="{3BE7A9FB-BFD2-4EB6-9C62-F4EBEF31AF65}" destId="{E9214E19-1738-4452-A962-98437BA377C7}" srcOrd="4" destOrd="0" parTransId="{D14B1684-2C26-449D-9575-1362137966F5}" sibTransId="{254F32DB-A9FC-4253-B723-C1C8B532D284}"/>
    <dgm:cxn modelId="{5D5EEFDD-B4B0-4A7A-BB10-39F927AC976A}" type="presOf" srcId="{885C50B9-969B-4236-A6ED-596A70ACD1F3}" destId="{E60AD551-6636-4095-8EA1-08C95220064F}" srcOrd="0" destOrd="0" presId="urn:microsoft.com/office/officeart/2008/layout/LinedList"/>
    <dgm:cxn modelId="{02F0ADED-EA6A-40D9-9F15-EE806C7408A8}" type="presOf" srcId="{AAA82995-C9E7-4F4D-B8EE-09AD6F386C38}" destId="{B2C00320-64FD-41A8-BB12-9A810560554F}" srcOrd="0" destOrd="0" presId="urn:microsoft.com/office/officeart/2008/layout/LinedList"/>
    <dgm:cxn modelId="{362A31F1-CA8D-4CB7-B0E9-738135E39BBD}" type="presOf" srcId="{8B864E32-585F-4F7F-93FE-5F6B35B90EBF}" destId="{95D3EAB7-285F-4B85-A0DE-DDA5E20B3CDC}" srcOrd="0" destOrd="0" presId="urn:microsoft.com/office/officeart/2008/layout/LinedList"/>
    <dgm:cxn modelId="{545DEBF8-9C02-40CE-8FDA-1385B1214D2A}" type="presOf" srcId="{3BE7A9FB-BFD2-4EB6-9C62-F4EBEF31AF65}" destId="{BEBFDF68-9823-4475-BF2B-F1343C84FEAE}" srcOrd="0" destOrd="0" presId="urn:microsoft.com/office/officeart/2008/layout/LinedList"/>
    <dgm:cxn modelId="{7F2034FD-91AD-47F2-81CD-002863424509}" srcId="{3BE7A9FB-BFD2-4EB6-9C62-F4EBEF31AF65}" destId="{8B864E32-585F-4F7F-93FE-5F6B35B90EBF}" srcOrd="0" destOrd="0" parTransId="{9B27CD15-A1BE-4C8E-87E9-B2AF2FFD6DBA}" sibTransId="{AF32282C-711C-41A3-AA36-ECB46EA0868D}"/>
    <dgm:cxn modelId="{39D420FF-9830-4097-B990-1C46F3D88F1F}" srcId="{3BE7A9FB-BFD2-4EB6-9C62-F4EBEF31AF65}" destId="{D7CE6B0B-0CDD-4FD8-A845-D3FE95151984}" srcOrd="3" destOrd="0" parTransId="{3F17BF11-9B1F-48C9-AE95-F5E1E5618EB8}" sibTransId="{EF1D0423-DDC7-4609-9C65-A0BA006EEB5B}"/>
    <dgm:cxn modelId="{0F523E76-73C9-4D4E-8A09-D24FE15C21C7}" type="presParOf" srcId="{BEBFDF68-9823-4475-BF2B-F1343C84FEAE}" destId="{0B47FA24-80F1-4941-BA11-B686BB92B0DA}" srcOrd="0" destOrd="0" presId="urn:microsoft.com/office/officeart/2008/layout/LinedList"/>
    <dgm:cxn modelId="{B798BBB3-EC23-4803-BD31-6F04884BDEFC}" type="presParOf" srcId="{BEBFDF68-9823-4475-BF2B-F1343C84FEAE}" destId="{4EF11ACC-304B-4499-92EF-BB9ED60D6CE6}" srcOrd="1" destOrd="0" presId="urn:microsoft.com/office/officeart/2008/layout/LinedList"/>
    <dgm:cxn modelId="{5EFE32B7-723C-46B0-84C4-D67FD7B897A3}" type="presParOf" srcId="{4EF11ACC-304B-4499-92EF-BB9ED60D6CE6}" destId="{95D3EAB7-285F-4B85-A0DE-DDA5E20B3CDC}" srcOrd="0" destOrd="0" presId="urn:microsoft.com/office/officeart/2008/layout/LinedList"/>
    <dgm:cxn modelId="{A17AD314-F1C2-43FF-B987-2E216450A4B3}" type="presParOf" srcId="{4EF11ACC-304B-4499-92EF-BB9ED60D6CE6}" destId="{02DBFF89-D6EA-484F-91F8-C7B9AD0F335D}" srcOrd="1" destOrd="0" presId="urn:microsoft.com/office/officeart/2008/layout/LinedList"/>
    <dgm:cxn modelId="{CB1F5401-AFB9-4595-8FD1-B1ABAF9A8057}" type="presParOf" srcId="{BEBFDF68-9823-4475-BF2B-F1343C84FEAE}" destId="{44DB3713-2A03-4BAE-8F46-20AFCA57B74E}" srcOrd="2" destOrd="0" presId="urn:microsoft.com/office/officeart/2008/layout/LinedList"/>
    <dgm:cxn modelId="{C34C2668-BE27-45DA-9D20-D13C05FD1ADF}" type="presParOf" srcId="{BEBFDF68-9823-4475-BF2B-F1343C84FEAE}" destId="{71E9BE7F-A133-451F-8C43-FD54FBA68A9E}" srcOrd="3" destOrd="0" presId="urn:microsoft.com/office/officeart/2008/layout/LinedList"/>
    <dgm:cxn modelId="{7EE6F65B-5B6D-42A8-9EE9-1C57E10B9A84}" type="presParOf" srcId="{71E9BE7F-A133-451F-8C43-FD54FBA68A9E}" destId="{B2C00320-64FD-41A8-BB12-9A810560554F}" srcOrd="0" destOrd="0" presId="urn:microsoft.com/office/officeart/2008/layout/LinedList"/>
    <dgm:cxn modelId="{B4404CD5-91C2-4E08-BFC9-5CAD7BA1625C}" type="presParOf" srcId="{71E9BE7F-A133-451F-8C43-FD54FBA68A9E}" destId="{96247B3C-F90B-45F9-BB26-87B96D2F13AE}" srcOrd="1" destOrd="0" presId="urn:microsoft.com/office/officeart/2008/layout/LinedList"/>
    <dgm:cxn modelId="{A040991D-36ED-4D17-BD1E-8BB05EDE2203}" type="presParOf" srcId="{BEBFDF68-9823-4475-BF2B-F1343C84FEAE}" destId="{17972493-30D8-4FD4-A6F2-5F62FA6A7167}" srcOrd="4" destOrd="0" presId="urn:microsoft.com/office/officeart/2008/layout/LinedList"/>
    <dgm:cxn modelId="{1CB4C43A-F3C3-4678-95ED-4DBDE31A70FD}" type="presParOf" srcId="{BEBFDF68-9823-4475-BF2B-F1343C84FEAE}" destId="{BE260508-3EB0-489C-B790-BFF4A59F3FE0}" srcOrd="5" destOrd="0" presId="urn:microsoft.com/office/officeart/2008/layout/LinedList"/>
    <dgm:cxn modelId="{A2027B2A-7807-4656-9688-C77F16434A1C}" type="presParOf" srcId="{BE260508-3EB0-489C-B790-BFF4A59F3FE0}" destId="{3CA06527-4216-4377-B409-31FAF14CBE6D}" srcOrd="0" destOrd="0" presId="urn:microsoft.com/office/officeart/2008/layout/LinedList"/>
    <dgm:cxn modelId="{E8A76FD9-A55D-40AD-8DDF-804DC2061432}" type="presParOf" srcId="{BE260508-3EB0-489C-B790-BFF4A59F3FE0}" destId="{23691510-10DE-4EDF-84C0-D24AB99CBF3E}" srcOrd="1" destOrd="0" presId="urn:microsoft.com/office/officeart/2008/layout/LinedList"/>
    <dgm:cxn modelId="{882188BB-4A48-4F1E-B71E-39A3213DC846}" type="presParOf" srcId="{BEBFDF68-9823-4475-BF2B-F1343C84FEAE}" destId="{C04CA19A-0186-4241-8D8B-82CF74E37C6E}" srcOrd="6" destOrd="0" presId="urn:microsoft.com/office/officeart/2008/layout/LinedList"/>
    <dgm:cxn modelId="{0786D563-4DF5-43A3-A709-5CB059925820}" type="presParOf" srcId="{BEBFDF68-9823-4475-BF2B-F1343C84FEAE}" destId="{A91CD7A8-50ED-4E29-B2D5-AA407EAF938B}" srcOrd="7" destOrd="0" presId="urn:microsoft.com/office/officeart/2008/layout/LinedList"/>
    <dgm:cxn modelId="{24C3DF58-6951-4823-A6E6-9FFFE484EAE3}" type="presParOf" srcId="{A91CD7A8-50ED-4E29-B2D5-AA407EAF938B}" destId="{863D4EDC-BB59-401B-9AFC-72B29D83E2B8}" srcOrd="0" destOrd="0" presId="urn:microsoft.com/office/officeart/2008/layout/LinedList"/>
    <dgm:cxn modelId="{1E8F2F2B-0DE9-4DF9-AAE5-570006F894B5}" type="presParOf" srcId="{A91CD7A8-50ED-4E29-B2D5-AA407EAF938B}" destId="{54C8D60C-85DF-466D-8B61-CCFDD569AADB}" srcOrd="1" destOrd="0" presId="urn:microsoft.com/office/officeart/2008/layout/LinedList"/>
    <dgm:cxn modelId="{72D99CD8-A0B5-4BD7-897F-9C2D78D5266B}" type="presParOf" srcId="{BEBFDF68-9823-4475-BF2B-F1343C84FEAE}" destId="{6E805313-6FAB-4DC5-99AE-AA5B7744889D}" srcOrd="8" destOrd="0" presId="urn:microsoft.com/office/officeart/2008/layout/LinedList"/>
    <dgm:cxn modelId="{7E391432-A77B-4478-95BD-9969641FAF4D}" type="presParOf" srcId="{BEBFDF68-9823-4475-BF2B-F1343C84FEAE}" destId="{8646D582-CA34-42A9-92C2-1A9E4D8C9B3B}" srcOrd="9" destOrd="0" presId="urn:microsoft.com/office/officeart/2008/layout/LinedList"/>
    <dgm:cxn modelId="{B61EB72D-E04F-4ECC-84C5-17DEF589B38D}" type="presParOf" srcId="{8646D582-CA34-42A9-92C2-1A9E4D8C9B3B}" destId="{E158ED03-25BA-4434-AE5D-1AEAC5633879}" srcOrd="0" destOrd="0" presId="urn:microsoft.com/office/officeart/2008/layout/LinedList"/>
    <dgm:cxn modelId="{37353E0F-D3CF-4211-BD96-F8A7089EA17B}" type="presParOf" srcId="{8646D582-CA34-42A9-92C2-1A9E4D8C9B3B}" destId="{4B7FF2C6-D605-4FF4-8F57-A29D1316388B}" srcOrd="1" destOrd="0" presId="urn:microsoft.com/office/officeart/2008/layout/LinedList"/>
    <dgm:cxn modelId="{AE9531B1-85E2-43B4-8FF6-5EB6228EAF06}" type="presParOf" srcId="{BEBFDF68-9823-4475-BF2B-F1343C84FEAE}" destId="{02D32B2D-3400-4ED7-9A8B-EC1AAF8BFA3A}" srcOrd="10" destOrd="0" presId="urn:microsoft.com/office/officeart/2008/layout/LinedList"/>
    <dgm:cxn modelId="{00136391-52D0-4BE2-9EC2-4AFCFBE47CCA}" type="presParOf" srcId="{BEBFDF68-9823-4475-BF2B-F1343C84FEAE}" destId="{EEA4A94C-C46B-4E80-83EC-333DCDF62005}" srcOrd="11" destOrd="0" presId="urn:microsoft.com/office/officeart/2008/layout/LinedList"/>
    <dgm:cxn modelId="{2AEAB390-E341-4733-91D3-61F8DA680AC3}" type="presParOf" srcId="{EEA4A94C-C46B-4E80-83EC-333DCDF62005}" destId="{81F147AE-8464-4772-B3C0-2F2327DC6E83}" srcOrd="0" destOrd="0" presId="urn:microsoft.com/office/officeart/2008/layout/LinedList"/>
    <dgm:cxn modelId="{0D6F30AD-987A-40EC-92E4-02414B88A545}" type="presParOf" srcId="{EEA4A94C-C46B-4E80-83EC-333DCDF62005}" destId="{04E03443-0744-45CC-ADF9-019AED60FD19}" srcOrd="1" destOrd="0" presId="urn:microsoft.com/office/officeart/2008/layout/LinedList"/>
    <dgm:cxn modelId="{439AF1D5-8D1E-4966-8B78-05E449D327A9}" type="presParOf" srcId="{BEBFDF68-9823-4475-BF2B-F1343C84FEAE}" destId="{2CF0EC30-CD7F-40A0-B529-44259F629B22}" srcOrd="12" destOrd="0" presId="urn:microsoft.com/office/officeart/2008/layout/LinedList"/>
    <dgm:cxn modelId="{DD8D61AD-884F-4199-AD8D-640F3F1365E7}" type="presParOf" srcId="{BEBFDF68-9823-4475-BF2B-F1343C84FEAE}" destId="{88047AFB-96A3-47F6-ADDE-E712C626B048}" srcOrd="13" destOrd="0" presId="urn:microsoft.com/office/officeart/2008/layout/LinedList"/>
    <dgm:cxn modelId="{F1429ED9-4240-414E-90F3-25FAB5A222BE}" type="presParOf" srcId="{88047AFB-96A3-47F6-ADDE-E712C626B048}" destId="{790468B1-F482-41CE-83D4-DFCCBC59523C}" srcOrd="0" destOrd="0" presId="urn:microsoft.com/office/officeart/2008/layout/LinedList"/>
    <dgm:cxn modelId="{D821563F-08FC-4C24-84D0-3838FA598867}" type="presParOf" srcId="{88047AFB-96A3-47F6-ADDE-E712C626B048}" destId="{7A00A47B-20C7-4B21-83D6-D867B8E1BD6D}" srcOrd="1" destOrd="0" presId="urn:microsoft.com/office/officeart/2008/layout/LinedList"/>
    <dgm:cxn modelId="{0D0E534D-5EB3-4940-AEDE-9A3D1CF47E41}" type="presParOf" srcId="{BEBFDF68-9823-4475-BF2B-F1343C84FEAE}" destId="{4B78F6D7-C9E0-40CA-BAA1-421CA402D738}" srcOrd="14" destOrd="0" presId="urn:microsoft.com/office/officeart/2008/layout/LinedList"/>
    <dgm:cxn modelId="{4A6C24CC-4B3E-4AD3-A2A2-EF311487C6B1}" type="presParOf" srcId="{BEBFDF68-9823-4475-BF2B-F1343C84FEAE}" destId="{07262057-6384-43D4-BDE9-5BA15EF6E033}" srcOrd="15" destOrd="0" presId="urn:microsoft.com/office/officeart/2008/layout/LinedList"/>
    <dgm:cxn modelId="{06A3CD65-FCB3-43AE-B0B2-444C7B8B2E98}" type="presParOf" srcId="{07262057-6384-43D4-BDE9-5BA15EF6E033}" destId="{E60AD551-6636-4095-8EA1-08C95220064F}" srcOrd="0" destOrd="0" presId="urn:microsoft.com/office/officeart/2008/layout/LinedList"/>
    <dgm:cxn modelId="{18533C5B-5F24-4316-A3F2-6784213EB77F}" type="presParOf" srcId="{07262057-6384-43D4-BDE9-5BA15EF6E033}" destId="{1BF2844A-E735-4EDF-9775-41D7A988FBC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7FA24-80F1-4941-BA11-B686BB92B0DA}">
      <dsp:nvSpPr>
        <dsp:cNvPr id="0" name=""/>
        <dsp:cNvSpPr/>
      </dsp:nvSpPr>
      <dsp:spPr>
        <a:xfrm>
          <a:off x="0" y="0"/>
          <a:ext cx="39414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D3EAB7-285F-4B85-A0DE-DDA5E20B3CDC}">
      <dsp:nvSpPr>
        <dsp:cNvPr id="0" name=""/>
        <dsp:cNvSpPr/>
      </dsp:nvSpPr>
      <dsp:spPr>
        <a:xfrm>
          <a:off x="0" y="0"/>
          <a:ext cx="3941499" cy="519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solidFill>
                <a:schemeClr val="bg1"/>
              </a:solidFill>
            </a:rPr>
            <a:t>Problem statement</a:t>
          </a:r>
        </a:p>
      </dsp:txBody>
      <dsp:txXfrm>
        <a:off x="0" y="0"/>
        <a:ext cx="3941499" cy="519295"/>
      </dsp:txXfrm>
    </dsp:sp>
    <dsp:sp modelId="{44DB3713-2A03-4BAE-8F46-20AFCA57B74E}">
      <dsp:nvSpPr>
        <dsp:cNvPr id="0" name=""/>
        <dsp:cNvSpPr/>
      </dsp:nvSpPr>
      <dsp:spPr>
        <a:xfrm>
          <a:off x="0" y="519295"/>
          <a:ext cx="3941499" cy="0"/>
        </a:xfrm>
        <a:prstGeom prst="line">
          <a:avLst/>
        </a:prstGeom>
        <a:solidFill>
          <a:schemeClr val="accent2">
            <a:hueOff val="10988"/>
            <a:satOff val="-5595"/>
            <a:lumOff val="2353"/>
            <a:alphaOff val="0"/>
          </a:schemeClr>
        </a:solidFill>
        <a:ln w="12700" cap="flat" cmpd="sng" algn="ctr">
          <a:solidFill>
            <a:schemeClr val="accent2">
              <a:hueOff val="10988"/>
              <a:satOff val="-5595"/>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C00320-64FD-41A8-BB12-9A810560554F}">
      <dsp:nvSpPr>
        <dsp:cNvPr id="0" name=""/>
        <dsp:cNvSpPr/>
      </dsp:nvSpPr>
      <dsp:spPr>
        <a:xfrm>
          <a:off x="0" y="519295"/>
          <a:ext cx="3941499" cy="519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solidFill>
                <a:schemeClr val="bg1"/>
              </a:solidFill>
            </a:rPr>
            <a:t>Idea / approach</a:t>
          </a:r>
        </a:p>
      </dsp:txBody>
      <dsp:txXfrm>
        <a:off x="0" y="519295"/>
        <a:ext cx="3941499" cy="519295"/>
      </dsp:txXfrm>
    </dsp:sp>
    <dsp:sp modelId="{17972493-30D8-4FD4-A6F2-5F62FA6A7167}">
      <dsp:nvSpPr>
        <dsp:cNvPr id="0" name=""/>
        <dsp:cNvSpPr/>
      </dsp:nvSpPr>
      <dsp:spPr>
        <a:xfrm>
          <a:off x="0" y="1038590"/>
          <a:ext cx="3941499" cy="0"/>
        </a:xfrm>
        <a:prstGeom prst="line">
          <a:avLst/>
        </a:prstGeom>
        <a:solidFill>
          <a:schemeClr val="accent2">
            <a:hueOff val="21976"/>
            <a:satOff val="-11190"/>
            <a:lumOff val="4706"/>
            <a:alphaOff val="0"/>
          </a:schemeClr>
        </a:solidFill>
        <a:ln w="12700" cap="flat" cmpd="sng" algn="ctr">
          <a:solidFill>
            <a:schemeClr val="accent2">
              <a:hueOff val="21976"/>
              <a:satOff val="-11190"/>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A06527-4216-4377-B409-31FAF14CBE6D}">
      <dsp:nvSpPr>
        <dsp:cNvPr id="0" name=""/>
        <dsp:cNvSpPr/>
      </dsp:nvSpPr>
      <dsp:spPr>
        <a:xfrm>
          <a:off x="0" y="1038590"/>
          <a:ext cx="3941499" cy="519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solidFill>
                <a:schemeClr val="bg1"/>
              </a:solidFill>
            </a:rPr>
            <a:t>Opportunity description</a:t>
          </a:r>
        </a:p>
      </dsp:txBody>
      <dsp:txXfrm>
        <a:off x="0" y="1038590"/>
        <a:ext cx="3941499" cy="519295"/>
      </dsp:txXfrm>
    </dsp:sp>
    <dsp:sp modelId="{C04CA19A-0186-4241-8D8B-82CF74E37C6E}">
      <dsp:nvSpPr>
        <dsp:cNvPr id="0" name=""/>
        <dsp:cNvSpPr/>
      </dsp:nvSpPr>
      <dsp:spPr>
        <a:xfrm>
          <a:off x="0" y="1557885"/>
          <a:ext cx="3941499" cy="0"/>
        </a:xfrm>
        <a:prstGeom prst="line">
          <a:avLst/>
        </a:prstGeom>
        <a:solidFill>
          <a:schemeClr val="accent2">
            <a:hueOff val="32963"/>
            <a:satOff val="-16785"/>
            <a:lumOff val="7059"/>
            <a:alphaOff val="0"/>
          </a:schemeClr>
        </a:solidFill>
        <a:ln w="12700" cap="flat" cmpd="sng" algn="ctr">
          <a:solidFill>
            <a:schemeClr val="accent2">
              <a:hueOff val="32963"/>
              <a:satOff val="-16785"/>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3D4EDC-BB59-401B-9AFC-72B29D83E2B8}">
      <dsp:nvSpPr>
        <dsp:cNvPr id="0" name=""/>
        <dsp:cNvSpPr/>
      </dsp:nvSpPr>
      <dsp:spPr>
        <a:xfrm>
          <a:off x="0" y="1557885"/>
          <a:ext cx="3941499" cy="519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solidFill>
                <a:schemeClr val="bg1"/>
              </a:solidFill>
            </a:rPr>
            <a:t>Solution overview</a:t>
          </a:r>
        </a:p>
      </dsp:txBody>
      <dsp:txXfrm>
        <a:off x="0" y="1557885"/>
        <a:ext cx="3941499" cy="519295"/>
      </dsp:txXfrm>
    </dsp:sp>
    <dsp:sp modelId="{6E805313-6FAB-4DC5-99AE-AA5B7744889D}">
      <dsp:nvSpPr>
        <dsp:cNvPr id="0" name=""/>
        <dsp:cNvSpPr/>
      </dsp:nvSpPr>
      <dsp:spPr>
        <a:xfrm>
          <a:off x="0" y="2077180"/>
          <a:ext cx="3941499" cy="0"/>
        </a:xfrm>
        <a:prstGeom prst="line">
          <a:avLst/>
        </a:prstGeom>
        <a:solidFill>
          <a:schemeClr val="accent2">
            <a:hueOff val="43951"/>
            <a:satOff val="-22381"/>
            <a:lumOff val="9411"/>
            <a:alphaOff val="0"/>
          </a:schemeClr>
        </a:solidFill>
        <a:ln w="12700" cap="flat" cmpd="sng" algn="ctr">
          <a:solidFill>
            <a:schemeClr val="accent2">
              <a:hueOff val="43951"/>
              <a:satOff val="-22381"/>
              <a:lumOff val="94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58ED03-25BA-4434-AE5D-1AEAC5633879}">
      <dsp:nvSpPr>
        <dsp:cNvPr id="0" name=""/>
        <dsp:cNvSpPr/>
      </dsp:nvSpPr>
      <dsp:spPr>
        <a:xfrm>
          <a:off x="0" y="2077180"/>
          <a:ext cx="3941499" cy="519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solidFill>
                <a:schemeClr val="bg1"/>
              </a:solidFill>
            </a:rPr>
            <a:t>Business plan</a:t>
          </a:r>
        </a:p>
      </dsp:txBody>
      <dsp:txXfrm>
        <a:off x="0" y="2077180"/>
        <a:ext cx="3941499" cy="519295"/>
      </dsp:txXfrm>
    </dsp:sp>
    <dsp:sp modelId="{02D32B2D-3400-4ED7-9A8B-EC1AAF8BFA3A}">
      <dsp:nvSpPr>
        <dsp:cNvPr id="0" name=""/>
        <dsp:cNvSpPr/>
      </dsp:nvSpPr>
      <dsp:spPr>
        <a:xfrm>
          <a:off x="0" y="2596475"/>
          <a:ext cx="3941499" cy="0"/>
        </a:xfrm>
        <a:prstGeom prst="line">
          <a:avLst/>
        </a:prstGeom>
        <a:solidFill>
          <a:schemeClr val="accent2">
            <a:hueOff val="54939"/>
            <a:satOff val="-27976"/>
            <a:lumOff val="11764"/>
            <a:alphaOff val="0"/>
          </a:schemeClr>
        </a:solidFill>
        <a:ln w="12700" cap="flat" cmpd="sng" algn="ctr">
          <a:solidFill>
            <a:schemeClr val="accent2">
              <a:hueOff val="54939"/>
              <a:satOff val="-27976"/>
              <a:lumOff val="1176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F147AE-8464-4772-B3C0-2F2327DC6E83}">
      <dsp:nvSpPr>
        <dsp:cNvPr id="0" name=""/>
        <dsp:cNvSpPr/>
      </dsp:nvSpPr>
      <dsp:spPr>
        <a:xfrm>
          <a:off x="0" y="2596475"/>
          <a:ext cx="3941499" cy="519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solidFill>
                <a:schemeClr val="bg1"/>
              </a:solidFill>
            </a:rPr>
            <a:t>Architecture/diagrams</a:t>
          </a:r>
        </a:p>
      </dsp:txBody>
      <dsp:txXfrm>
        <a:off x="0" y="2596475"/>
        <a:ext cx="3941499" cy="519295"/>
      </dsp:txXfrm>
    </dsp:sp>
    <dsp:sp modelId="{2CF0EC30-CD7F-40A0-B529-44259F629B22}">
      <dsp:nvSpPr>
        <dsp:cNvPr id="0" name=""/>
        <dsp:cNvSpPr/>
      </dsp:nvSpPr>
      <dsp:spPr>
        <a:xfrm>
          <a:off x="0" y="3115770"/>
          <a:ext cx="3941499" cy="0"/>
        </a:xfrm>
        <a:prstGeom prst="line">
          <a:avLst/>
        </a:prstGeom>
        <a:solidFill>
          <a:schemeClr val="accent2">
            <a:hueOff val="65927"/>
            <a:satOff val="-33571"/>
            <a:lumOff val="14117"/>
            <a:alphaOff val="0"/>
          </a:schemeClr>
        </a:solidFill>
        <a:ln w="12700" cap="flat" cmpd="sng" algn="ctr">
          <a:solidFill>
            <a:schemeClr val="accent2">
              <a:hueOff val="65927"/>
              <a:satOff val="-33571"/>
              <a:lumOff val="141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0468B1-F482-41CE-83D4-DFCCBC59523C}">
      <dsp:nvSpPr>
        <dsp:cNvPr id="0" name=""/>
        <dsp:cNvSpPr/>
      </dsp:nvSpPr>
      <dsp:spPr>
        <a:xfrm>
          <a:off x="0" y="3115770"/>
          <a:ext cx="3941499" cy="519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solidFill>
                <a:schemeClr val="bg1"/>
              </a:solidFill>
            </a:rPr>
            <a:t>SWOT</a:t>
          </a:r>
        </a:p>
      </dsp:txBody>
      <dsp:txXfrm>
        <a:off x="0" y="3115770"/>
        <a:ext cx="3941499" cy="519295"/>
      </dsp:txXfrm>
    </dsp:sp>
    <dsp:sp modelId="{4B78F6D7-C9E0-40CA-BAA1-421CA402D738}">
      <dsp:nvSpPr>
        <dsp:cNvPr id="0" name=""/>
        <dsp:cNvSpPr/>
      </dsp:nvSpPr>
      <dsp:spPr>
        <a:xfrm>
          <a:off x="0" y="3635065"/>
          <a:ext cx="3941499" cy="0"/>
        </a:xfrm>
        <a:prstGeom prst="line">
          <a:avLst/>
        </a:prstGeom>
        <a:solidFill>
          <a:schemeClr val="accent2">
            <a:hueOff val="76914"/>
            <a:satOff val="-39166"/>
            <a:lumOff val="16470"/>
            <a:alphaOff val="0"/>
          </a:schemeClr>
        </a:solidFill>
        <a:ln w="12700" cap="flat" cmpd="sng" algn="ctr">
          <a:solidFill>
            <a:schemeClr val="accent2">
              <a:hueOff val="76914"/>
              <a:satOff val="-39166"/>
              <a:lumOff val="164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0AD551-6636-4095-8EA1-08C95220064F}">
      <dsp:nvSpPr>
        <dsp:cNvPr id="0" name=""/>
        <dsp:cNvSpPr/>
      </dsp:nvSpPr>
      <dsp:spPr>
        <a:xfrm>
          <a:off x="0" y="3635065"/>
          <a:ext cx="3941499" cy="519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solidFill>
                <a:schemeClr val="bg1"/>
              </a:solidFill>
            </a:rPr>
            <a:t>Resources</a:t>
          </a:r>
        </a:p>
      </dsp:txBody>
      <dsp:txXfrm>
        <a:off x="0" y="3635065"/>
        <a:ext cx="3941499" cy="51929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2E495-BCEB-4301-A5D8-43F4918CEF8B}" type="datetimeFigureOut">
              <a:rPr lang="en-US" smtClean="0"/>
              <a:t>11/17/2022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53DA6-A0B5-40CF-A77A-C1F5EAC6AEB0}" type="slidenum">
              <a:rPr lang="en-US" smtClean="0"/>
              <a:t>‹#›</a:t>
            </a:fld>
            <a:endParaRPr lang="en-US"/>
          </a:p>
        </p:txBody>
      </p:sp>
    </p:spTree>
    <p:extLst>
      <p:ext uri="{BB962C8B-B14F-4D97-AF65-F5344CB8AC3E}">
        <p14:creationId xmlns:p14="http://schemas.microsoft.com/office/powerpoint/2010/main" val="359345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Title slide dark background">
    <p:bg>
      <p:bgPr>
        <a:solidFill>
          <a:schemeClr val="accent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2FE99F3-CDDC-43EE-B0C2-19A90F6F7CBE}"/>
              </a:ext>
            </a:extLst>
          </p:cNvPr>
          <p:cNvGrpSpPr/>
          <p:nvPr userDrawn="1"/>
        </p:nvGrpSpPr>
        <p:grpSpPr>
          <a:xfrm>
            <a:off x="220327" y="205087"/>
            <a:ext cx="11751346" cy="6447826"/>
            <a:chOff x="220327" y="205087"/>
            <a:chExt cx="11751346" cy="6447826"/>
          </a:xfrm>
        </p:grpSpPr>
        <p:sp>
          <p:nvSpPr>
            <p:cNvPr id="10" name="Rectangle 9">
              <a:extLst>
                <a:ext uri="{FF2B5EF4-FFF2-40B4-BE49-F238E27FC236}">
                  <a16:creationId xmlns:a16="http://schemas.microsoft.com/office/drawing/2014/main" id="{EDEAEA78-4097-446A-8787-2809D9A415AB}"/>
                </a:ext>
              </a:extLst>
            </p:cNvPr>
            <p:cNvSpPr/>
            <p:nvPr userDrawn="1"/>
          </p:nvSpPr>
          <p:spPr>
            <a:xfrm>
              <a:off x="220327" y="205087"/>
              <a:ext cx="11751346" cy="6447826"/>
            </a:xfrm>
            <a:prstGeom prst="rect">
              <a:avLst/>
            </a:prstGeom>
            <a:gradFill>
              <a:gsLst>
                <a:gs pos="0">
                  <a:schemeClr val="tx1">
                    <a:alpha val="13000"/>
                  </a:schemeClr>
                </a:gs>
                <a:gs pos="100000">
                  <a:schemeClr val="tx1">
                    <a:alpha val="43000"/>
                  </a:schemeClr>
                </a:gs>
              </a:gsLst>
              <a:lin ang="5400000" scaled="1"/>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a:p>
          </p:txBody>
        </p:sp>
        <p:sp>
          <p:nvSpPr>
            <p:cNvPr id="11" name="Title 5">
              <a:extLst>
                <a:ext uri="{FF2B5EF4-FFF2-40B4-BE49-F238E27FC236}">
                  <a16:creationId xmlns:a16="http://schemas.microsoft.com/office/drawing/2014/main" id="{1E404FC5-ECA9-49DA-8CA9-670CEB046255}"/>
                </a:ext>
              </a:extLst>
            </p:cNvPr>
            <p:cNvSpPr txBox="1">
              <a:spLocks/>
            </p:cNvSpPr>
            <p:nvPr userDrawn="1"/>
          </p:nvSpPr>
          <p:spPr>
            <a:xfrm>
              <a:off x="703100" y="1714728"/>
              <a:ext cx="4620014" cy="320902"/>
            </a:xfrm>
            <a:prstGeom prst="rect">
              <a:avLst/>
            </a:prstGeom>
          </p:spPr>
          <p:txBody>
            <a:bodyPr vert="horz" lIns="91440" tIns="45720" rIns="91440" bIns="45720" rtlCol="0" anchor="t" anchorCtr="0">
              <a:noAutofit/>
            </a:bodyPr>
            <a:lstStyle>
              <a:lvl1pPr algn="ctr" defTabSz="488814" rtl="0" eaLnBrk="1" latinLnBrk="0" hangingPunct="1">
                <a:lnSpc>
                  <a:spcPct val="90000"/>
                </a:lnSpc>
                <a:spcBef>
                  <a:spcPct val="0"/>
                </a:spcBef>
                <a:buNone/>
                <a:defRPr lang="en-US" sz="3600" b="1" kern="1200" cap="all" baseline="0" dirty="0">
                  <a:solidFill>
                    <a:schemeClr val="accent3"/>
                  </a:solidFill>
                  <a:latin typeface="Segoe UI" panose="020B0502040204020203" pitchFamily="34" charset="0"/>
                  <a:ea typeface="Open Sans" panose="020B0606030504020204" pitchFamily="34" charset="0"/>
                  <a:cs typeface="Segoe UI" panose="020B0502040204020203" pitchFamily="34" charset="0"/>
                </a:defRPr>
              </a:lvl1pPr>
            </a:lstStyle>
            <a:p>
              <a:pPr algn="l"/>
              <a:r>
                <a:rPr lang="en-US" sz="1600" b="0" spc="30">
                  <a:solidFill>
                    <a:schemeClr val="bg1"/>
                  </a:solidFill>
                  <a:effectLst>
                    <a:outerShdw blurRad="50800" dist="38100" dir="5400000" algn="t" rotWithShape="0">
                      <a:prstClr val="black">
                        <a:alpha val="40000"/>
                      </a:prstClr>
                    </a:outerShdw>
                  </a:effectLst>
                </a:rPr>
                <a:t>Transforming your business with data</a:t>
              </a:r>
              <a:endParaRPr lang="en-US" sz="1600" b="0" spc="30">
                <a:solidFill>
                  <a:schemeClr val="bg1"/>
                </a:solidFill>
              </a:endParaRPr>
            </a:p>
          </p:txBody>
        </p:sp>
      </p:grpSp>
      <p:sp>
        <p:nvSpPr>
          <p:cNvPr id="6" name="Text Placeholder 5">
            <a:extLst>
              <a:ext uri="{FF2B5EF4-FFF2-40B4-BE49-F238E27FC236}">
                <a16:creationId xmlns:a16="http://schemas.microsoft.com/office/drawing/2014/main" id="{382657E0-437F-4F94-9F8D-D00DB7C37627}"/>
              </a:ext>
            </a:extLst>
          </p:cNvPr>
          <p:cNvSpPr>
            <a:spLocks noGrp="1"/>
          </p:cNvSpPr>
          <p:nvPr userDrawn="1">
            <p:ph type="body" sz="quarter" idx="10" hasCustomPrompt="1"/>
          </p:nvPr>
        </p:nvSpPr>
        <p:spPr>
          <a:xfrm>
            <a:off x="707537" y="2541229"/>
            <a:ext cx="7350787" cy="1875770"/>
          </a:xfrm>
        </p:spPr>
        <p:txBody>
          <a:bodyPr/>
          <a:lstStyle>
            <a:lvl1pPr marL="0" indent="0">
              <a:buNone/>
              <a:defRPr sz="3600">
                <a:solidFill>
                  <a:schemeClr val="bg1"/>
                </a:solidFill>
                <a:latin typeface="+mj-lt"/>
              </a:defRPr>
            </a:lvl1pPr>
            <a:lvl2pPr>
              <a:defRPr>
                <a:solidFill>
                  <a:schemeClr val="bg1"/>
                </a:solidFill>
              </a:defRPr>
            </a:lvl2pPr>
            <a:lvl3pPr>
              <a:defRPr sz="3600">
                <a:solidFill>
                  <a:schemeClr val="accent3"/>
                </a:solidFill>
              </a:defRPr>
            </a:lvl3pPr>
          </a:lstStyle>
          <a:p>
            <a:pPr lvl="0"/>
            <a:r>
              <a:rPr lang="en-US"/>
              <a:t>Click to add title headline here</a:t>
            </a:r>
          </a:p>
        </p:txBody>
      </p:sp>
      <p:sp>
        <p:nvSpPr>
          <p:cNvPr id="3" name="Text Placeholder 2">
            <a:extLst>
              <a:ext uri="{FF2B5EF4-FFF2-40B4-BE49-F238E27FC236}">
                <a16:creationId xmlns:a16="http://schemas.microsoft.com/office/drawing/2014/main" id="{AA7B7B3C-B0A1-443C-8B65-527340BB43E6}"/>
              </a:ext>
            </a:extLst>
          </p:cNvPr>
          <p:cNvSpPr>
            <a:spLocks noGrp="1"/>
          </p:cNvSpPr>
          <p:nvPr userDrawn="1">
            <p:ph type="body" sz="quarter" idx="17" hasCustomPrompt="1"/>
          </p:nvPr>
        </p:nvSpPr>
        <p:spPr>
          <a:xfrm>
            <a:off x="705798" y="4510088"/>
            <a:ext cx="7353300" cy="840388"/>
          </a:xfrm>
        </p:spPr>
        <p:txBody>
          <a:bodyPr/>
          <a:lstStyle>
            <a:lvl1pPr marL="0" indent="0">
              <a:buNone/>
              <a:defRPr sz="1600" b="1">
                <a:solidFill>
                  <a:schemeClr val="bg1"/>
                </a:solidFill>
              </a:defRPr>
            </a:lvl1pPr>
            <a:lvl2pPr marL="0" indent="0">
              <a:buNone/>
              <a:defRPr>
                <a:solidFill>
                  <a:schemeClr val="bg1"/>
                </a:solidFill>
              </a:defRPr>
            </a:lvl2pPr>
            <a:lvl3pPr>
              <a:defRPr>
                <a:gradFill>
                  <a:gsLst>
                    <a:gs pos="0">
                      <a:schemeClr val="tx1">
                        <a:lumMod val="85000"/>
                        <a:lumOff val="15000"/>
                      </a:schemeClr>
                    </a:gs>
                    <a:gs pos="74000">
                      <a:schemeClr val="tx1">
                        <a:lumMod val="85000"/>
                        <a:lumOff val="15000"/>
                      </a:schemeClr>
                    </a:gs>
                  </a:gsLst>
                  <a:lin ang="5400000" scaled="1"/>
                </a:gradFill>
              </a:defRPr>
            </a:lvl3pPr>
          </a:lstStyle>
          <a:p>
            <a:pPr lvl="0"/>
            <a:r>
              <a:rPr lang="en-US"/>
              <a:t>Name here</a:t>
            </a:r>
          </a:p>
          <a:p>
            <a:pPr lvl="1"/>
            <a:r>
              <a:rPr lang="en-US"/>
              <a:t>Date or location here</a:t>
            </a:r>
          </a:p>
        </p:txBody>
      </p:sp>
      <p:sp>
        <p:nvSpPr>
          <p:cNvPr id="8" name="TextBox 7">
            <a:extLst>
              <a:ext uri="{FF2B5EF4-FFF2-40B4-BE49-F238E27FC236}">
                <a16:creationId xmlns:a16="http://schemas.microsoft.com/office/drawing/2014/main" id="{002F20D0-A8DD-410C-AA48-65A84F7C89A0}"/>
              </a:ext>
            </a:extLst>
          </p:cNvPr>
          <p:cNvSpPr txBox="1"/>
          <p:nvPr userDrawn="1"/>
        </p:nvSpPr>
        <p:spPr>
          <a:xfrm>
            <a:off x="1283368" y="1348384"/>
            <a:ext cx="1671868" cy="307777"/>
          </a:xfrm>
          <a:prstGeom prst="rect">
            <a:avLst/>
          </a:prstGeom>
          <a:noFill/>
        </p:spPr>
        <p:txBody>
          <a:bodyPr wrap="none" rtlCol="0">
            <a:spAutoFit/>
          </a:bodyPr>
          <a:lstStyle/>
          <a:p>
            <a:r>
              <a:rPr lang="en-US" sz="1400">
                <a:solidFill>
                  <a:schemeClr val="bg1"/>
                </a:solidFill>
                <a:latin typeface="Open Sans" panose="020B0606030504020204" pitchFamily="34" charset="0"/>
                <a:ea typeface="Open Sans" panose="020B0606030504020204" pitchFamily="34" charset="0"/>
                <a:cs typeface="Open Sans" panose="020B0606030504020204" pitchFamily="34" charset="0"/>
              </a:rPr>
              <a:t>a fractal company</a:t>
            </a:r>
          </a:p>
        </p:txBody>
      </p:sp>
      <p:pic>
        <p:nvPicPr>
          <p:cNvPr id="14" name="Picture 13" descr="Text&#10;&#10;Description automatically generated with medium confidence">
            <a:extLst>
              <a:ext uri="{FF2B5EF4-FFF2-40B4-BE49-F238E27FC236}">
                <a16:creationId xmlns:a16="http://schemas.microsoft.com/office/drawing/2014/main" id="{C78548C4-17AD-4F5D-9ABB-DC12E993CC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8051" y="388835"/>
            <a:ext cx="3502501" cy="970838"/>
          </a:xfrm>
          <a:prstGeom prst="rect">
            <a:avLst/>
          </a:prstGeom>
        </p:spPr>
      </p:pic>
    </p:spTree>
    <p:extLst>
      <p:ext uri="{BB962C8B-B14F-4D97-AF65-F5344CB8AC3E}">
        <p14:creationId xmlns:p14="http://schemas.microsoft.com/office/powerpoint/2010/main" val="2005125865"/>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 with title boxe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80BE52-37E6-4CFF-9D28-3169EAA7CC2F}"/>
              </a:ext>
            </a:extLst>
          </p:cNvPr>
          <p:cNvSpPr>
            <a:spLocks noGrp="1"/>
          </p:cNvSpPr>
          <p:nvPr>
            <p:ph type="body" sz="quarter" idx="10" hasCustomPrompt="1"/>
          </p:nvPr>
        </p:nvSpPr>
        <p:spPr>
          <a:xfrm>
            <a:off x="350872" y="1257300"/>
            <a:ext cx="5539563" cy="516225"/>
          </a:xfrm>
          <a:solidFill>
            <a:schemeClr val="bg2"/>
          </a:solidFill>
        </p:spPr>
        <p:txBody>
          <a:bodyPr lIns="91440" rIns="45720" anchor="ctr"/>
          <a:lstStyle>
            <a:lvl1pPr marL="0" indent="0" algn="l">
              <a:buFont typeface="Arial" panose="020B0604020202020204" pitchFamily="34" charset="0"/>
              <a:buNone/>
              <a:defRPr sz="2000">
                <a:solidFill>
                  <a:schemeClr val="tx1"/>
                </a:solidFill>
              </a:defRPr>
            </a:lvl1pPr>
          </a:lstStyle>
          <a:p>
            <a:pPr lvl="0"/>
            <a:r>
              <a:rPr lang="en-US"/>
              <a:t>Click to edit Master text styles 20pt</a:t>
            </a:r>
          </a:p>
        </p:txBody>
      </p:sp>
      <p:sp>
        <p:nvSpPr>
          <p:cNvPr id="12" name="Text Placeholder 4">
            <a:extLst>
              <a:ext uri="{FF2B5EF4-FFF2-40B4-BE49-F238E27FC236}">
                <a16:creationId xmlns:a16="http://schemas.microsoft.com/office/drawing/2014/main" id="{C9362B33-2345-47D0-8CA6-84B60FDE06FD}"/>
              </a:ext>
            </a:extLst>
          </p:cNvPr>
          <p:cNvSpPr>
            <a:spLocks noGrp="1"/>
          </p:cNvSpPr>
          <p:nvPr>
            <p:ph type="body" sz="quarter" idx="11" hasCustomPrompt="1"/>
          </p:nvPr>
        </p:nvSpPr>
        <p:spPr>
          <a:xfrm>
            <a:off x="6301566" y="1257300"/>
            <a:ext cx="5509433" cy="516225"/>
          </a:xfrm>
          <a:solidFill>
            <a:schemeClr val="bg2"/>
          </a:solidFill>
        </p:spPr>
        <p:txBody>
          <a:bodyPr lIns="91440" rIns="45720" anchor="ctr"/>
          <a:lstStyle>
            <a:lvl1pPr marL="0" indent="0" algn="l">
              <a:buFont typeface="Arial" panose="020B0604020202020204" pitchFamily="34" charset="0"/>
              <a:buNone/>
              <a:defRPr sz="2000">
                <a:solidFill>
                  <a:schemeClr val="tx1"/>
                </a:solidFill>
              </a:defRPr>
            </a:lvl1pPr>
          </a:lstStyle>
          <a:p>
            <a:pPr lvl="0"/>
            <a:r>
              <a:rPr lang="en-US"/>
              <a:t>Click to edit Master text styles 20pt</a:t>
            </a:r>
          </a:p>
        </p:txBody>
      </p:sp>
      <p:sp>
        <p:nvSpPr>
          <p:cNvPr id="3" name="Title 2">
            <a:extLst>
              <a:ext uri="{FF2B5EF4-FFF2-40B4-BE49-F238E27FC236}">
                <a16:creationId xmlns:a16="http://schemas.microsoft.com/office/drawing/2014/main" id="{982DA89B-B37A-430A-9676-3A54BC943DBA}"/>
              </a:ext>
            </a:extLst>
          </p:cNvPr>
          <p:cNvSpPr>
            <a:spLocks noGrp="1"/>
          </p:cNvSpPr>
          <p:nvPr>
            <p:ph type="title" hasCustomPrompt="1"/>
          </p:nvPr>
        </p:nvSpPr>
        <p:spPr/>
        <p:txBody>
          <a:bodyPr/>
          <a:lstStyle>
            <a:lvl1pPr algn="l">
              <a:defRPr/>
            </a:lvl1pPr>
          </a:lstStyle>
          <a:p>
            <a:r>
              <a:rPr lang="en-US"/>
              <a:t>Click to edit Master title style | Comparison slide with title</a:t>
            </a:r>
          </a:p>
        </p:txBody>
      </p:sp>
      <p:sp>
        <p:nvSpPr>
          <p:cNvPr id="4" name="Text Placeholder 3">
            <a:extLst>
              <a:ext uri="{FF2B5EF4-FFF2-40B4-BE49-F238E27FC236}">
                <a16:creationId xmlns:a16="http://schemas.microsoft.com/office/drawing/2014/main" id="{AF0F67AB-EEF3-4A96-BF55-1FD4180FF9E6}"/>
              </a:ext>
            </a:extLst>
          </p:cNvPr>
          <p:cNvSpPr>
            <a:spLocks noGrp="1"/>
          </p:cNvSpPr>
          <p:nvPr>
            <p:ph type="body" sz="quarter" idx="14"/>
          </p:nvPr>
        </p:nvSpPr>
        <p:spPr>
          <a:xfrm>
            <a:off x="292813" y="1887538"/>
            <a:ext cx="5703175" cy="4294187"/>
          </a:xfrm>
        </p:spPr>
        <p:txBody>
          <a:bodyPr/>
          <a:lstStyle>
            <a:lvl1pPr defTabSz="114300">
              <a:spcAft>
                <a:spcPts val="488"/>
              </a:spcAft>
              <a:defRPr sz="1800"/>
            </a:lvl1pPr>
            <a:lvl2pPr>
              <a:spcAft>
                <a:spcPts val="488"/>
              </a:spcAft>
              <a:defRPr sz="1400"/>
            </a:lvl2pPr>
            <a:lvl3pPr marL="287338" indent="-112713">
              <a:spcAft>
                <a:spcPts val="488"/>
              </a:spcAft>
              <a:defRPr sz="1100"/>
            </a:lvl3pPr>
            <a:lvl4pPr marL="514350" indent="-114300">
              <a:spcAft>
                <a:spcPts val="488"/>
              </a:spcAft>
              <a:defRPr/>
            </a:lvl4pPr>
            <a:lvl5pPr marL="690563" indent="-120650" algn="l">
              <a:spcAft>
                <a:spcPts val="488"/>
              </a:spcAft>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BC5F44DB-12B7-49E7-B5B5-28EE98B8F38E}"/>
              </a:ext>
            </a:extLst>
          </p:cNvPr>
          <p:cNvSpPr>
            <a:spLocks noGrp="1"/>
          </p:cNvSpPr>
          <p:nvPr>
            <p:ph type="body" sz="quarter" idx="15"/>
          </p:nvPr>
        </p:nvSpPr>
        <p:spPr>
          <a:xfrm>
            <a:off x="6274370" y="1887538"/>
            <a:ext cx="5690618" cy="4294187"/>
          </a:xfrm>
        </p:spPr>
        <p:txBody>
          <a:bodyPr lIns="0"/>
          <a:lstStyle>
            <a:lvl1pPr>
              <a:spcAft>
                <a:spcPts val="488"/>
              </a:spcAft>
              <a:defRPr sz="1800"/>
            </a:lvl1pPr>
            <a:lvl2pPr>
              <a:spcAft>
                <a:spcPts val="488"/>
              </a:spcAft>
              <a:defRPr sz="1400"/>
            </a:lvl2pPr>
            <a:lvl3pPr marL="287338" indent="-112713">
              <a:spcAft>
                <a:spcPts val="488"/>
              </a:spcAft>
              <a:defRPr sz="1100"/>
            </a:lvl3pPr>
            <a:lvl4pPr marL="514350" indent="-114300">
              <a:spcAft>
                <a:spcPts val="488"/>
              </a:spcAft>
              <a:defRPr/>
            </a:lvl4pPr>
            <a:lvl5pPr marL="741363" indent="-171450">
              <a:spcAft>
                <a:spcPts val="488"/>
              </a:spcAft>
              <a:defRPr lang="en-US" sz="1050" kern="1200" spc="0" dirty="0">
                <a:solidFill>
                  <a:schemeClr val="tx1"/>
                </a:solidFill>
                <a:latin typeface="+mn-lt"/>
                <a:ea typeface="Open Sans" panose="020B0606030504020204"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0396486"/>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 no title box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2DA89B-B37A-430A-9676-3A54BC943DBA}"/>
              </a:ext>
            </a:extLst>
          </p:cNvPr>
          <p:cNvSpPr>
            <a:spLocks noGrp="1"/>
          </p:cNvSpPr>
          <p:nvPr>
            <p:ph type="title" hasCustomPrompt="1"/>
          </p:nvPr>
        </p:nvSpPr>
        <p:spPr/>
        <p:txBody>
          <a:bodyPr/>
          <a:lstStyle>
            <a:lvl1pPr algn="l">
              <a:defRPr/>
            </a:lvl1pPr>
          </a:lstStyle>
          <a:p>
            <a:r>
              <a:rPr lang="en-US"/>
              <a:t>Click to edit Master title style | Comparison slide</a:t>
            </a:r>
          </a:p>
        </p:txBody>
      </p:sp>
      <p:sp>
        <p:nvSpPr>
          <p:cNvPr id="4" name="Text Placeholder 3">
            <a:extLst>
              <a:ext uri="{FF2B5EF4-FFF2-40B4-BE49-F238E27FC236}">
                <a16:creationId xmlns:a16="http://schemas.microsoft.com/office/drawing/2014/main" id="{AF0F67AB-EEF3-4A96-BF55-1FD4180FF9E6}"/>
              </a:ext>
            </a:extLst>
          </p:cNvPr>
          <p:cNvSpPr>
            <a:spLocks noGrp="1"/>
          </p:cNvSpPr>
          <p:nvPr>
            <p:ph type="body" sz="quarter" idx="14"/>
          </p:nvPr>
        </p:nvSpPr>
        <p:spPr>
          <a:xfrm>
            <a:off x="228600" y="1219200"/>
            <a:ext cx="5761653" cy="5144279"/>
          </a:xfrm>
        </p:spPr>
        <p:txBody>
          <a:bodyPr/>
          <a:lstStyle>
            <a:lvl1pPr>
              <a:spcAft>
                <a:spcPts val="488"/>
              </a:spcAft>
              <a:defRPr sz="1800"/>
            </a:lvl1pPr>
            <a:lvl2pPr>
              <a:spcAft>
                <a:spcPts val="488"/>
              </a:spcAft>
              <a:defRPr sz="1400"/>
            </a:lvl2pPr>
            <a:lvl3pPr marL="117475" indent="0">
              <a:spcAft>
                <a:spcPts val="488"/>
              </a:spcAft>
              <a:defRPr sz="1200"/>
            </a:lvl3pPr>
            <a:lvl4pPr marL="339725" indent="-117475">
              <a:spcAft>
                <a:spcPts val="488"/>
              </a:spcAft>
              <a:defRPr sz="1050"/>
            </a:lvl4pPr>
            <a:lvl5pPr marL="509588" indent="-117475">
              <a:spcAft>
                <a:spcPts val="488"/>
              </a:spcAft>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3">
            <a:extLst>
              <a:ext uri="{FF2B5EF4-FFF2-40B4-BE49-F238E27FC236}">
                <a16:creationId xmlns:a16="http://schemas.microsoft.com/office/drawing/2014/main" id="{A69B6029-0FEE-4D1D-89DF-55C6FC87AA98}"/>
              </a:ext>
            </a:extLst>
          </p:cNvPr>
          <p:cNvSpPr>
            <a:spLocks noGrp="1"/>
          </p:cNvSpPr>
          <p:nvPr>
            <p:ph type="body" sz="quarter" idx="15"/>
          </p:nvPr>
        </p:nvSpPr>
        <p:spPr>
          <a:xfrm>
            <a:off x="6096000" y="1219200"/>
            <a:ext cx="5855691" cy="5144278"/>
          </a:xfrm>
        </p:spPr>
        <p:txBody>
          <a:bodyPr/>
          <a:lstStyle>
            <a:lvl1pPr>
              <a:spcAft>
                <a:spcPts val="488"/>
              </a:spcAft>
              <a:defRPr sz="1800"/>
            </a:lvl1pPr>
            <a:lvl2pPr>
              <a:spcAft>
                <a:spcPts val="488"/>
              </a:spcAft>
              <a:defRPr sz="1400"/>
            </a:lvl2pPr>
            <a:lvl3pPr marL="117475" indent="0">
              <a:spcAft>
                <a:spcPts val="488"/>
              </a:spcAft>
              <a:defRPr sz="1200"/>
            </a:lvl3pPr>
            <a:lvl4pPr marL="339725" indent="-117475" defTabSz="169863">
              <a:spcAft>
                <a:spcPts val="488"/>
              </a:spcAft>
              <a:defRPr sz="1050"/>
            </a:lvl4pPr>
            <a:lvl5pPr marL="509588" indent="-117475">
              <a:spcAft>
                <a:spcPts val="488"/>
              </a:spcAft>
              <a:tabLst/>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437600"/>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 with Title &amp; Body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E118-3A6A-4D61-841B-899A6AA26D7F}"/>
              </a:ext>
            </a:extLst>
          </p:cNvPr>
          <p:cNvSpPr>
            <a:spLocks noGrp="1"/>
          </p:cNvSpPr>
          <p:nvPr>
            <p:ph type="title"/>
          </p:nvPr>
        </p:nvSpPr>
        <p:spPr/>
        <p:txBody>
          <a:bodyPr/>
          <a:lstStyle>
            <a:lvl1pPr>
              <a:defRPr sz="2400"/>
            </a:lvl1pPr>
          </a:lstStyle>
          <a:p>
            <a:r>
              <a:rPr lang="en-US"/>
              <a:t>Click to edit Master title style</a:t>
            </a:r>
          </a:p>
        </p:txBody>
      </p:sp>
      <p:sp>
        <p:nvSpPr>
          <p:cNvPr id="5" name="Text Placeholder 4">
            <a:extLst>
              <a:ext uri="{FF2B5EF4-FFF2-40B4-BE49-F238E27FC236}">
                <a16:creationId xmlns:a16="http://schemas.microsoft.com/office/drawing/2014/main" id="{E587D892-0F49-47B2-9100-21E7C1E37455}"/>
              </a:ext>
            </a:extLst>
          </p:cNvPr>
          <p:cNvSpPr>
            <a:spLocks noGrp="1"/>
          </p:cNvSpPr>
          <p:nvPr>
            <p:ph type="body" sz="quarter" idx="10"/>
          </p:nvPr>
        </p:nvSpPr>
        <p:spPr>
          <a:xfrm>
            <a:off x="5001208" y="1219200"/>
            <a:ext cx="6963781" cy="5105400"/>
          </a:xfrm>
        </p:spPr>
        <p:txBody>
          <a:bodyPr anchor="ctr" anchorCtr="0"/>
          <a:lstStyle>
            <a:lvl2pPr>
              <a:defRPr sz="1800"/>
            </a:lvl2pPr>
            <a:lvl3pPr marL="169863" indent="0">
              <a:defRPr/>
            </a:lvl3pPr>
            <a:lvl4pPr marL="457200" indent="-117475">
              <a:defRPr/>
            </a:lvl4pPr>
            <a:lvl5pPr marL="625475" indent="-112713" algn="l">
              <a:defRPr sz="105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a:extLst>
              <a:ext uri="{FF2B5EF4-FFF2-40B4-BE49-F238E27FC236}">
                <a16:creationId xmlns:a16="http://schemas.microsoft.com/office/drawing/2014/main" id="{68AFD87A-E146-4391-A984-C5F40FA3AEA7}"/>
              </a:ext>
            </a:extLst>
          </p:cNvPr>
          <p:cNvSpPr>
            <a:spLocks noGrp="1"/>
          </p:cNvSpPr>
          <p:nvPr>
            <p:ph type="pic" sz="quarter" idx="11" hasCustomPrompt="1"/>
          </p:nvPr>
        </p:nvSpPr>
        <p:spPr>
          <a:xfrm>
            <a:off x="228601" y="1219200"/>
            <a:ext cx="4530012" cy="5105400"/>
          </a:xfrm>
          <a:noFill/>
        </p:spPr>
        <p:txBody>
          <a:bodyPr vert="horz" lIns="91440" tIns="45720" rIns="91440" bIns="45720" rtlCol="0" anchor="ctr" anchorCtr="0">
            <a:noAutofit/>
          </a:bodyPr>
          <a:lstStyle>
            <a:lvl1pPr>
              <a:defRPr lang="en-US" sz="1961">
                <a:solidFill>
                  <a:schemeClr val="tx2"/>
                </a:solidFill>
              </a:defRPr>
            </a:lvl1pPr>
          </a:lstStyle>
          <a:p>
            <a:pPr marL="0" lvl="0" indent="0" algn="ctr">
              <a:buNone/>
            </a:pPr>
            <a:r>
              <a:rPr lang="en-US"/>
              <a:t>Diagram placeholder or picture</a:t>
            </a:r>
          </a:p>
        </p:txBody>
      </p:sp>
    </p:spTree>
    <p:extLst>
      <p:ext uri="{BB962C8B-B14F-4D97-AF65-F5344CB8AC3E}">
        <p14:creationId xmlns:p14="http://schemas.microsoft.com/office/powerpoint/2010/main" val="816385063"/>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0/50 Image Headline only">
    <p:spTree>
      <p:nvGrpSpPr>
        <p:cNvPr id="1" name=""/>
        <p:cNvGrpSpPr/>
        <p:nvPr/>
      </p:nvGrpSpPr>
      <p:grpSpPr>
        <a:xfrm>
          <a:off x="0" y="0"/>
          <a:ext cx="0" cy="0"/>
          <a:chOff x="0" y="0"/>
          <a:chExt cx="0" cy="0"/>
        </a:xfrm>
      </p:grpSpPr>
      <p:sp>
        <p:nvSpPr>
          <p:cNvPr id="3" name="Title 2"/>
          <p:cNvSpPr>
            <a:spLocks noGrp="1"/>
          </p:cNvSpPr>
          <p:nvPr>
            <p:ph type="title"/>
          </p:nvPr>
        </p:nvSpPr>
        <p:spPr>
          <a:xfrm>
            <a:off x="6556456" y="2700671"/>
            <a:ext cx="5018568" cy="1185530"/>
          </a:xfrm>
        </p:spPr>
        <p:txBody>
          <a:bodyPr anchor="b"/>
          <a:lstStyle>
            <a:lvl1pPr algn="l">
              <a:defRPr sz="3600"/>
            </a:lvl1pPr>
          </a:lstStyle>
          <a:p>
            <a:r>
              <a:rPr lang="en-US"/>
              <a:t>Click to edit Master title style</a:t>
            </a:r>
          </a:p>
        </p:txBody>
      </p:sp>
      <p:sp>
        <p:nvSpPr>
          <p:cNvPr id="4" name="Picture Placeholder 3">
            <a:extLst>
              <a:ext uri="{FF2B5EF4-FFF2-40B4-BE49-F238E27FC236}">
                <a16:creationId xmlns:a16="http://schemas.microsoft.com/office/drawing/2014/main" id="{6A4F00CA-5CCD-4B6A-A1D8-0B2B70308DC6}"/>
              </a:ext>
            </a:extLst>
          </p:cNvPr>
          <p:cNvSpPr>
            <a:spLocks noGrp="1"/>
          </p:cNvSpPr>
          <p:nvPr>
            <p:ph type="pic" sz="quarter" idx="10"/>
          </p:nvPr>
        </p:nvSpPr>
        <p:spPr>
          <a:xfrm>
            <a:off x="0" y="1"/>
            <a:ext cx="6096000" cy="6858000"/>
          </a:xfrm>
          <a:solidFill>
            <a:schemeClr val="bg2"/>
          </a:solidFill>
        </p:spPr>
        <p:txBody>
          <a:bodyPr vert="horz" lIns="91440" tIns="45720" rIns="91440" bIns="45720" rtlCol="0" anchor="ctr" anchorCtr="0">
            <a:noAutofit/>
          </a:bodyPr>
          <a:lstStyle>
            <a:lvl1pPr>
              <a:defRPr lang="en-US" sz="1961">
                <a:solidFill>
                  <a:schemeClr val="tx2"/>
                </a:solidFill>
              </a:defRPr>
            </a:lvl1pPr>
          </a:lstStyle>
          <a:p>
            <a:pPr marL="0" lvl="0" indent="0" algn="ctr">
              <a:buNone/>
            </a:pPr>
            <a:r>
              <a:rPr lang="en-US"/>
              <a:t>Click icon to add picture</a:t>
            </a:r>
          </a:p>
        </p:txBody>
      </p:sp>
      <p:sp>
        <p:nvSpPr>
          <p:cNvPr id="125" name="Rectangle 124">
            <a:extLst>
              <a:ext uri="{FF2B5EF4-FFF2-40B4-BE49-F238E27FC236}">
                <a16:creationId xmlns:a16="http://schemas.microsoft.com/office/drawing/2014/main" id="{18D444A9-2CA2-4964-8E13-9A932CB51C64}"/>
              </a:ext>
            </a:extLst>
          </p:cNvPr>
          <p:cNvSpPr/>
          <p:nvPr userDrawn="1"/>
        </p:nvSpPr>
        <p:spPr>
          <a:xfrm>
            <a:off x="0" y="6821424"/>
            <a:ext cx="12192000" cy="365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700" spc="260" baseline="0">
              <a:solidFill>
                <a:schemeClr val="accent2"/>
              </a:solidFill>
            </a:endParaRPr>
          </a:p>
        </p:txBody>
      </p:sp>
      <p:pic>
        <p:nvPicPr>
          <p:cNvPr id="6" name="Picture 5" descr="A picture containing logo&#10;&#10;Description automatically generated">
            <a:extLst>
              <a:ext uri="{FF2B5EF4-FFF2-40B4-BE49-F238E27FC236}">
                <a16:creationId xmlns:a16="http://schemas.microsoft.com/office/drawing/2014/main" id="{AB72BAF0-8474-41BB-9971-3462EB89D4A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72800" y="6456974"/>
            <a:ext cx="1101817" cy="305632"/>
          </a:xfrm>
          <a:prstGeom prst="rect">
            <a:avLst/>
          </a:prstGeom>
        </p:spPr>
      </p:pic>
    </p:spTree>
    <p:extLst>
      <p:ext uri="{BB962C8B-B14F-4D97-AF65-F5344CB8AC3E}">
        <p14:creationId xmlns:p14="http://schemas.microsoft.com/office/powerpoint/2010/main" val="1598878906"/>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genda 1">
    <p:spTree>
      <p:nvGrpSpPr>
        <p:cNvPr id="1" name=""/>
        <p:cNvGrpSpPr/>
        <p:nvPr/>
      </p:nvGrpSpPr>
      <p:grpSpPr>
        <a:xfrm>
          <a:off x="0" y="0"/>
          <a:ext cx="0" cy="0"/>
          <a:chOff x="0" y="0"/>
          <a:chExt cx="0" cy="0"/>
        </a:xfrm>
      </p:grpSpPr>
      <p:sp>
        <p:nvSpPr>
          <p:cNvPr id="51" name="Picture Placeholder 3">
            <a:extLst>
              <a:ext uri="{FF2B5EF4-FFF2-40B4-BE49-F238E27FC236}">
                <a16:creationId xmlns:a16="http://schemas.microsoft.com/office/drawing/2014/main" id="{92E7CBA5-AACF-4C7A-9926-AF6067BE5BB5}"/>
              </a:ext>
            </a:extLst>
          </p:cNvPr>
          <p:cNvSpPr>
            <a:spLocks noGrp="1"/>
          </p:cNvSpPr>
          <p:nvPr>
            <p:ph type="pic" sz="quarter" idx="10"/>
          </p:nvPr>
        </p:nvSpPr>
        <p:spPr>
          <a:xfrm>
            <a:off x="0" y="1"/>
            <a:ext cx="3811712" cy="6858000"/>
          </a:xfrm>
          <a:solidFill>
            <a:schemeClr val="bg2"/>
          </a:solidFill>
        </p:spPr>
        <p:txBody>
          <a:bodyPr vert="horz" lIns="91440" tIns="45720" rIns="91440" bIns="45720" rtlCol="0" anchor="ctr" anchorCtr="0">
            <a:noAutofit/>
          </a:bodyPr>
          <a:lstStyle>
            <a:lvl1pPr>
              <a:defRPr lang="en-US" sz="1961">
                <a:solidFill>
                  <a:schemeClr val="tx2"/>
                </a:solidFill>
              </a:defRPr>
            </a:lvl1pPr>
          </a:lstStyle>
          <a:p>
            <a:pPr marL="0" lvl="0" indent="0" algn="ctr">
              <a:buNone/>
            </a:pPr>
            <a:r>
              <a:rPr lang="en-US"/>
              <a:t>Click icon to add picture</a:t>
            </a:r>
          </a:p>
        </p:txBody>
      </p:sp>
      <p:sp>
        <p:nvSpPr>
          <p:cNvPr id="2" name="Title 1"/>
          <p:cNvSpPr>
            <a:spLocks noGrp="1"/>
          </p:cNvSpPr>
          <p:nvPr>
            <p:ph type="title" hasCustomPrompt="1"/>
          </p:nvPr>
        </p:nvSpPr>
        <p:spPr>
          <a:xfrm>
            <a:off x="385559" y="1544592"/>
            <a:ext cx="2493225" cy="397545"/>
          </a:xfrm>
        </p:spPr>
        <p:txBody>
          <a:bodyPr wrap="square" lIns="0" tIns="0" rIns="0" bIns="0">
            <a:spAutoFit/>
          </a:bodyPr>
          <a:lstStyle>
            <a:lvl1pPr algn="l">
              <a:lnSpc>
                <a:spcPts val="3137"/>
              </a:lnSpc>
              <a:defRPr sz="3200">
                <a:solidFill>
                  <a:schemeClr val="bg1"/>
                </a:solidFill>
                <a:effectLst>
                  <a:outerShdw blurRad="38100" dist="38100" dir="2700000" algn="tl">
                    <a:srgbClr val="000000">
                      <a:alpha val="43137"/>
                    </a:srgbClr>
                  </a:outerShdw>
                </a:effectLst>
              </a:defRPr>
            </a:lvl1pPr>
          </a:lstStyle>
          <a:p>
            <a:r>
              <a:rPr lang="en-US"/>
              <a:t>Agenda</a:t>
            </a:r>
          </a:p>
        </p:txBody>
      </p:sp>
      <p:sp>
        <p:nvSpPr>
          <p:cNvPr id="87" name="Rectangle 86">
            <a:extLst>
              <a:ext uri="{FF2B5EF4-FFF2-40B4-BE49-F238E27FC236}">
                <a16:creationId xmlns:a16="http://schemas.microsoft.com/office/drawing/2014/main" id="{7E45D3FC-AA7D-4921-9266-3D9A57C71A4A}"/>
              </a:ext>
            </a:extLst>
          </p:cNvPr>
          <p:cNvSpPr/>
          <p:nvPr userDrawn="1"/>
        </p:nvSpPr>
        <p:spPr>
          <a:xfrm>
            <a:off x="0" y="6821424"/>
            <a:ext cx="12192000" cy="365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700" spc="260" baseline="0">
              <a:solidFill>
                <a:schemeClr val="accent2"/>
              </a:solidFill>
            </a:endParaRPr>
          </a:p>
        </p:txBody>
      </p:sp>
      <p:sp>
        <p:nvSpPr>
          <p:cNvPr id="5" name="Text Placeholder 4">
            <a:extLst>
              <a:ext uri="{FF2B5EF4-FFF2-40B4-BE49-F238E27FC236}">
                <a16:creationId xmlns:a16="http://schemas.microsoft.com/office/drawing/2014/main" id="{255DCB65-A33E-43AF-AC7D-C4AEB13F944F}"/>
              </a:ext>
            </a:extLst>
          </p:cNvPr>
          <p:cNvSpPr>
            <a:spLocks noGrp="1"/>
          </p:cNvSpPr>
          <p:nvPr>
            <p:ph type="body" sz="quarter" idx="11"/>
          </p:nvPr>
        </p:nvSpPr>
        <p:spPr>
          <a:xfrm>
            <a:off x="4063063" y="1544592"/>
            <a:ext cx="7634288" cy="3905410"/>
          </a:xfrm>
        </p:spPr>
        <p:txBody>
          <a:bodyPr anchor="ctr"/>
          <a:lstStyle>
            <a:lvl1pPr>
              <a:spcBef>
                <a:spcPts val="1200"/>
              </a:spcBef>
              <a:spcAft>
                <a:spcPts val="1200"/>
              </a:spcAft>
              <a:defRPr sz="3200">
                <a:solidFill>
                  <a:schemeClr val="accent2"/>
                </a:solidFill>
              </a:defRPr>
            </a:lvl1pPr>
            <a:lvl2pPr>
              <a:spcBef>
                <a:spcPts val="1200"/>
              </a:spcBef>
              <a:spcAft>
                <a:spcPts val="1200"/>
              </a:spcAft>
              <a:defRPr sz="3200">
                <a:solidFill>
                  <a:schemeClr val="accent6"/>
                </a:solidFill>
              </a:defRPr>
            </a:lvl2pPr>
            <a:lvl3pPr>
              <a:defRPr sz="2400">
                <a:solidFill>
                  <a:schemeClr val="accent1"/>
                </a:solidFill>
              </a:defRPr>
            </a:lvl3pPr>
            <a:lvl4pPr marL="457200" indent="0">
              <a:buNone/>
              <a:defRPr sz="1800"/>
            </a:lvl4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7" name="Picture 6" descr="A picture containing logo&#10;&#10;Description automatically generated">
            <a:extLst>
              <a:ext uri="{FF2B5EF4-FFF2-40B4-BE49-F238E27FC236}">
                <a16:creationId xmlns:a16="http://schemas.microsoft.com/office/drawing/2014/main" id="{D57305BF-2170-4EDA-ACA3-9BF3796140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72800" y="6456974"/>
            <a:ext cx="1101817" cy="305632"/>
          </a:xfrm>
          <a:prstGeom prst="rect">
            <a:avLst/>
          </a:prstGeom>
        </p:spPr>
      </p:pic>
    </p:spTree>
    <p:extLst>
      <p:ext uri="{BB962C8B-B14F-4D97-AF65-F5344CB8AC3E}">
        <p14:creationId xmlns:p14="http://schemas.microsoft.com/office/powerpoint/2010/main" val="2781918978"/>
      </p:ext>
    </p:extLst>
  </p:cSld>
  <p:clrMapOvr>
    <a:masterClrMapping/>
  </p:clrMapOvr>
  <p:transition spd="slow">
    <p:wipe dir="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ext Steps slide template">
    <p:spTree>
      <p:nvGrpSpPr>
        <p:cNvPr id="1" name=""/>
        <p:cNvGrpSpPr/>
        <p:nvPr/>
      </p:nvGrpSpPr>
      <p:grpSpPr>
        <a:xfrm>
          <a:off x="0" y="0"/>
          <a:ext cx="0" cy="0"/>
          <a:chOff x="0" y="0"/>
          <a:chExt cx="0" cy="0"/>
        </a:xfrm>
      </p:grpSpPr>
      <p:sp>
        <p:nvSpPr>
          <p:cNvPr id="51" name="Picture Placeholder 3">
            <a:extLst>
              <a:ext uri="{FF2B5EF4-FFF2-40B4-BE49-F238E27FC236}">
                <a16:creationId xmlns:a16="http://schemas.microsoft.com/office/drawing/2014/main" id="{92E7CBA5-AACF-4C7A-9926-AF6067BE5BB5}"/>
              </a:ext>
            </a:extLst>
          </p:cNvPr>
          <p:cNvSpPr>
            <a:spLocks noGrp="1"/>
          </p:cNvSpPr>
          <p:nvPr>
            <p:ph type="pic" sz="quarter" idx="10"/>
          </p:nvPr>
        </p:nvSpPr>
        <p:spPr>
          <a:xfrm>
            <a:off x="0" y="1"/>
            <a:ext cx="3811712" cy="6858000"/>
          </a:xfrm>
          <a:solidFill>
            <a:schemeClr val="bg2"/>
          </a:solidFill>
        </p:spPr>
        <p:txBody>
          <a:bodyPr vert="horz" lIns="91440" tIns="45720" rIns="91440" bIns="45720" rtlCol="0" anchor="ctr" anchorCtr="0">
            <a:noAutofit/>
          </a:bodyPr>
          <a:lstStyle>
            <a:lvl1pPr>
              <a:defRPr lang="en-US" sz="1961">
                <a:solidFill>
                  <a:schemeClr val="tx2"/>
                </a:solidFill>
              </a:defRPr>
            </a:lvl1pPr>
          </a:lstStyle>
          <a:p>
            <a:pPr marL="0" lvl="0" indent="0" algn="ctr">
              <a:buNone/>
            </a:pPr>
            <a:r>
              <a:rPr lang="en-US"/>
              <a:t>Click icon to add picture</a:t>
            </a:r>
          </a:p>
        </p:txBody>
      </p:sp>
      <p:sp>
        <p:nvSpPr>
          <p:cNvPr id="2" name="Title 1"/>
          <p:cNvSpPr>
            <a:spLocks noGrp="1"/>
          </p:cNvSpPr>
          <p:nvPr>
            <p:ph type="title" hasCustomPrompt="1"/>
          </p:nvPr>
        </p:nvSpPr>
        <p:spPr>
          <a:xfrm>
            <a:off x="385559" y="1544592"/>
            <a:ext cx="2493225" cy="397545"/>
          </a:xfrm>
        </p:spPr>
        <p:txBody>
          <a:bodyPr wrap="square" lIns="0" tIns="0" rIns="0" bIns="0">
            <a:spAutoFit/>
          </a:bodyPr>
          <a:lstStyle>
            <a:lvl1pPr algn="l">
              <a:lnSpc>
                <a:spcPts val="3137"/>
              </a:lnSpc>
              <a:defRPr sz="3200">
                <a:solidFill>
                  <a:schemeClr val="bg1"/>
                </a:solidFill>
                <a:effectLst>
                  <a:outerShdw blurRad="38100" dist="38100" dir="2700000" algn="tl">
                    <a:srgbClr val="000000">
                      <a:alpha val="43137"/>
                    </a:srgbClr>
                  </a:outerShdw>
                </a:effectLst>
              </a:defRPr>
            </a:lvl1pPr>
          </a:lstStyle>
          <a:p>
            <a:r>
              <a:rPr lang="en-US"/>
              <a:t>Next Steps </a:t>
            </a:r>
          </a:p>
        </p:txBody>
      </p:sp>
      <p:sp>
        <p:nvSpPr>
          <p:cNvPr id="87" name="Rectangle 86">
            <a:extLst>
              <a:ext uri="{FF2B5EF4-FFF2-40B4-BE49-F238E27FC236}">
                <a16:creationId xmlns:a16="http://schemas.microsoft.com/office/drawing/2014/main" id="{7E45D3FC-AA7D-4921-9266-3D9A57C71A4A}"/>
              </a:ext>
            </a:extLst>
          </p:cNvPr>
          <p:cNvSpPr/>
          <p:nvPr userDrawn="1"/>
        </p:nvSpPr>
        <p:spPr>
          <a:xfrm>
            <a:off x="0" y="6821424"/>
            <a:ext cx="12192000" cy="365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700" spc="260" baseline="0">
              <a:solidFill>
                <a:schemeClr val="accent2"/>
              </a:solidFill>
            </a:endParaRPr>
          </a:p>
        </p:txBody>
      </p:sp>
      <p:sp>
        <p:nvSpPr>
          <p:cNvPr id="5" name="Text Placeholder 4">
            <a:extLst>
              <a:ext uri="{FF2B5EF4-FFF2-40B4-BE49-F238E27FC236}">
                <a16:creationId xmlns:a16="http://schemas.microsoft.com/office/drawing/2014/main" id="{255DCB65-A33E-43AF-AC7D-C4AEB13F944F}"/>
              </a:ext>
            </a:extLst>
          </p:cNvPr>
          <p:cNvSpPr>
            <a:spLocks noGrp="1"/>
          </p:cNvSpPr>
          <p:nvPr>
            <p:ph type="body" sz="quarter" idx="11"/>
          </p:nvPr>
        </p:nvSpPr>
        <p:spPr>
          <a:xfrm>
            <a:off x="4171950" y="338138"/>
            <a:ext cx="7793038" cy="6038850"/>
          </a:xfrm>
        </p:spPr>
        <p:txBody>
          <a:bodyPr/>
          <a:lstStyle>
            <a:lvl3pPr marL="169863" indent="0">
              <a:defRPr/>
            </a:lvl3pPr>
            <a:lvl4pPr marL="457200" indent="-104775">
              <a:defRPr/>
            </a:lvl4pPr>
            <a:lvl5pPr marL="627063" indent="-115888" algn="l">
              <a:defRPr sz="1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A picture containing logo&#10;&#10;Description automatically generated">
            <a:extLst>
              <a:ext uri="{FF2B5EF4-FFF2-40B4-BE49-F238E27FC236}">
                <a16:creationId xmlns:a16="http://schemas.microsoft.com/office/drawing/2014/main" id="{1BF760B4-58F1-4227-86A1-CD3B99AA57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72800" y="6456974"/>
            <a:ext cx="1101817" cy="305632"/>
          </a:xfrm>
          <a:prstGeom prst="rect">
            <a:avLst/>
          </a:prstGeom>
        </p:spPr>
      </p:pic>
    </p:spTree>
    <p:extLst>
      <p:ext uri="{BB962C8B-B14F-4D97-AF65-F5344CB8AC3E}">
        <p14:creationId xmlns:p14="http://schemas.microsoft.com/office/powerpoint/2010/main" val="1231094741"/>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er story with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70474-97AD-4F3F-895D-662B1C56234D}"/>
              </a:ext>
            </a:extLst>
          </p:cNvPr>
          <p:cNvSpPr>
            <a:spLocks noGrp="1"/>
          </p:cNvSpPr>
          <p:nvPr>
            <p:ph type="title" hasCustomPrompt="1"/>
          </p:nvPr>
        </p:nvSpPr>
        <p:spPr>
          <a:xfrm>
            <a:off x="2906486" y="228600"/>
            <a:ext cx="9026752" cy="294334"/>
          </a:xfrm>
        </p:spPr>
        <p:txBody>
          <a:bodyPr lIns="45720" rIns="45720"/>
          <a:lstStyle>
            <a:lvl1pPr marL="119063" indent="0" algn="l">
              <a:defRPr sz="1600" cap="all" baseline="0">
                <a:gradFill>
                  <a:gsLst>
                    <a:gs pos="0">
                      <a:schemeClr val="tx1">
                        <a:lumMod val="85000"/>
                        <a:lumOff val="15000"/>
                      </a:schemeClr>
                    </a:gs>
                    <a:gs pos="74000">
                      <a:schemeClr val="tx1">
                        <a:lumMod val="85000"/>
                        <a:lumOff val="15000"/>
                      </a:schemeClr>
                    </a:gs>
                  </a:gsLst>
                  <a:lin ang="5400000" scaled="1"/>
                </a:gradFill>
              </a:defRPr>
            </a:lvl1pPr>
          </a:lstStyle>
          <a:p>
            <a:r>
              <a:rPr lang="en-US"/>
              <a:t>Click to add | customer name</a:t>
            </a:r>
          </a:p>
        </p:txBody>
      </p:sp>
      <p:sp>
        <p:nvSpPr>
          <p:cNvPr id="7" name="Text Placeholder 1">
            <a:extLst>
              <a:ext uri="{FF2B5EF4-FFF2-40B4-BE49-F238E27FC236}">
                <a16:creationId xmlns:a16="http://schemas.microsoft.com/office/drawing/2014/main" id="{F73E2D48-8D2F-4F74-AE6A-884886D6E526}"/>
              </a:ext>
            </a:extLst>
          </p:cNvPr>
          <p:cNvSpPr>
            <a:spLocks noGrp="1"/>
          </p:cNvSpPr>
          <p:nvPr>
            <p:ph idx="10"/>
          </p:nvPr>
        </p:nvSpPr>
        <p:spPr>
          <a:xfrm>
            <a:off x="2960917" y="1767983"/>
            <a:ext cx="6161312" cy="4404215"/>
          </a:xfrm>
          <a:prstGeom prst="rect">
            <a:avLst/>
          </a:prstGeom>
        </p:spPr>
        <p:txBody>
          <a:bodyPr vert="horz" lIns="45720" tIns="45720" rIns="45720" bIns="45720" rtlCol="0">
            <a:noAutofit/>
          </a:bodyPr>
          <a:lstStyle>
            <a:lvl1pPr marL="0" indent="0">
              <a:spcBef>
                <a:spcPts val="988"/>
              </a:spcBef>
              <a:spcAft>
                <a:spcPts val="188"/>
              </a:spcAft>
              <a:defRPr sz="1600" cap="all" baseline="0">
                <a:solidFill>
                  <a:schemeClr val="accent2"/>
                </a:solidFill>
                <a:latin typeface="+mj-lt"/>
              </a:defRPr>
            </a:lvl1pPr>
            <a:lvl2pPr marL="119063" indent="0">
              <a:spcBef>
                <a:spcPts val="688"/>
              </a:spcBef>
              <a:spcAft>
                <a:spcPts val="100"/>
              </a:spcAft>
              <a:buClr>
                <a:schemeClr val="accent1"/>
              </a:buClr>
              <a:buFont typeface="Wingdings" panose="05000000000000000000" pitchFamily="2" charset="2"/>
              <a:buNone/>
              <a:defRPr sz="1200"/>
            </a:lvl2pPr>
            <a:lvl3pPr marL="282575" indent="-163513">
              <a:spcBef>
                <a:spcPts val="688"/>
              </a:spcBef>
              <a:spcAft>
                <a:spcPts val="100"/>
              </a:spcAft>
              <a:buClr>
                <a:schemeClr val="accent2"/>
              </a:buClr>
              <a:buFont typeface="Wingdings" panose="05000000000000000000" pitchFamily="2" charset="2"/>
              <a:buChar char="ü"/>
              <a:defRPr sz="1200"/>
            </a:lvl3pPr>
            <a:lvl4pPr marL="396875" indent="-112713">
              <a:spcBef>
                <a:spcPts val="100"/>
              </a:spcBef>
              <a:spcAft>
                <a:spcPts val="200"/>
              </a:spcAft>
              <a:defRPr sz="1100"/>
            </a:lvl4pPr>
            <a:lvl5pPr algn="l">
              <a:spcBef>
                <a:spcPts val="0"/>
              </a:spcBef>
              <a:spcAft>
                <a:spcPts val="600"/>
              </a:spcAft>
              <a:defRPr sz="1000" baseline="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 name="Text Placeholder 48">
            <a:extLst>
              <a:ext uri="{FF2B5EF4-FFF2-40B4-BE49-F238E27FC236}">
                <a16:creationId xmlns:a16="http://schemas.microsoft.com/office/drawing/2014/main" id="{22054799-F8AD-4726-ABC7-48E1A695A5E2}"/>
              </a:ext>
            </a:extLst>
          </p:cNvPr>
          <p:cNvSpPr>
            <a:spLocks noGrp="1"/>
          </p:cNvSpPr>
          <p:nvPr>
            <p:ph type="body" sz="quarter" idx="13"/>
          </p:nvPr>
        </p:nvSpPr>
        <p:spPr>
          <a:xfrm>
            <a:off x="2906487" y="778746"/>
            <a:ext cx="9026752" cy="733425"/>
          </a:xfrm>
        </p:spPr>
        <p:txBody>
          <a:bodyPr/>
          <a:lstStyle>
            <a:lvl1pPr>
              <a:defRPr>
                <a:gradFill>
                  <a:gsLst>
                    <a:gs pos="0">
                      <a:schemeClr val="accent2"/>
                    </a:gs>
                    <a:gs pos="74000">
                      <a:schemeClr val="accent2"/>
                    </a:gs>
                  </a:gsLst>
                  <a:lin ang="5400000" scaled="1"/>
                </a:gradFill>
                <a:latin typeface="+mj-lt"/>
              </a:defRPr>
            </a:lvl1pPr>
            <a:lvl2pPr marL="0" indent="0">
              <a:buNone/>
              <a:defRPr/>
            </a:lvl2pPr>
          </a:lstStyle>
          <a:p>
            <a:pPr lvl="0"/>
            <a:r>
              <a:rPr lang="en-US"/>
              <a:t>Click to edit Master text styles</a:t>
            </a:r>
          </a:p>
        </p:txBody>
      </p:sp>
      <p:sp>
        <p:nvSpPr>
          <p:cNvPr id="10" name="Text Placeholder 9">
            <a:extLst>
              <a:ext uri="{FF2B5EF4-FFF2-40B4-BE49-F238E27FC236}">
                <a16:creationId xmlns:a16="http://schemas.microsoft.com/office/drawing/2014/main" id="{FE6AFBC4-40F0-4109-AEFE-B18349E3232A}"/>
              </a:ext>
            </a:extLst>
          </p:cNvPr>
          <p:cNvSpPr>
            <a:spLocks noGrp="1"/>
          </p:cNvSpPr>
          <p:nvPr>
            <p:ph type="body" sz="quarter" idx="11"/>
          </p:nvPr>
        </p:nvSpPr>
        <p:spPr>
          <a:xfrm>
            <a:off x="9296401" y="2875272"/>
            <a:ext cx="2636838" cy="1795582"/>
          </a:xfrm>
          <a:solidFill>
            <a:schemeClr val="bg2"/>
          </a:solidFill>
        </p:spPr>
        <p:txBody>
          <a:bodyPr lIns="91440" tIns="91440" rIns="91440">
            <a:noAutofit/>
          </a:bodyPr>
          <a:lstStyle>
            <a:lvl1pPr marL="60325" indent="-60325">
              <a:spcAft>
                <a:spcPts val="688"/>
              </a:spcAft>
              <a:buClr>
                <a:schemeClr val="bg2"/>
              </a:buClr>
              <a:defRPr sz="1200" i="1">
                <a:gradFill>
                  <a:gsLst>
                    <a:gs pos="0">
                      <a:schemeClr val="tx1">
                        <a:lumMod val="85000"/>
                        <a:lumOff val="15000"/>
                      </a:schemeClr>
                    </a:gs>
                    <a:gs pos="74000">
                      <a:schemeClr val="bg2">
                        <a:lumMod val="25000"/>
                      </a:schemeClr>
                    </a:gs>
                  </a:gsLst>
                  <a:lin ang="5400000" scaled="1"/>
                </a:gradFill>
                <a:latin typeface="Segoe UI" panose="020B0502040204020203" pitchFamily="34" charset="0"/>
                <a:cs typeface="Segoe UI" panose="020B0502040204020203" pitchFamily="34" charset="0"/>
              </a:defRPr>
            </a:lvl1pPr>
            <a:lvl2pPr algn="r">
              <a:spcBef>
                <a:spcPts val="488"/>
              </a:spcBef>
              <a:buClr>
                <a:schemeClr val="bg2"/>
              </a:buClr>
              <a:defRPr sz="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30421166"/>
      </p:ext>
    </p:extLst>
  </p:cSld>
  <p:clrMapOvr>
    <a:masterClrMapping/>
  </p:clrMapOvr>
  <p:transition spd="slow">
    <p:wipe dir="r"/>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er story no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70474-97AD-4F3F-895D-662B1C56234D}"/>
              </a:ext>
            </a:extLst>
          </p:cNvPr>
          <p:cNvSpPr>
            <a:spLocks noGrp="1"/>
          </p:cNvSpPr>
          <p:nvPr>
            <p:ph type="title" hasCustomPrompt="1"/>
          </p:nvPr>
        </p:nvSpPr>
        <p:spPr>
          <a:xfrm>
            <a:off x="2906486" y="228600"/>
            <a:ext cx="9026752" cy="294334"/>
          </a:xfrm>
        </p:spPr>
        <p:txBody>
          <a:bodyPr lIns="45720" rIns="45720"/>
          <a:lstStyle>
            <a:lvl1pPr marL="119063" indent="0" algn="l">
              <a:defRPr sz="1600" cap="all" baseline="0">
                <a:gradFill>
                  <a:gsLst>
                    <a:gs pos="0">
                      <a:schemeClr val="tx1">
                        <a:lumMod val="85000"/>
                        <a:lumOff val="15000"/>
                      </a:schemeClr>
                    </a:gs>
                    <a:gs pos="74000">
                      <a:schemeClr val="tx1">
                        <a:lumMod val="85000"/>
                        <a:lumOff val="15000"/>
                      </a:schemeClr>
                    </a:gs>
                  </a:gsLst>
                  <a:lin ang="5400000" scaled="1"/>
                </a:gradFill>
              </a:defRPr>
            </a:lvl1pPr>
          </a:lstStyle>
          <a:p>
            <a:r>
              <a:rPr lang="en-US"/>
              <a:t>Click to add | customer name</a:t>
            </a:r>
          </a:p>
        </p:txBody>
      </p:sp>
      <p:sp>
        <p:nvSpPr>
          <p:cNvPr id="7" name="Text Placeholder 1">
            <a:extLst>
              <a:ext uri="{FF2B5EF4-FFF2-40B4-BE49-F238E27FC236}">
                <a16:creationId xmlns:a16="http://schemas.microsoft.com/office/drawing/2014/main" id="{F73E2D48-8D2F-4F74-AE6A-884886D6E526}"/>
              </a:ext>
            </a:extLst>
          </p:cNvPr>
          <p:cNvSpPr>
            <a:spLocks noGrp="1"/>
          </p:cNvSpPr>
          <p:nvPr>
            <p:ph idx="10"/>
          </p:nvPr>
        </p:nvSpPr>
        <p:spPr>
          <a:xfrm>
            <a:off x="2960916" y="1767983"/>
            <a:ext cx="8972321" cy="4404215"/>
          </a:xfrm>
          <a:prstGeom prst="rect">
            <a:avLst/>
          </a:prstGeom>
        </p:spPr>
        <p:txBody>
          <a:bodyPr vert="horz" lIns="45720" tIns="45720" rIns="45720" bIns="45720" rtlCol="0">
            <a:noAutofit/>
          </a:bodyPr>
          <a:lstStyle>
            <a:lvl1pPr marL="0" indent="0">
              <a:spcBef>
                <a:spcPts val="988"/>
              </a:spcBef>
              <a:spcAft>
                <a:spcPts val="188"/>
              </a:spcAft>
              <a:defRPr sz="1600" cap="all" baseline="0">
                <a:solidFill>
                  <a:schemeClr val="accent2"/>
                </a:solidFill>
                <a:latin typeface="+mj-lt"/>
              </a:defRPr>
            </a:lvl1pPr>
            <a:lvl2pPr marL="119063" indent="0">
              <a:spcBef>
                <a:spcPts val="688"/>
              </a:spcBef>
              <a:spcAft>
                <a:spcPts val="100"/>
              </a:spcAft>
              <a:buClr>
                <a:schemeClr val="accent1"/>
              </a:buClr>
              <a:buFont typeface="Wingdings" panose="05000000000000000000" pitchFamily="2" charset="2"/>
              <a:buNone/>
              <a:defRPr sz="1200"/>
            </a:lvl2pPr>
            <a:lvl3pPr marL="282575" indent="-163513">
              <a:spcBef>
                <a:spcPts val="688"/>
              </a:spcBef>
              <a:spcAft>
                <a:spcPts val="100"/>
              </a:spcAft>
              <a:buClr>
                <a:schemeClr val="accent2"/>
              </a:buClr>
              <a:buFont typeface="Wingdings" panose="05000000000000000000" pitchFamily="2" charset="2"/>
              <a:buChar char="ü"/>
              <a:defRPr sz="1200"/>
            </a:lvl3pPr>
            <a:lvl4pPr marL="396875" indent="-112713">
              <a:spcBef>
                <a:spcPts val="100"/>
              </a:spcBef>
              <a:spcAft>
                <a:spcPts val="200"/>
              </a:spcAft>
              <a:defRPr sz="1100"/>
            </a:lvl4pPr>
            <a:lvl5pPr algn="l">
              <a:spcBef>
                <a:spcPts val="0"/>
              </a:spcBef>
              <a:spcAft>
                <a:spcPts val="600"/>
              </a:spcAft>
              <a:defRPr sz="1000" baseline="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 name="Text Placeholder 48">
            <a:extLst>
              <a:ext uri="{FF2B5EF4-FFF2-40B4-BE49-F238E27FC236}">
                <a16:creationId xmlns:a16="http://schemas.microsoft.com/office/drawing/2014/main" id="{22054799-F8AD-4726-ABC7-48E1A695A5E2}"/>
              </a:ext>
            </a:extLst>
          </p:cNvPr>
          <p:cNvSpPr>
            <a:spLocks noGrp="1"/>
          </p:cNvSpPr>
          <p:nvPr>
            <p:ph type="body" sz="quarter" idx="13"/>
          </p:nvPr>
        </p:nvSpPr>
        <p:spPr>
          <a:xfrm>
            <a:off x="2906487" y="778746"/>
            <a:ext cx="9026752" cy="733425"/>
          </a:xfrm>
        </p:spPr>
        <p:txBody>
          <a:bodyPr/>
          <a:lstStyle>
            <a:lvl1pPr>
              <a:defRPr>
                <a:gradFill>
                  <a:gsLst>
                    <a:gs pos="0">
                      <a:schemeClr val="accent2"/>
                    </a:gs>
                    <a:gs pos="74000">
                      <a:schemeClr val="accent2"/>
                    </a:gs>
                  </a:gsLst>
                  <a:lin ang="5400000" scaled="1"/>
                </a:gradFill>
                <a:latin typeface="+mj-lt"/>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3318471448"/>
      </p:ext>
    </p:extLst>
  </p:cSld>
  <p:clrMapOvr>
    <a:masterClrMapping/>
  </p:clrMapOvr>
  <p:transition spd="slow">
    <p:wipe dir="r"/>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pening Title slide no backgroun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logo&#10;&#10;Description automatically generated">
            <a:extLst>
              <a:ext uri="{FF2B5EF4-FFF2-40B4-BE49-F238E27FC236}">
                <a16:creationId xmlns:a16="http://schemas.microsoft.com/office/drawing/2014/main" id="{34988F79-FEE0-40D7-997C-BA38B1CC2FF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6399" y="406400"/>
            <a:ext cx="3442569" cy="954932"/>
          </a:xfrm>
          <a:prstGeom prst="rect">
            <a:avLst/>
          </a:prstGeom>
        </p:spPr>
      </p:pic>
      <p:sp>
        <p:nvSpPr>
          <p:cNvPr id="11" name="Title 5">
            <a:extLst>
              <a:ext uri="{FF2B5EF4-FFF2-40B4-BE49-F238E27FC236}">
                <a16:creationId xmlns:a16="http://schemas.microsoft.com/office/drawing/2014/main" id="{1E404FC5-ECA9-49DA-8CA9-670CEB046255}"/>
              </a:ext>
            </a:extLst>
          </p:cNvPr>
          <p:cNvSpPr txBox="1">
            <a:spLocks/>
          </p:cNvSpPr>
          <p:nvPr userDrawn="1"/>
        </p:nvSpPr>
        <p:spPr>
          <a:xfrm>
            <a:off x="703100" y="1707360"/>
            <a:ext cx="4478500" cy="361329"/>
          </a:xfrm>
          <a:prstGeom prst="rect">
            <a:avLst/>
          </a:prstGeom>
        </p:spPr>
        <p:txBody>
          <a:bodyPr vert="horz" lIns="91440" tIns="45720" rIns="91440" bIns="45720" rtlCol="0" anchor="t" anchorCtr="0">
            <a:noAutofit/>
          </a:bodyPr>
          <a:lstStyle>
            <a:lvl1pPr algn="ctr" defTabSz="488814" rtl="0" eaLnBrk="1" latinLnBrk="0" hangingPunct="1">
              <a:lnSpc>
                <a:spcPct val="90000"/>
              </a:lnSpc>
              <a:spcBef>
                <a:spcPct val="0"/>
              </a:spcBef>
              <a:buNone/>
              <a:defRPr lang="en-US" sz="3600" b="1" kern="1200" cap="all" baseline="0" dirty="0">
                <a:solidFill>
                  <a:schemeClr val="accent3"/>
                </a:solidFill>
                <a:latin typeface="Segoe UI" panose="020B0502040204020203" pitchFamily="34" charset="0"/>
                <a:ea typeface="Open Sans" panose="020B0606030504020204" pitchFamily="34" charset="0"/>
                <a:cs typeface="Segoe UI" panose="020B0502040204020203" pitchFamily="34" charset="0"/>
              </a:defRPr>
            </a:lvl1pPr>
          </a:lstStyle>
          <a:p>
            <a:pPr algn="l"/>
            <a:r>
              <a:rPr lang="en-US" sz="1600" b="0" spc="30">
                <a:solidFill>
                  <a:schemeClr val="tx2"/>
                </a:solidFill>
                <a:effectLst/>
              </a:rPr>
              <a:t>Transforming your business with data</a:t>
            </a:r>
          </a:p>
        </p:txBody>
      </p:sp>
      <p:sp>
        <p:nvSpPr>
          <p:cNvPr id="6" name="Text Placeholder 5">
            <a:extLst>
              <a:ext uri="{FF2B5EF4-FFF2-40B4-BE49-F238E27FC236}">
                <a16:creationId xmlns:a16="http://schemas.microsoft.com/office/drawing/2014/main" id="{382657E0-437F-4F94-9F8D-D00DB7C37627}"/>
              </a:ext>
            </a:extLst>
          </p:cNvPr>
          <p:cNvSpPr>
            <a:spLocks noGrp="1"/>
          </p:cNvSpPr>
          <p:nvPr userDrawn="1">
            <p:ph type="body" sz="quarter" idx="10" hasCustomPrompt="1"/>
          </p:nvPr>
        </p:nvSpPr>
        <p:spPr>
          <a:xfrm>
            <a:off x="707537" y="2541229"/>
            <a:ext cx="7350787" cy="1875770"/>
          </a:xfrm>
        </p:spPr>
        <p:txBody>
          <a:bodyPr/>
          <a:lstStyle>
            <a:lvl1pPr marL="0" indent="0">
              <a:buNone/>
              <a:defRPr sz="3600">
                <a:solidFill>
                  <a:schemeClr val="accent1"/>
                </a:solidFill>
                <a:latin typeface="+mj-lt"/>
              </a:defRPr>
            </a:lvl1pPr>
            <a:lvl2pPr>
              <a:defRPr>
                <a:solidFill>
                  <a:schemeClr val="bg1"/>
                </a:solidFill>
              </a:defRPr>
            </a:lvl2pPr>
            <a:lvl3pPr>
              <a:defRPr sz="3600">
                <a:solidFill>
                  <a:schemeClr val="accent3"/>
                </a:solidFill>
              </a:defRPr>
            </a:lvl3pPr>
          </a:lstStyle>
          <a:p>
            <a:pPr lvl="0"/>
            <a:r>
              <a:rPr lang="en-US"/>
              <a:t>Click to add title headline here</a:t>
            </a:r>
          </a:p>
        </p:txBody>
      </p:sp>
      <p:sp>
        <p:nvSpPr>
          <p:cNvPr id="3" name="Text Placeholder 2">
            <a:extLst>
              <a:ext uri="{FF2B5EF4-FFF2-40B4-BE49-F238E27FC236}">
                <a16:creationId xmlns:a16="http://schemas.microsoft.com/office/drawing/2014/main" id="{AA7B7B3C-B0A1-443C-8B65-527340BB43E6}"/>
              </a:ext>
            </a:extLst>
          </p:cNvPr>
          <p:cNvSpPr>
            <a:spLocks noGrp="1"/>
          </p:cNvSpPr>
          <p:nvPr userDrawn="1">
            <p:ph type="body" sz="quarter" idx="17" hasCustomPrompt="1"/>
          </p:nvPr>
        </p:nvSpPr>
        <p:spPr>
          <a:xfrm>
            <a:off x="705798" y="4510088"/>
            <a:ext cx="7353300" cy="840388"/>
          </a:xfrm>
        </p:spPr>
        <p:txBody>
          <a:bodyPr/>
          <a:lstStyle>
            <a:lvl1pPr marL="0" indent="0">
              <a:buNone/>
              <a:defRPr sz="1600" b="1">
                <a:solidFill>
                  <a:schemeClr val="tx1"/>
                </a:solidFill>
              </a:defRPr>
            </a:lvl1pPr>
            <a:lvl2pPr marL="0" indent="0">
              <a:buNone/>
              <a:defRPr>
                <a:solidFill>
                  <a:schemeClr val="tx1"/>
                </a:solidFill>
              </a:defRPr>
            </a:lvl2pPr>
            <a:lvl3pPr>
              <a:defRPr>
                <a:gradFill>
                  <a:gsLst>
                    <a:gs pos="0">
                      <a:schemeClr val="tx1">
                        <a:lumMod val="85000"/>
                        <a:lumOff val="15000"/>
                      </a:schemeClr>
                    </a:gs>
                    <a:gs pos="74000">
                      <a:schemeClr val="tx1">
                        <a:lumMod val="85000"/>
                        <a:lumOff val="15000"/>
                      </a:schemeClr>
                    </a:gs>
                  </a:gsLst>
                  <a:lin ang="5400000" scaled="1"/>
                </a:gradFill>
              </a:defRPr>
            </a:lvl3pPr>
          </a:lstStyle>
          <a:p>
            <a:pPr lvl="0"/>
            <a:r>
              <a:rPr lang="en-US"/>
              <a:t>Name here</a:t>
            </a:r>
          </a:p>
          <a:p>
            <a:pPr lvl="1"/>
            <a:r>
              <a:rPr lang="en-US"/>
              <a:t>Date or location here</a:t>
            </a:r>
          </a:p>
        </p:txBody>
      </p:sp>
      <p:sp>
        <p:nvSpPr>
          <p:cNvPr id="8" name="TextBox 7">
            <a:extLst>
              <a:ext uri="{FF2B5EF4-FFF2-40B4-BE49-F238E27FC236}">
                <a16:creationId xmlns:a16="http://schemas.microsoft.com/office/drawing/2014/main" id="{54B1479B-2CF4-474E-824C-A064CF9406B6}"/>
              </a:ext>
            </a:extLst>
          </p:cNvPr>
          <p:cNvSpPr txBox="1"/>
          <p:nvPr userDrawn="1"/>
        </p:nvSpPr>
        <p:spPr>
          <a:xfrm>
            <a:off x="1305140" y="1348384"/>
            <a:ext cx="1671868" cy="307777"/>
          </a:xfrm>
          <a:prstGeom prst="rect">
            <a:avLst/>
          </a:prstGeom>
          <a:noFill/>
        </p:spPr>
        <p:txBody>
          <a:bodyPr wrap="none" rtlCol="0">
            <a:spAutoFit/>
          </a:bodyPr>
          <a:lstStyle/>
          <a:p>
            <a:r>
              <a:rPr lang="en-US" sz="1400">
                <a:solidFill>
                  <a:schemeClr val="tx1"/>
                </a:solidFill>
                <a:latin typeface="Open Sans" panose="020B0606030504020204" pitchFamily="34" charset="0"/>
                <a:ea typeface="Open Sans" panose="020B0606030504020204" pitchFamily="34" charset="0"/>
                <a:cs typeface="Open Sans" panose="020B0606030504020204" pitchFamily="34" charset="0"/>
              </a:rPr>
              <a:t>a fractal company</a:t>
            </a:r>
          </a:p>
        </p:txBody>
      </p:sp>
    </p:spTree>
    <p:extLst>
      <p:ext uri="{BB962C8B-B14F-4D97-AF65-F5344CB8AC3E}">
        <p14:creationId xmlns:p14="http://schemas.microsoft.com/office/powerpoint/2010/main" val="2051696453"/>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dark blue">
    <p:bg bwMode="ltGray">
      <p:bgPr>
        <a:solidFill>
          <a:schemeClr val="accent1"/>
        </a:solidFill>
        <a:effectLst/>
      </p:bgPr>
    </p:bg>
    <p:spTree>
      <p:nvGrpSpPr>
        <p:cNvPr id="1" name=""/>
        <p:cNvGrpSpPr/>
        <p:nvPr/>
      </p:nvGrpSpPr>
      <p:grpSpPr>
        <a:xfrm>
          <a:off x="0" y="0"/>
          <a:ext cx="0" cy="0"/>
          <a:chOff x="0" y="0"/>
          <a:chExt cx="0" cy="0"/>
        </a:xfrm>
      </p:grpSpPr>
      <p:pic>
        <p:nvPicPr>
          <p:cNvPr id="4" name="Picture 3" descr="Text&#10;&#10;Description automatically generated with medium confidence">
            <a:extLst>
              <a:ext uri="{FF2B5EF4-FFF2-40B4-BE49-F238E27FC236}">
                <a16:creationId xmlns:a16="http://schemas.microsoft.com/office/drawing/2014/main" id="{4A29342E-BD27-4582-BFB9-3BEA8984B2D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79110" y="6446981"/>
            <a:ext cx="1118000" cy="309892"/>
          </a:xfrm>
          <a:prstGeom prst="rect">
            <a:avLst/>
          </a:prstGeom>
        </p:spPr>
      </p:pic>
      <p:sp>
        <p:nvSpPr>
          <p:cNvPr id="2" name="Title 1"/>
          <p:cNvSpPr>
            <a:spLocks noGrp="1"/>
          </p:cNvSpPr>
          <p:nvPr>
            <p:ph type="title" hasCustomPrompt="1"/>
          </p:nvPr>
        </p:nvSpPr>
        <p:spPr>
          <a:xfrm>
            <a:off x="268928" y="2532465"/>
            <a:ext cx="11653834" cy="1793071"/>
          </a:xfrm>
        </p:spPr>
        <p:txBody>
          <a:bodyPr/>
          <a:lstStyle>
            <a:lvl1pPr algn="ctr">
              <a:defRPr sz="4400">
                <a:gradFill>
                  <a:gsLst>
                    <a:gs pos="99115">
                      <a:schemeClr val="tx1"/>
                    </a:gs>
                    <a:gs pos="87611">
                      <a:schemeClr val="tx1"/>
                    </a:gs>
                  </a:gsLst>
                  <a:lin ang="5400000" scaled="0"/>
                </a:gradFill>
              </a:defRPr>
            </a:lvl1pPr>
          </a:lstStyle>
          <a:p>
            <a:r>
              <a:rPr lang="en-US"/>
              <a:t>Section divider dark blue</a:t>
            </a:r>
          </a:p>
        </p:txBody>
      </p:sp>
      <p:sp>
        <p:nvSpPr>
          <p:cNvPr id="45" name="Rectangle 44">
            <a:extLst>
              <a:ext uri="{FF2B5EF4-FFF2-40B4-BE49-F238E27FC236}">
                <a16:creationId xmlns:a16="http://schemas.microsoft.com/office/drawing/2014/main" id="{CC7A055D-3ACE-43F9-ACA7-95E970264CF6}"/>
              </a:ext>
            </a:extLst>
          </p:cNvPr>
          <p:cNvSpPr/>
          <p:nvPr userDrawn="1"/>
        </p:nvSpPr>
        <p:spPr>
          <a:xfrm>
            <a:off x="0" y="6821424"/>
            <a:ext cx="12192000"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700" spc="260" baseline="0">
              <a:solidFill>
                <a:schemeClr val="accent2"/>
              </a:solidFill>
            </a:endParaRPr>
          </a:p>
        </p:txBody>
      </p:sp>
    </p:spTree>
    <p:extLst>
      <p:ext uri="{BB962C8B-B14F-4D97-AF65-F5344CB8AC3E}">
        <p14:creationId xmlns:p14="http://schemas.microsoft.com/office/powerpoint/2010/main" val="178701710"/>
      </p:ext>
    </p:extLst>
  </p:cSld>
  <p:clrMapOvr>
    <a:overrideClrMapping bg1="dk1" tx1="lt1" bg2="dk2" tx2="lt2" accent1="accent1" accent2="accent2" accent3="accent3" accent4="accent4" accent5="accent5" accent6="accent6" hlink="hlink" folHlink="folHlink"/>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white">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28" y="2532465"/>
            <a:ext cx="11653834" cy="1793071"/>
          </a:xfrm>
        </p:spPr>
        <p:txBody>
          <a:bodyPr/>
          <a:lstStyle>
            <a:lvl1pPr algn="ctr">
              <a:defRPr sz="4400">
                <a:solidFill>
                  <a:schemeClr val="accent3"/>
                </a:solidFill>
              </a:defRPr>
            </a:lvl1pPr>
          </a:lstStyle>
          <a:p>
            <a:r>
              <a:rPr lang="en-US"/>
              <a:t>Section divider white</a:t>
            </a:r>
          </a:p>
        </p:txBody>
      </p:sp>
      <p:sp>
        <p:nvSpPr>
          <p:cNvPr id="122" name="Rectangle 121">
            <a:extLst>
              <a:ext uri="{FF2B5EF4-FFF2-40B4-BE49-F238E27FC236}">
                <a16:creationId xmlns:a16="http://schemas.microsoft.com/office/drawing/2014/main" id="{C2145FFB-D918-4061-9D8F-A80A5D1AA98F}"/>
              </a:ext>
            </a:extLst>
          </p:cNvPr>
          <p:cNvSpPr/>
          <p:nvPr userDrawn="1"/>
        </p:nvSpPr>
        <p:spPr>
          <a:xfrm>
            <a:off x="0" y="6821424"/>
            <a:ext cx="12192000" cy="365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700" spc="260" baseline="0">
              <a:solidFill>
                <a:schemeClr val="accent2"/>
              </a:solidFill>
            </a:endParaRPr>
          </a:p>
        </p:txBody>
      </p:sp>
    </p:spTree>
    <p:extLst>
      <p:ext uri="{BB962C8B-B14F-4D97-AF65-F5344CB8AC3E}">
        <p14:creationId xmlns:p14="http://schemas.microsoft.com/office/powerpoint/2010/main" val="2909606979"/>
      </p:ext>
    </p:extLst>
  </p:cSld>
  <p:clrMapOvr>
    <a:overrideClrMapping bg1="dk1" tx1="lt1" bg2="dk2" tx2="lt2" accent1="accent1" accent2="accent2" accent3="accent3" accent4="accent4" accent5="accent5" accent6="accent6" hlink="hlink" folHlink="folHlink"/>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fault content slide: Title, Body Text, not visible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80BE52-37E6-4CFF-9D28-3169EAA7CC2F}"/>
              </a:ext>
            </a:extLst>
          </p:cNvPr>
          <p:cNvSpPr>
            <a:spLocks noGrp="1"/>
          </p:cNvSpPr>
          <p:nvPr>
            <p:ph type="body" sz="quarter" idx="10" hasCustomPrompt="1"/>
          </p:nvPr>
        </p:nvSpPr>
        <p:spPr>
          <a:xfrm>
            <a:off x="228600" y="1052423"/>
            <a:ext cx="11736388" cy="5313871"/>
          </a:xfrm>
        </p:spPr>
        <p:txBody>
          <a:bodyPr/>
          <a:lstStyle>
            <a:lvl1pPr>
              <a:defRPr sz="2400"/>
            </a:lvl1pPr>
            <a:lvl2pPr marL="112713" indent="-112713">
              <a:defRPr sz="1800"/>
            </a:lvl2pPr>
            <a:lvl3pPr marL="233363" indent="-115888" defTabSz="404813">
              <a:defRPr sz="1400"/>
            </a:lvl3pPr>
            <a:lvl4pPr marL="457200" indent="-169863">
              <a:defRPr sz="1050"/>
            </a:lvl4pPr>
            <a:lvl5pPr marL="627063" indent="-117475" algn="l">
              <a:buClrTx/>
              <a:buFont typeface="Segoe UI" panose="020B0502040204020203" pitchFamily="34" charset="0"/>
              <a:buChar char="-"/>
              <a:defRPr sz="1050">
                <a:latin typeface="+mn-lt"/>
              </a:defRPr>
            </a:lvl5pPr>
          </a:lstStyle>
          <a:p>
            <a:pPr lvl="0"/>
            <a:r>
              <a:rPr lang="en-US"/>
              <a:t>Click to edit Master text styles 24pt | Single word or line header</a:t>
            </a:r>
          </a:p>
          <a:p>
            <a:pPr lvl="1"/>
            <a:r>
              <a:rPr lang="en-US"/>
              <a:t>Second level 18pt | Single word or line summary or sub-detail</a:t>
            </a:r>
          </a:p>
          <a:p>
            <a:pPr lvl="2"/>
            <a:r>
              <a:rPr lang="en-US"/>
              <a:t>Third level 14pt | Single word or line</a:t>
            </a:r>
          </a:p>
          <a:p>
            <a:pPr lvl="3"/>
            <a:r>
              <a:rPr lang="en-US"/>
              <a:t>Fourth level 12pt | Single word or line</a:t>
            </a:r>
          </a:p>
          <a:p>
            <a:pPr lvl="4"/>
            <a:r>
              <a:rPr lang="en-US"/>
              <a:t>Fifth level 10.5 </a:t>
            </a:r>
            <a:r>
              <a:rPr lang="en-US" err="1"/>
              <a:t>pt</a:t>
            </a:r>
            <a:r>
              <a:rPr lang="en-US"/>
              <a:t>| Single word</a:t>
            </a:r>
          </a:p>
        </p:txBody>
      </p:sp>
      <p:sp>
        <p:nvSpPr>
          <p:cNvPr id="6" name="Title 5">
            <a:extLst>
              <a:ext uri="{FF2B5EF4-FFF2-40B4-BE49-F238E27FC236}">
                <a16:creationId xmlns:a16="http://schemas.microsoft.com/office/drawing/2014/main" id="{C68FCEA5-908D-4F6E-8BB9-83682173559D}"/>
              </a:ext>
            </a:extLst>
          </p:cNvPr>
          <p:cNvSpPr>
            <a:spLocks noGrp="1"/>
          </p:cNvSpPr>
          <p:nvPr>
            <p:ph type="title" hasCustomPrompt="1"/>
          </p:nvPr>
        </p:nvSpPr>
        <p:spPr/>
        <p:txBody>
          <a:bodyPr/>
          <a:lstStyle>
            <a:lvl1pPr>
              <a:defRPr/>
            </a:lvl1pPr>
          </a:lstStyle>
          <a:p>
            <a:r>
              <a:rPr lang="en-US"/>
              <a:t>Headline | Single line only</a:t>
            </a:r>
          </a:p>
        </p:txBody>
      </p:sp>
    </p:spTree>
    <p:extLst>
      <p:ext uri="{BB962C8B-B14F-4D97-AF65-F5344CB8AC3E}">
        <p14:creationId xmlns:p14="http://schemas.microsoft.com/office/powerpoint/2010/main" val="2071884566"/>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e content slide: Title, BULLETED Body Tex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80BE52-37E6-4CFF-9D28-3169EAA7CC2F}"/>
              </a:ext>
            </a:extLst>
          </p:cNvPr>
          <p:cNvSpPr>
            <a:spLocks noGrp="1"/>
          </p:cNvSpPr>
          <p:nvPr>
            <p:ph type="body" sz="quarter" idx="10" hasCustomPrompt="1"/>
          </p:nvPr>
        </p:nvSpPr>
        <p:spPr>
          <a:xfrm>
            <a:off x="419912" y="1046162"/>
            <a:ext cx="11545076" cy="5319803"/>
          </a:xfrm>
        </p:spPr>
        <p:txBody>
          <a:bodyPr/>
          <a:lstStyle>
            <a:lvl1pPr marL="233363" indent="-233363">
              <a:buClr>
                <a:schemeClr val="accent1"/>
              </a:buClr>
              <a:defRPr sz="2400"/>
            </a:lvl1pPr>
            <a:lvl2pPr marL="457200" indent="-223838">
              <a:buClr>
                <a:schemeClr val="accent1"/>
              </a:buClr>
              <a:buFont typeface="Wingdings" panose="05000000000000000000" pitchFamily="2" charset="2"/>
              <a:buChar char="§"/>
              <a:defRPr sz="1800"/>
            </a:lvl2pPr>
            <a:lvl3pPr marL="627063" indent="-169863" defTabSz="404813">
              <a:buClr>
                <a:schemeClr val="accent1"/>
              </a:buClr>
              <a:buFont typeface="Segoe UI" panose="020B0502040204020203" pitchFamily="34" charset="0"/>
              <a:buChar char="-"/>
              <a:defRPr sz="1400"/>
            </a:lvl3pPr>
            <a:lvl4pPr marL="862013" indent="-171450">
              <a:buClr>
                <a:schemeClr val="accent1"/>
              </a:buClr>
              <a:buFont typeface="Courier New" panose="02070309020205020404" pitchFamily="49" charset="0"/>
              <a:buChar char="o"/>
              <a:tabLst/>
              <a:defRPr sz="1200"/>
            </a:lvl4pPr>
            <a:lvl5pPr marL="862013" indent="104775" algn="l">
              <a:buClr>
                <a:schemeClr val="accent1"/>
              </a:buClr>
              <a:buFont typeface="Arial" panose="020B0604020202020204" pitchFamily="34" charset="0"/>
              <a:buChar char="•"/>
              <a:defRPr sz="1050">
                <a:solidFill>
                  <a:schemeClr val="tx1"/>
                </a:solidFill>
                <a:latin typeface="+mn-lt"/>
              </a:defRPr>
            </a:lvl5pPr>
          </a:lstStyle>
          <a:p>
            <a:pPr lvl="0"/>
            <a:r>
              <a:rPr lang="en-US"/>
              <a:t>Click to edit Master text styles 24pt | Single word or line header</a:t>
            </a:r>
          </a:p>
          <a:p>
            <a:pPr lvl="1"/>
            <a:r>
              <a:rPr lang="en-US"/>
              <a:t>Second level 18pt | Single word or line summary or sub-detail</a:t>
            </a:r>
          </a:p>
          <a:p>
            <a:pPr lvl="2"/>
            <a:r>
              <a:rPr lang="en-US"/>
              <a:t>Third level 14pt | Single word or line</a:t>
            </a:r>
          </a:p>
          <a:p>
            <a:pPr lvl="3"/>
            <a:r>
              <a:rPr lang="en-US"/>
              <a:t>Fourth level 12pt | Single word or line</a:t>
            </a:r>
          </a:p>
          <a:p>
            <a:pPr lvl="4"/>
            <a:r>
              <a:rPr lang="en-US"/>
              <a:t>Fifth level 10.5pt | Single word</a:t>
            </a:r>
          </a:p>
        </p:txBody>
      </p:sp>
      <p:sp>
        <p:nvSpPr>
          <p:cNvPr id="6" name="Title 5">
            <a:extLst>
              <a:ext uri="{FF2B5EF4-FFF2-40B4-BE49-F238E27FC236}">
                <a16:creationId xmlns:a16="http://schemas.microsoft.com/office/drawing/2014/main" id="{C68FCEA5-908D-4F6E-8BB9-83682173559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847544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Body Tex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80BE52-37E6-4CFF-9D28-3169EAA7CC2F}"/>
              </a:ext>
            </a:extLst>
          </p:cNvPr>
          <p:cNvSpPr>
            <a:spLocks noGrp="1"/>
          </p:cNvSpPr>
          <p:nvPr>
            <p:ph type="body" sz="quarter" idx="10" hasCustomPrompt="1"/>
          </p:nvPr>
        </p:nvSpPr>
        <p:spPr>
          <a:xfrm>
            <a:off x="228600" y="1690777"/>
            <a:ext cx="11733190" cy="4675189"/>
          </a:xfrm>
        </p:spPr>
        <p:txBody>
          <a:bodyPr/>
          <a:lstStyle>
            <a:lvl1pPr>
              <a:defRPr sz="2400">
                <a:solidFill>
                  <a:schemeClr val="tx2"/>
                </a:solidFill>
              </a:defRPr>
            </a:lvl1pPr>
            <a:lvl2pPr marL="112713" indent="-112713">
              <a:defRPr sz="1800"/>
            </a:lvl2pPr>
            <a:lvl3pPr marL="233363" indent="-63500" defTabSz="404813">
              <a:defRPr sz="1400"/>
            </a:lvl3pPr>
            <a:lvl4pPr marL="509588" indent="-169863">
              <a:defRPr sz="1200"/>
            </a:lvl4pPr>
            <a:lvl5pPr marL="744538" indent="-171450">
              <a:buFont typeface="Segoe UI" panose="020B0502040204020203" pitchFamily="34" charset="0"/>
              <a:buChar char="-"/>
              <a:defRPr sz="1050">
                <a:solidFill>
                  <a:schemeClr val="tx1"/>
                </a:solidFill>
                <a:latin typeface="+mn-lt"/>
              </a:defRPr>
            </a:lvl5pPr>
          </a:lstStyle>
          <a:p>
            <a:pPr lvl="0"/>
            <a:r>
              <a:rPr lang="en-US"/>
              <a:t>Click to edit Master text styles 24pt | Single word or line header</a:t>
            </a:r>
          </a:p>
          <a:p>
            <a:pPr lvl="1"/>
            <a:r>
              <a:rPr lang="en-US"/>
              <a:t>Second level 18pt | Single word or line summary or sub-detail</a:t>
            </a:r>
          </a:p>
          <a:p>
            <a:pPr lvl="2"/>
            <a:r>
              <a:rPr lang="en-US"/>
              <a:t>Third level 14pt | Single word or line</a:t>
            </a:r>
          </a:p>
          <a:p>
            <a:pPr lvl="3"/>
            <a:r>
              <a:rPr lang="en-US"/>
              <a:t>Fourth level 12pt | Single word or line</a:t>
            </a:r>
          </a:p>
          <a:p>
            <a:pPr lvl="4"/>
            <a:r>
              <a:rPr lang="en-US"/>
              <a:t>Fifth level 10.5pt | Single word</a:t>
            </a:r>
          </a:p>
        </p:txBody>
      </p:sp>
      <p:sp>
        <p:nvSpPr>
          <p:cNvPr id="6" name="Title 5">
            <a:extLst>
              <a:ext uri="{FF2B5EF4-FFF2-40B4-BE49-F238E27FC236}">
                <a16:creationId xmlns:a16="http://schemas.microsoft.com/office/drawing/2014/main" id="{C68FCEA5-908D-4F6E-8BB9-83682173559D}"/>
              </a:ext>
            </a:extLst>
          </p:cNvPr>
          <p:cNvSpPr>
            <a:spLocks noGrp="1"/>
          </p:cNvSpPr>
          <p:nvPr>
            <p:ph type="title"/>
          </p:nvPr>
        </p:nvSpPr>
        <p:spPr/>
        <p:txBody>
          <a:bodyPr/>
          <a:lstStyle/>
          <a:p>
            <a:r>
              <a:rPr lang="en-US"/>
              <a:t>Click to edit Master title style</a:t>
            </a:r>
          </a:p>
        </p:txBody>
      </p:sp>
      <p:sp>
        <p:nvSpPr>
          <p:cNvPr id="7" name="Text Placeholder 6">
            <a:extLst>
              <a:ext uri="{FF2B5EF4-FFF2-40B4-BE49-F238E27FC236}">
                <a16:creationId xmlns:a16="http://schemas.microsoft.com/office/drawing/2014/main" id="{D86315E1-CAD8-4AA8-9C4E-46873A1677F2}"/>
              </a:ext>
            </a:extLst>
          </p:cNvPr>
          <p:cNvSpPr>
            <a:spLocks noGrp="1"/>
          </p:cNvSpPr>
          <p:nvPr>
            <p:ph type="body" sz="quarter" idx="11" hasCustomPrompt="1"/>
          </p:nvPr>
        </p:nvSpPr>
        <p:spPr>
          <a:xfrm>
            <a:off x="228600" y="773770"/>
            <a:ext cx="11736388" cy="606456"/>
          </a:xfrm>
        </p:spPr>
        <p:txBody>
          <a:bodyPr anchor="t" anchorCtr="0"/>
          <a:lstStyle>
            <a:lvl1pPr algn="l">
              <a:defRPr sz="1800">
                <a:solidFill>
                  <a:schemeClr val="tx2"/>
                </a:solidFill>
                <a:latin typeface="+mj-lt"/>
              </a:defRPr>
            </a:lvl1pPr>
          </a:lstStyle>
          <a:p>
            <a:pPr lvl="0"/>
            <a:r>
              <a:rPr lang="en-US"/>
              <a:t>Click to edit subhead here 18pt.</a:t>
            </a:r>
          </a:p>
        </p:txBody>
      </p:sp>
      <p:cxnSp>
        <p:nvCxnSpPr>
          <p:cNvPr id="9" name="Straight Connector 8">
            <a:extLst>
              <a:ext uri="{FF2B5EF4-FFF2-40B4-BE49-F238E27FC236}">
                <a16:creationId xmlns:a16="http://schemas.microsoft.com/office/drawing/2014/main" id="{16B54294-1215-4947-A976-7E02C7F13FE1}"/>
              </a:ext>
            </a:extLst>
          </p:cNvPr>
          <p:cNvCxnSpPr/>
          <p:nvPr userDrawn="1"/>
        </p:nvCxnSpPr>
        <p:spPr>
          <a:xfrm>
            <a:off x="467833" y="744825"/>
            <a:ext cx="93566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607310"/>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DD5A47-6702-4069-8271-BC6FDB982CB4}"/>
              </a:ext>
            </a:extLst>
          </p:cNvPr>
          <p:cNvSpPr>
            <a:spLocks noGrp="1"/>
          </p:cNvSpPr>
          <p:nvPr>
            <p:ph type="title" hasCustomPrompt="1"/>
          </p:nvPr>
        </p:nvSpPr>
        <p:spPr/>
        <p:txBody>
          <a:bodyPr/>
          <a:lstStyle>
            <a:lvl1pPr>
              <a:defRPr/>
            </a:lvl1pPr>
          </a:lstStyle>
          <a:p>
            <a:r>
              <a:rPr lang="en-US"/>
              <a:t>Title only | Left Justified </a:t>
            </a:r>
          </a:p>
        </p:txBody>
      </p:sp>
    </p:spTree>
    <p:extLst>
      <p:ext uri="{BB962C8B-B14F-4D97-AF65-F5344CB8AC3E}">
        <p14:creationId xmlns:p14="http://schemas.microsoft.com/office/powerpoint/2010/main" val="2730794709"/>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Layou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0" y="0"/>
                        <a:ext cx="211667" cy="158750"/>
                      </a:xfrm>
                      <a:prstGeom prst="rect">
                        <a:avLst/>
                      </a:prstGeom>
                    </p:spPr>
                  </p:pic>
                </p:oleObj>
              </mc:Fallback>
            </mc:AlternateContent>
          </a:graphicData>
        </a:graphic>
      </p:graphicFrame>
    </p:spTree>
    <p:extLst>
      <p:ext uri="{BB962C8B-B14F-4D97-AF65-F5344CB8AC3E}">
        <p14:creationId xmlns:p14="http://schemas.microsoft.com/office/powerpoint/2010/main" val="3669724139"/>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55CE36-58B7-4BD1-930A-CD57D44B1ED1}"/>
              </a:ext>
            </a:extLst>
          </p:cNvPr>
          <p:cNvSpPr>
            <a:spLocks noGrp="1"/>
          </p:cNvSpPr>
          <p:nvPr>
            <p:ph type="body" idx="1"/>
          </p:nvPr>
        </p:nvSpPr>
        <p:spPr>
          <a:xfrm>
            <a:off x="228600" y="1052424"/>
            <a:ext cx="11734800" cy="5333370"/>
          </a:xfrm>
          <a:prstGeom prst="rect">
            <a:avLst/>
          </a:prstGeom>
        </p:spPr>
        <p:txBody>
          <a:bodyPr vert="horz" lIns="45720" tIns="45720" rIns="45720" bIns="45720" rtlCol="0">
            <a:noAutofit/>
          </a:bodyPr>
          <a:lstStyle/>
          <a:p>
            <a:pPr lvl="0"/>
            <a:r>
              <a:rPr lang="en-US"/>
              <a:t>Click to edit Master text styles 24pt | Single word or line header</a:t>
            </a:r>
          </a:p>
          <a:p>
            <a:pPr lvl="1"/>
            <a:r>
              <a:rPr lang="en-US"/>
              <a:t>Second level 18pt | Single word or line summary or sub-detail</a:t>
            </a:r>
          </a:p>
          <a:p>
            <a:pPr lvl="2"/>
            <a:r>
              <a:rPr lang="en-US"/>
              <a:t>Third level 14pt | Single word or line</a:t>
            </a:r>
          </a:p>
          <a:p>
            <a:pPr lvl="3"/>
            <a:r>
              <a:rPr lang="en-US"/>
              <a:t>Fourth level 12pt | Single word or line</a:t>
            </a:r>
          </a:p>
          <a:p>
            <a:pPr lvl="4"/>
            <a:r>
              <a:rPr lang="en-US"/>
              <a:t>Fifth level 10.5pt | Single word</a:t>
            </a:r>
          </a:p>
          <a:p>
            <a:pPr lvl="4"/>
            <a:endParaRPr lang="en-US"/>
          </a:p>
        </p:txBody>
      </p:sp>
      <p:sp>
        <p:nvSpPr>
          <p:cNvPr id="3" name="Title Placeholder 2">
            <a:extLst>
              <a:ext uri="{FF2B5EF4-FFF2-40B4-BE49-F238E27FC236}">
                <a16:creationId xmlns:a16="http://schemas.microsoft.com/office/drawing/2014/main" id="{D903A7FC-F554-4289-A3BA-26835ACDEF23}"/>
              </a:ext>
            </a:extLst>
          </p:cNvPr>
          <p:cNvSpPr>
            <a:spLocks noGrp="1"/>
          </p:cNvSpPr>
          <p:nvPr>
            <p:ph type="title"/>
          </p:nvPr>
        </p:nvSpPr>
        <p:spPr>
          <a:xfrm>
            <a:off x="350873" y="228600"/>
            <a:ext cx="11610917" cy="516225"/>
          </a:xfrm>
          <a:prstGeom prst="rect">
            <a:avLst/>
          </a:prstGeom>
        </p:spPr>
        <p:txBody>
          <a:bodyPr vert="horz" lIns="45720" tIns="45720" rIns="45720" bIns="45720" rtlCol="0" anchor="ctr" anchorCtr="0">
            <a:noAutofit/>
          </a:bodyPr>
          <a:lstStyle/>
          <a:p>
            <a:r>
              <a:rPr lang="en-US"/>
              <a:t>Click to edit Master 24pt.</a:t>
            </a:r>
          </a:p>
        </p:txBody>
      </p:sp>
      <p:sp>
        <p:nvSpPr>
          <p:cNvPr id="50" name="Rectangle 49">
            <a:extLst>
              <a:ext uri="{FF2B5EF4-FFF2-40B4-BE49-F238E27FC236}">
                <a16:creationId xmlns:a16="http://schemas.microsoft.com/office/drawing/2014/main" id="{21AA8FE7-0B3A-4A76-8015-9B475A0846A3}"/>
              </a:ext>
            </a:extLst>
          </p:cNvPr>
          <p:cNvSpPr/>
          <p:nvPr userDrawn="1"/>
        </p:nvSpPr>
        <p:spPr>
          <a:xfrm>
            <a:off x="0" y="6821424"/>
            <a:ext cx="12192000" cy="365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700" spc="260" baseline="0">
              <a:solidFill>
                <a:schemeClr val="accent2"/>
              </a:solidFill>
            </a:endParaRPr>
          </a:p>
        </p:txBody>
      </p:sp>
    </p:spTree>
    <p:extLst>
      <p:ext uri="{BB962C8B-B14F-4D97-AF65-F5344CB8AC3E}">
        <p14:creationId xmlns:p14="http://schemas.microsoft.com/office/powerpoint/2010/main" val="111138820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697" r:id="rId3"/>
    <p:sldLayoutId id="2147483679" r:id="rId4"/>
    <p:sldLayoutId id="2147483685" r:id="rId5"/>
    <p:sldLayoutId id="2147483693" r:id="rId6"/>
    <p:sldLayoutId id="2147483692" r:id="rId7"/>
    <p:sldLayoutId id="2147483662" r:id="rId8"/>
    <p:sldLayoutId id="2147483669" r:id="rId9"/>
    <p:sldLayoutId id="2147483686" r:id="rId10"/>
    <p:sldLayoutId id="2147483701" r:id="rId11"/>
    <p:sldLayoutId id="2147483667" r:id="rId12"/>
    <p:sldLayoutId id="2147483666" r:id="rId13"/>
    <p:sldLayoutId id="2147483703" r:id="rId14"/>
    <p:sldLayoutId id="2147483702" r:id="rId15"/>
    <p:sldLayoutId id="2147483710" r:id="rId16"/>
    <p:sldLayoutId id="2147483711" r:id="rId17"/>
  </p:sldLayoutIdLst>
  <p:transition spd="slow">
    <p:wipe dir="r"/>
  </p:transition>
  <p:hf hdr="0" ftr="0" dt="0"/>
  <p:txStyles>
    <p:titleStyle>
      <a:lvl1pPr algn="l" defTabSz="488814" rtl="0" eaLnBrk="1" latinLnBrk="0" hangingPunct="1">
        <a:lnSpc>
          <a:spcPct val="90000"/>
        </a:lnSpc>
        <a:spcBef>
          <a:spcPct val="0"/>
        </a:spcBef>
        <a:buNone/>
        <a:defRPr lang="en-US" sz="2400" b="0" kern="1200" cap="none" baseline="0" dirty="0">
          <a:solidFill>
            <a:schemeClr val="tx2"/>
          </a:solidFill>
          <a:latin typeface="+mj-lt"/>
          <a:ea typeface="Open Sans" panose="020B0606030504020204" pitchFamily="34" charset="0"/>
          <a:cs typeface="Segoe UI" panose="020B0502040204020203" pitchFamily="34" charset="0"/>
        </a:defRPr>
      </a:lvl1pPr>
    </p:titleStyle>
    <p:bodyStyle>
      <a:lvl1pPr marL="112713" indent="-112713" algn="l" defTabSz="114300" rtl="0" eaLnBrk="1" latinLnBrk="0" hangingPunct="1">
        <a:lnSpc>
          <a:spcPct val="90000"/>
        </a:lnSpc>
        <a:spcBef>
          <a:spcPts val="1200"/>
        </a:spcBef>
        <a:spcAft>
          <a:spcPts val="488"/>
        </a:spcAft>
        <a:buClr>
          <a:schemeClr val="bg1"/>
        </a:buClr>
        <a:buFont typeface="Arial" panose="020B0604020202020204" pitchFamily="34" charset="0"/>
        <a:buChar char="•"/>
        <a:defRPr lang="en-US" sz="2400" kern="1200" spc="0" dirty="0" smtClean="0">
          <a:solidFill>
            <a:schemeClr val="tx2"/>
          </a:solidFill>
          <a:latin typeface="Segoe UI" panose="020B0502040204020203" pitchFamily="34" charset="0"/>
          <a:ea typeface="Open Sans" panose="020B0606030504020204" pitchFamily="34" charset="0"/>
          <a:cs typeface="Segoe UI" panose="020B0502040204020203" pitchFamily="34" charset="0"/>
        </a:defRPr>
      </a:lvl1pPr>
      <a:lvl2pPr marL="112713" indent="-112713" algn="l" defTabSz="114300" rtl="0" eaLnBrk="1" latinLnBrk="0" hangingPunct="1">
        <a:lnSpc>
          <a:spcPct val="90000"/>
        </a:lnSpc>
        <a:spcBef>
          <a:spcPts val="0"/>
        </a:spcBef>
        <a:spcAft>
          <a:spcPts val="488"/>
        </a:spcAft>
        <a:buClr>
          <a:schemeClr val="bg1"/>
        </a:buClr>
        <a:buFont typeface="Arial" panose="020B0604020202020204" pitchFamily="34" charset="0"/>
        <a:buChar char="•"/>
        <a:defRPr lang="en-US" sz="1800" kern="1200" spc="0" dirty="0" smtClean="0">
          <a:solidFill>
            <a:schemeClr val="tx1"/>
          </a:solidFill>
          <a:latin typeface="Segoe UI" panose="020B0502040204020203" pitchFamily="34" charset="0"/>
          <a:ea typeface="Open Sans" panose="020B0606030504020204" pitchFamily="34" charset="0"/>
          <a:cs typeface="Segoe UI" panose="020B0502040204020203" pitchFamily="34" charset="0"/>
        </a:defRPr>
      </a:lvl2pPr>
      <a:lvl3pPr marL="169863" indent="0" algn="l" defTabSz="114300" rtl="0" eaLnBrk="1" latinLnBrk="0" hangingPunct="1">
        <a:lnSpc>
          <a:spcPct val="90000"/>
        </a:lnSpc>
        <a:spcBef>
          <a:spcPts val="288"/>
        </a:spcBef>
        <a:spcAft>
          <a:spcPts val="488"/>
        </a:spcAft>
        <a:buClr>
          <a:schemeClr val="bg1"/>
        </a:buClr>
        <a:buFont typeface="Arial" panose="020B0604020202020204" pitchFamily="34" charset="0"/>
        <a:buChar char="•"/>
        <a:defRPr lang="en-US" sz="1200" kern="1200" spc="0" dirty="0" smtClean="0">
          <a:solidFill>
            <a:schemeClr val="tx1"/>
          </a:solidFill>
          <a:latin typeface="Segoe UI" panose="020B0502040204020203" pitchFamily="34" charset="0"/>
          <a:ea typeface="Open Sans" panose="020B0606030504020204" pitchFamily="34" charset="0"/>
          <a:cs typeface="Segoe UI" panose="020B0502040204020203" pitchFamily="34" charset="0"/>
        </a:defRPr>
      </a:lvl3pPr>
      <a:lvl4pPr marL="457200" indent="-117475" algn="l" defTabSz="230188" rtl="0" eaLnBrk="1" latinLnBrk="0" hangingPunct="1">
        <a:lnSpc>
          <a:spcPct val="90000"/>
        </a:lnSpc>
        <a:spcBef>
          <a:spcPts val="0"/>
        </a:spcBef>
        <a:spcAft>
          <a:spcPts val="488"/>
        </a:spcAft>
        <a:buClr>
          <a:schemeClr val="tx1"/>
        </a:buClr>
        <a:buFont typeface="Arial" panose="020B0604020202020204" pitchFamily="34" charset="0"/>
        <a:buChar char="•"/>
        <a:defRPr lang="en-US" sz="1050" i="0" kern="1200" spc="0" dirty="0" smtClean="0">
          <a:solidFill>
            <a:schemeClr val="tx1"/>
          </a:solidFill>
          <a:latin typeface="Segoe UI" panose="020B0502040204020203" pitchFamily="34" charset="0"/>
          <a:ea typeface="Open Sans" panose="020B0606030504020204" pitchFamily="34" charset="0"/>
          <a:cs typeface="Segoe UI" panose="020B0502040204020203" pitchFamily="34" charset="0"/>
        </a:defRPr>
      </a:lvl4pPr>
      <a:lvl5pPr marL="627063" indent="-117475" algn="l" defTabSz="488814" rtl="0" eaLnBrk="1" latinLnBrk="0" hangingPunct="1">
        <a:lnSpc>
          <a:spcPct val="90000"/>
        </a:lnSpc>
        <a:spcBef>
          <a:spcPts val="0"/>
        </a:spcBef>
        <a:spcAft>
          <a:spcPts val="488"/>
        </a:spcAft>
        <a:buClrTx/>
        <a:buFont typeface="Segoe UI" panose="020B0502040204020203" pitchFamily="34" charset="0"/>
        <a:buChar char="-"/>
        <a:defRPr lang="en-US" sz="1050" kern="1200" spc="0" dirty="0" smtClean="0">
          <a:solidFill>
            <a:schemeClr val="tx1"/>
          </a:solidFill>
          <a:latin typeface="+mn-lt"/>
          <a:ea typeface="Open Sans" panose="020B0606030504020204" pitchFamily="34" charset="0"/>
          <a:cs typeface="Segoe UI" panose="020B0502040204020203" pitchFamily="34" charset="0"/>
        </a:defRPr>
      </a:lvl5pPr>
      <a:lvl6pPr marL="0" indent="0" algn="ctr" defTabSz="488814" rtl="0" eaLnBrk="1" latinLnBrk="0" hangingPunct="1">
        <a:lnSpc>
          <a:spcPct val="100000"/>
        </a:lnSpc>
        <a:spcBef>
          <a:spcPts val="0"/>
        </a:spcBef>
        <a:spcAft>
          <a:spcPts val="0"/>
        </a:spcAft>
        <a:buFont typeface="Arial" panose="020B0604020202020204" pitchFamily="34" charset="0"/>
        <a:buNone/>
        <a:defRPr lang="en-US" sz="614" kern="1200" spc="63" dirty="0" smtClean="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defRPr>
      </a:lvl6pPr>
      <a:lvl7pPr marL="1588645" indent="-122204" algn="l" defTabSz="488814" rtl="0" eaLnBrk="1" latinLnBrk="0" hangingPunct="1">
        <a:lnSpc>
          <a:spcPct val="90000"/>
        </a:lnSpc>
        <a:spcBef>
          <a:spcPts val="267"/>
        </a:spcBef>
        <a:buFont typeface="Arial" panose="020B0604020202020204" pitchFamily="34" charset="0"/>
        <a:buChar char="•"/>
        <a:defRPr sz="963" kern="1200">
          <a:solidFill>
            <a:schemeClr val="tx1"/>
          </a:solidFill>
          <a:latin typeface="+mn-lt"/>
          <a:ea typeface="+mn-ea"/>
          <a:cs typeface="+mn-cs"/>
        </a:defRPr>
      </a:lvl7pPr>
      <a:lvl8pPr marL="1833052" indent="-122204" algn="l" defTabSz="488814" rtl="0" eaLnBrk="1" latinLnBrk="0" hangingPunct="1">
        <a:lnSpc>
          <a:spcPct val="90000"/>
        </a:lnSpc>
        <a:spcBef>
          <a:spcPts val="267"/>
        </a:spcBef>
        <a:buFont typeface="Arial" panose="020B0604020202020204" pitchFamily="34" charset="0"/>
        <a:buChar char="•"/>
        <a:defRPr sz="963" kern="1200">
          <a:solidFill>
            <a:schemeClr val="tx1"/>
          </a:solidFill>
          <a:latin typeface="+mn-lt"/>
          <a:ea typeface="+mn-ea"/>
          <a:cs typeface="+mn-cs"/>
        </a:defRPr>
      </a:lvl8pPr>
      <a:lvl9pPr marL="2077458" indent="-122204" algn="l" defTabSz="488814" rtl="0" eaLnBrk="1" latinLnBrk="0" hangingPunct="1">
        <a:lnSpc>
          <a:spcPct val="90000"/>
        </a:lnSpc>
        <a:spcBef>
          <a:spcPts val="267"/>
        </a:spcBef>
        <a:buFont typeface="Arial" panose="020B0604020202020204" pitchFamily="34" charset="0"/>
        <a:buChar char="•"/>
        <a:defRPr sz="963" kern="1200">
          <a:solidFill>
            <a:schemeClr val="tx1"/>
          </a:solidFill>
          <a:latin typeface="+mn-lt"/>
          <a:ea typeface="+mn-ea"/>
          <a:cs typeface="+mn-cs"/>
        </a:defRPr>
      </a:lvl9pPr>
    </p:bodyStyle>
    <p:otherStyle>
      <a:defPPr>
        <a:defRPr lang="en-US"/>
      </a:defPPr>
      <a:lvl1pPr marL="0" algn="l" defTabSz="488814" rtl="0" eaLnBrk="1" latinLnBrk="0" hangingPunct="1">
        <a:defRPr sz="963" kern="1200">
          <a:solidFill>
            <a:schemeClr val="tx1"/>
          </a:solidFill>
          <a:latin typeface="+mn-lt"/>
          <a:ea typeface="+mn-ea"/>
          <a:cs typeface="+mn-cs"/>
        </a:defRPr>
      </a:lvl1pPr>
      <a:lvl2pPr marL="244407" algn="l" defTabSz="488814" rtl="0" eaLnBrk="1" latinLnBrk="0" hangingPunct="1">
        <a:defRPr sz="963" kern="1200">
          <a:solidFill>
            <a:schemeClr val="tx1"/>
          </a:solidFill>
          <a:latin typeface="+mn-lt"/>
          <a:ea typeface="+mn-ea"/>
          <a:cs typeface="+mn-cs"/>
        </a:defRPr>
      </a:lvl2pPr>
      <a:lvl3pPr marL="488814" algn="l" defTabSz="488814" rtl="0" eaLnBrk="1" latinLnBrk="0" hangingPunct="1">
        <a:defRPr sz="963" kern="1200">
          <a:solidFill>
            <a:schemeClr val="tx1"/>
          </a:solidFill>
          <a:latin typeface="+mn-lt"/>
          <a:ea typeface="+mn-ea"/>
          <a:cs typeface="+mn-cs"/>
        </a:defRPr>
      </a:lvl3pPr>
      <a:lvl4pPr marL="733220" algn="l" defTabSz="488814" rtl="0" eaLnBrk="1" latinLnBrk="0" hangingPunct="1">
        <a:defRPr sz="963" kern="1200">
          <a:solidFill>
            <a:schemeClr val="tx1"/>
          </a:solidFill>
          <a:latin typeface="+mn-lt"/>
          <a:ea typeface="+mn-ea"/>
          <a:cs typeface="+mn-cs"/>
        </a:defRPr>
      </a:lvl4pPr>
      <a:lvl5pPr marL="977628" algn="l" defTabSz="488814" rtl="0" eaLnBrk="1" latinLnBrk="0" hangingPunct="1">
        <a:defRPr sz="963" kern="1200">
          <a:solidFill>
            <a:schemeClr val="tx1"/>
          </a:solidFill>
          <a:latin typeface="+mn-lt"/>
          <a:ea typeface="+mn-ea"/>
          <a:cs typeface="+mn-cs"/>
        </a:defRPr>
      </a:lvl5pPr>
      <a:lvl6pPr marL="1222034" algn="l" defTabSz="488814" rtl="0" eaLnBrk="1" latinLnBrk="0" hangingPunct="1">
        <a:defRPr sz="963" kern="1200">
          <a:solidFill>
            <a:schemeClr val="tx1"/>
          </a:solidFill>
          <a:latin typeface="+mn-lt"/>
          <a:ea typeface="+mn-ea"/>
          <a:cs typeface="+mn-cs"/>
        </a:defRPr>
      </a:lvl6pPr>
      <a:lvl7pPr marL="1466441" algn="l" defTabSz="488814" rtl="0" eaLnBrk="1" latinLnBrk="0" hangingPunct="1">
        <a:defRPr sz="963" kern="1200">
          <a:solidFill>
            <a:schemeClr val="tx1"/>
          </a:solidFill>
          <a:latin typeface="+mn-lt"/>
          <a:ea typeface="+mn-ea"/>
          <a:cs typeface="+mn-cs"/>
        </a:defRPr>
      </a:lvl7pPr>
      <a:lvl8pPr marL="1710848" algn="l" defTabSz="488814" rtl="0" eaLnBrk="1" latinLnBrk="0" hangingPunct="1">
        <a:defRPr sz="963" kern="1200">
          <a:solidFill>
            <a:schemeClr val="tx1"/>
          </a:solidFill>
          <a:latin typeface="+mn-lt"/>
          <a:ea typeface="+mn-ea"/>
          <a:cs typeface="+mn-cs"/>
        </a:defRPr>
      </a:lvl8pPr>
      <a:lvl9pPr marL="1955255" algn="l" defTabSz="488814" rtl="0" eaLnBrk="1" latinLnBrk="0" hangingPunct="1">
        <a:defRPr sz="96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userDrawn="1">
          <p15:clr>
            <a:srgbClr val="9FCC3B"/>
          </p15:clr>
        </p15:guide>
        <p15:guide id="3" pos="264" userDrawn="1">
          <p15:clr>
            <a:srgbClr val="F26B43"/>
          </p15:clr>
        </p15:guide>
        <p15:guide id="4" pos="7537" userDrawn="1">
          <p15:clr>
            <a:srgbClr val="F26B43"/>
          </p15:clr>
        </p15:guide>
        <p15:guide id="5" orient="horz" pos="144">
          <p15:clr>
            <a:srgbClr val="F26B43"/>
          </p15:clr>
        </p15:guide>
        <p15:guide id="6" orient="horz" pos="6192">
          <p15:clr>
            <a:srgbClr val="F26B43"/>
          </p15:clr>
        </p15:guide>
        <p15:guide id="7" orient="horz" pos="659" userDrawn="1">
          <p15:clr>
            <a:srgbClr val="F26B43"/>
          </p15:clr>
        </p15:guide>
        <p15:guide id="8" pos="144" userDrawn="1">
          <p15:clr>
            <a:srgbClr val="F26B43"/>
          </p15:clr>
        </p15:guide>
        <p15:guide id="9" pos="5880" userDrawn="1">
          <p15:clr>
            <a:srgbClr val="9FCC3B"/>
          </p15:clr>
        </p15:guide>
        <p15:guide id="11" orient="horz" pos="1440" userDrawn="1">
          <p15:clr>
            <a:srgbClr val="9FCC3B"/>
          </p15:clr>
        </p15:guide>
        <p15:guide id="12" orient="horz" pos="4320" userDrawn="1">
          <p15:clr>
            <a:srgbClr val="F26B43"/>
          </p15:clr>
        </p15:guide>
        <p15:guide id="14" pos="5136" userDrawn="1">
          <p15:clr>
            <a:srgbClr val="9FCC3B"/>
          </p15:clr>
        </p15:guide>
        <p15:guide id="15" pos="1680" userDrawn="1">
          <p15:clr>
            <a:srgbClr val="9FCC3B"/>
          </p15:clr>
        </p15:guide>
        <p15:guide id="16" pos="2112" userDrawn="1">
          <p15:clr>
            <a:srgbClr val="9FCC3B"/>
          </p15:clr>
        </p15:guide>
        <p15:guide id="17" pos="7440" userDrawn="1">
          <p15:clr>
            <a:srgbClr val="F26B43"/>
          </p15:clr>
        </p15:guide>
        <p15:guide id="18" orient="horz" pos="76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rest/api/power-bi/datasets/refresh-dataset" TargetMode="External"/><Relationship Id="rId2" Type="http://schemas.openxmlformats.org/officeDocument/2006/relationships/hyperlink" Target="https://azure.microsoft.com/en-us/pricing/details/devops/azure-devops-services/" TargetMode="External"/><Relationship Id="rId1" Type="http://schemas.openxmlformats.org/officeDocument/2006/relationships/slideLayout" Target="../slideLayouts/slideLayout8.xml"/><Relationship Id="rId6" Type="http://schemas.openxmlformats.org/officeDocument/2006/relationships/hyperlink" Target="https://docs.microsoft.com/en-us/rest/api/azure/devops/account/accounts/list?view=azure-devops-rest-7.1&amp;tabs=HTTP" TargetMode="External"/><Relationship Id="rId5" Type="http://schemas.openxmlformats.org/officeDocument/2006/relationships/hyperlink" Target="https://docs.microsoft.com/en-us/rest/api/azure/devops/memberentitlementmanagement/user-entitlements/list?view=azure-devops-rest-4.1&amp;tabs=HTTP" TargetMode="External"/><Relationship Id="rId4" Type="http://schemas.openxmlformats.org/officeDocument/2006/relationships/hyperlink" Target="https://docs.microsoft.com/en-us/rest/api/cost-management/"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E173B-D4A3-5EB7-FF77-323BD54C79F8}"/>
              </a:ext>
            </a:extLst>
          </p:cNvPr>
          <p:cNvSpPr>
            <a:spLocks noGrp="1"/>
          </p:cNvSpPr>
          <p:nvPr>
            <p:ph type="title"/>
          </p:nvPr>
        </p:nvSpPr>
        <p:spPr/>
        <p:txBody>
          <a:bodyPr/>
          <a:lstStyle/>
          <a:p>
            <a:r>
              <a:rPr lang="en-US" sz="4400" b="1" dirty="0"/>
              <a:t>Azure DevOps Users Auditor</a:t>
            </a:r>
            <a:endParaRPr lang="en-IN" dirty="0"/>
          </a:p>
        </p:txBody>
      </p:sp>
    </p:spTree>
    <p:extLst>
      <p:ext uri="{BB962C8B-B14F-4D97-AF65-F5344CB8AC3E}">
        <p14:creationId xmlns:p14="http://schemas.microsoft.com/office/powerpoint/2010/main" val="329906703"/>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D9BE6B-C584-99EB-FC62-E4F56F8070BA}"/>
              </a:ext>
            </a:extLst>
          </p:cNvPr>
          <p:cNvSpPr>
            <a:spLocks noGrp="1"/>
          </p:cNvSpPr>
          <p:nvPr>
            <p:ph type="title"/>
          </p:nvPr>
        </p:nvSpPr>
        <p:spPr/>
        <p:txBody>
          <a:bodyPr/>
          <a:lstStyle/>
          <a:p>
            <a:r>
              <a:rPr lang="en-US" dirty="0">
                <a:solidFill>
                  <a:schemeClr val="bg1"/>
                </a:solidFill>
              </a:rPr>
              <a:t>Features and Benefits</a:t>
            </a:r>
          </a:p>
        </p:txBody>
      </p:sp>
      <p:sp>
        <p:nvSpPr>
          <p:cNvPr id="2" name="TextBox 1">
            <a:extLst>
              <a:ext uri="{FF2B5EF4-FFF2-40B4-BE49-F238E27FC236}">
                <a16:creationId xmlns:a16="http://schemas.microsoft.com/office/drawing/2014/main" id="{0DA9C945-3404-FDAC-EE86-9DEAB614E8DD}"/>
              </a:ext>
            </a:extLst>
          </p:cNvPr>
          <p:cNvSpPr txBox="1"/>
          <p:nvPr/>
        </p:nvSpPr>
        <p:spPr>
          <a:xfrm>
            <a:off x="350873" y="973425"/>
            <a:ext cx="10961140" cy="5355312"/>
          </a:xfrm>
          <a:prstGeom prst="rect">
            <a:avLst/>
          </a:prstGeom>
          <a:noFill/>
        </p:spPr>
        <p:txBody>
          <a:bodyPr wrap="square" rtlCol="0">
            <a:spAutoFit/>
          </a:bodyPr>
          <a:lstStyle/>
          <a:p>
            <a:pPr marL="285750" indent="-285750">
              <a:spcBef>
                <a:spcPts val="1800"/>
              </a:spcBef>
              <a:buFont typeface="Arial" panose="020B0604020202020204" pitchFamily="34" charset="0"/>
              <a:buChar char="•"/>
            </a:pPr>
            <a:r>
              <a:rPr lang="en-US" dirty="0">
                <a:solidFill>
                  <a:schemeClr val="bg1"/>
                </a:solidFill>
                <a:latin typeface="Segoe UI" panose="020B0502040204020203" pitchFamily="34" charset="0"/>
                <a:cs typeface="Segoe UI"/>
              </a:rPr>
              <a:t>Cost effective and a simple solution with a huge impact on savings</a:t>
            </a:r>
          </a:p>
          <a:p>
            <a:pPr marL="285750" indent="-285750">
              <a:spcBef>
                <a:spcPts val="1800"/>
              </a:spcBef>
              <a:buFont typeface="Arial" panose="020B0604020202020204" pitchFamily="34" charset="0"/>
              <a:buChar char="•"/>
            </a:pPr>
            <a:r>
              <a:rPr lang="en-US" dirty="0">
                <a:solidFill>
                  <a:schemeClr val="bg1"/>
                </a:solidFill>
                <a:latin typeface="Segoe UI" panose="020B0502040204020203" pitchFamily="34" charset="0"/>
                <a:cs typeface="Segoe UI"/>
              </a:rPr>
              <a:t>Customers can perform analysis on their Azure DevOps account with wide variety of metrics like</a:t>
            </a:r>
          </a:p>
          <a:p>
            <a:pPr marL="742950" lvl="1" indent="-285750">
              <a:spcBef>
                <a:spcPts val="600"/>
              </a:spcBef>
              <a:buFont typeface="Arial" panose="020B0604020202020204" pitchFamily="34" charset="0"/>
              <a:buChar char="•"/>
            </a:pPr>
            <a:r>
              <a:rPr lang="en-US" dirty="0">
                <a:solidFill>
                  <a:schemeClr val="bg1"/>
                </a:solidFill>
                <a:latin typeface="Segoe UI" panose="020B0502040204020203" pitchFamily="34" charset="0"/>
                <a:cs typeface="Segoe UI"/>
              </a:rPr>
              <a:t>Total users with different licenses</a:t>
            </a:r>
          </a:p>
          <a:p>
            <a:pPr marL="742950" lvl="1" indent="-285750">
              <a:spcBef>
                <a:spcPts val="600"/>
              </a:spcBef>
              <a:buFont typeface="Arial" panose="020B0604020202020204" pitchFamily="34" charset="0"/>
              <a:buChar char="•"/>
            </a:pPr>
            <a:r>
              <a:rPr lang="en-US" dirty="0">
                <a:solidFill>
                  <a:schemeClr val="bg1"/>
                </a:solidFill>
                <a:latin typeface="Segoe UI" panose="020B0502040204020203" pitchFamily="34" charset="0"/>
                <a:cs typeface="Segoe UI"/>
              </a:rPr>
              <a:t>Total active users for whom customer is getting charged on Azure</a:t>
            </a:r>
          </a:p>
          <a:p>
            <a:pPr marL="742950" lvl="1" indent="-285750">
              <a:spcBef>
                <a:spcPts val="600"/>
              </a:spcBef>
              <a:buFont typeface="Arial" panose="020B0604020202020204" pitchFamily="34" charset="0"/>
              <a:buChar char="•"/>
            </a:pPr>
            <a:r>
              <a:rPr lang="en-US" dirty="0">
                <a:solidFill>
                  <a:schemeClr val="bg1"/>
                </a:solidFill>
                <a:latin typeface="Segoe UI" panose="020B0502040204020203" pitchFamily="34" charset="0"/>
                <a:cs typeface="Segoe UI"/>
              </a:rPr>
              <a:t>Estimated cost based on active licenses</a:t>
            </a:r>
          </a:p>
          <a:p>
            <a:pPr marL="742950" lvl="1" indent="-285750">
              <a:spcBef>
                <a:spcPts val="600"/>
              </a:spcBef>
              <a:buFont typeface="Arial" panose="020B0604020202020204" pitchFamily="34" charset="0"/>
              <a:buChar char="•"/>
            </a:pPr>
            <a:r>
              <a:rPr lang="en-US" dirty="0">
                <a:solidFill>
                  <a:schemeClr val="bg1"/>
                </a:solidFill>
                <a:latin typeface="Segoe UI" panose="020B0502040204020203" pitchFamily="34" charset="0"/>
                <a:cs typeface="Segoe UI"/>
              </a:rPr>
              <a:t>Actual cost associated to active users from their Azure Subscription</a:t>
            </a:r>
          </a:p>
          <a:p>
            <a:pPr marL="742950" lvl="1" indent="-285750">
              <a:spcBef>
                <a:spcPts val="600"/>
              </a:spcBef>
              <a:buFont typeface="Arial" panose="020B0604020202020204" pitchFamily="34" charset="0"/>
              <a:buChar char="•"/>
            </a:pPr>
            <a:r>
              <a:rPr lang="en-US" dirty="0">
                <a:solidFill>
                  <a:schemeClr val="bg1"/>
                </a:solidFill>
                <a:latin typeface="Segoe UI" panose="020B0502040204020203" pitchFamily="34" charset="0"/>
                <a:cs typeface="Segoe UI"/>
              </a:rPr>
              <a:t>Predicted users and cost after 6 months as per historic trends</a:t>
            </a:r>
          </a:p>
          <a:p>
            <a:pPr marL="742950" lvl="1" indent="-285750">
              <a:spcBef>
                <a:spcPts val="600"/>
              </a:spcBef>
              <a:buFont typeface="Arial" panose="020B0604020202020204" pitchFamily="34" charset="0"/>
              <a:buChar char="•"/>
            </a:pPr>
            <a:r>
              <a:rPr lang="en-US" dirty="0">
                <a:solidFill>
                  <a:schemeClr val="bg1"/>
                </a:solidFill>
                <a:latin typeface="Segoe UI" panose="020B0502040204020203" pitchFamily="34" charset="0"/>
                <a:cs typeface="Segoe UI"/>
              </a:rPr>
              <a:t>And many more…</a:t>
            </a:r>
            <a:endParaRPr lang="en-US" sz="1800" b="0" i="0" dirty="0">
              <a:solidFill>
                <a:schemeClr val="bg1"/>
              </a:solidFill>
              <a:effectLst/>
              <a:latin typeface="Segoe UI" panose="020B0502040204020203" pitchFamily="34" charset="0"/>
              <a:cs typeface="Segoe UI"/>
            </a:endParaRPr>
          </a:p>
          <a:p>
            <a:pPr marL="285750" indent="-285750">
              <a:spcBef>
                <a:spcPts val="1800"/>
              </a:spcBef>
              <a:buFont typeface="Arial" panose="020B0604020202020204" pitchFamily="34" charset="0"/>
              <a:buChar char="•"/>
            </a:pPr>
            <a:r>
              <a:rPr lang="en-US" dirty="0">
                <a:solidFill>
                  <a:schemeClr val="bg1"/>
                </a:solidFill>
                <a:latin typeface="Segoe UI" panose="020B0502040204020203" pitchFamily="34" charset="0"/>
                <a:cs typeface="Segoe UI"/>
              </a:rPr>
              <a:t>With the help of Forecast model in advance we got an idea about how many accounts will be created in future and how much cost we will spending on DevOps licenses.</a:t>
            </a:r>
          </a:p>
          <a:p>
            <a:pPr marL="285750" indent="-285750">
              <a:spcBef>
                <a:spcPts val="1800"/>
              </a:spcBef>
              <a:buFont typeface="Arial" panose="020B0604020202020204" pitchFamily="34" charset="0"/>
              <a:buChar char="•"/>
            </a:pPr>
            <a:r>
              <a:rPr lang="en-US" dirty="0">
                <a:solidFill>
                  <a:schemeClr val="bg1"/>
                </a:solidFill>
                <a:latin typeface="Segoe UI" panose="020B0502040204020203" pitchFamily="34" charset="0"/>
                <a:cs typeface="Segoe UI"/>
              </a:rPr>
              <a:t>Administrator doesn’t have to manually check and figure out gaps which are causing huge amount of unnecessary costs. Specially for big organizations having huge userbase.</a:t>
            </a:r>
          </a:p>
          <a:p>
            <a:pPr marL="285750" indent="-285750">
              <a:spcBef>
                <a:spcPts val="1800"/>
              </a:spcBef>
              <a:buFont typeface="Arial" panose="020B0604020202020204" pitchFamily="34" charset="0"/>
              <a:buChar char="•"/>
            </a:pPr>
            <a:r>
              <a:rPr lang="en-US" dirty="0">
                <a:solidFill>
                  <a:schemeClr val="bg1"/>
                </a:solidFill>
                <a:latin typeface="Segoe UI" panose="020B0502040204020203" pitchFamily="34" charset="0"/>
                <a:cs typeface="Segoe UI"/>
              </a:rPr>
              <a:t>Administrator can filter out users who haven’t accessed Azure DevOps from longer time and move the paid licenses to Stakeholder.</a:t>
            </a:r>
          </a:p>
        </p:txBody>
      </p:sp>
    </p:spTree>
    <p:extLst>
      <p:ext uri="{BB962C8B-B14F-4D97-AF65-F5344CB8AC3E}">
        <p14:creationId xmlns:p14="http://schemas.microsoft.com/office/powerpoint/2010/main" val="1616269574"/>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D9BE6B-C584-99EB-FC62-E4F56F8070BA}"/>
              </a:ext>
            </a:extLst>
          </p:cNvPr>
          <p:cNvSpPr>
            <a:spLocks noGrp="1"/>
          </p:cNvSpPr>
          <p:nvPr>
            <p:ph type="title"/>
          </p:nvPr>
        </p:nvSpPr>
        <p:spPr/>
        <p:txBody>
          <a:bodyPr/>
          <a:lstStyle/>
          <a:p>
            <a:r>
              <a:rPr lang="en-US" dirty="0">
                <a:solidFill>
                  <a:schemeClr val="bg1"/>
                </a:solidFill>
              </a:rPr>
              <a:t>Demo</a:t>
            </a:r>
          </a:p>
        </p:txBody>
      </p:sp>
      <p:pic>
        <p:nvPicPr>
          <p:cNvPr id="4" name="Picture 3">
            <a:extLst>
              <a:ext uri="{FF2B5EF4-FFF2-40B4-BE49-F238E27FC236}">
                <a16:creationId xmlns:a16="http://schemas.microsoft.com/office/drawing/2014/main" id="{03706A31-D9A8-B8C1-6F54-1ECEC2644EA9}"/>
              </a:ext>
            </a:extLst>
          </p:cNvPr>
          <p:cNvPicPr>
            <a:picLocks noChangeAspect="1"/>
          </p:cNvPicPr>
          <p:nvPr/>
        </p:nvPicPr>
        <p:blipFill>
          <a:blip r:embed="rId2"/>
          <a:stretch>
            <a:fillRect/>
          </a:stretch>
        </p:blipFill>
        <p:spPr>
          <a:xfrm>
            <a:off x="939659" y="1430593"/>
            <a:ext cx="10039451" cy="3546546"/>
          </a:xfrm>
          <a:prstGeom prst="rect">
            <a:avLst/>
          </a:prstGeom>
        </p:spPr>
      </p:pic>
    </p:spTree>
    <p:extLst>
      <p:ext uri="{BB962C8B-B14F-4D97-AF65-F5344CB8AC3E}">
        <p14:creationId xmlns:p14="http://schemas.microsoft.com/office/powerpoint/2010/main" val="1789647376"/>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D9BE6B-C584-99EB-FC62-E4F56F8070BA}"/>
              </a:ext>
            </a:extLst>
          </p:cNvPr>
          <p:cNvSpPr>
            <a:spLocks noGrp="1"/>
          </p:cNvSpPr>
          <p:nvPr>
            <p:ph type="title"/>
          </p:nvPr>
        </p:nvSpPr>
        <p:spPr/>
        <p:txBody>
          <a:bodyPr/>
          <a:lstStyle/>
          <a:p>
            <a:r>
              <a:rPr lang="en-US" dirty="0">
                <a:solidFill>
                  <a:schemeClr val="bg1"/>
                </a:solidFill>
              </a:rPr>
              <a:t>Demo</a:t>
            </a:r>
          </a:p>
        </p:txBody>
      </p:sp>
      <p:pic>
        <p:nvPicPr>
          <p:cNvPr id="3" name="Picture 2">
            <a:extLst>
              <a:ext uri="{FF2B5EF4-FFF2-40B4-BE49-F238E27FC236}">
                <a16:creationId xmlns:a16="http://schemas.microsoft.com/office/drawing/2014/main" id="{4AA86004-EBBA-06CD-C6A9-58AD8A359F2A}"/>
              </a:ext>
            </a:extLst>
          </p:cNvPr>
          <p:cNvPicPr>
            <a:picLocks noChangeAspect="1"/>
          </p:cNvPicPr>
          <p:nvPr/>
        </p:nvPicPr>
        <p:blipFill>
          <a:blip r:embed="rId2"/>
          <a:stretch>
            <a:fillRect/>
          </a:stretch>
        </p:blipFill>
        <p:spPr>
          <a:xfrm>
            <a:off x="1511686" y="744825"/>
            <a:ext cx="9168627" cy="5809130"/>
          </a:xfrm>
          <a:prstGeom prst="rect">
            <a:avLst/>
          </a:prstGeom>
        </p:spPr>
      </p:pic>
    </p:spTree>
    <p:extLst>
      <p:ext uri="{BB962C8B-B14F-4D97-AF65-F5344CB8AC3E}">
        <p14:creationId xmlns:p14="http://schemas.microsoft.com/office/powerpoint/2010/main" val="1264587970"/>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D9BE6B-C584-99EB-FC62-E4F56F8070BA}"/>
              </a:ext>
            </a:extLst>
          </p:cNvPr>
          <p:cNvSpPr>
            <a:spLocks noGrp="1"/>
          </p:cNvSpPr>
          <p:nvPr>
            <p:ph type="title"/>
          </p:nvPr>
        </p:nvSpPr>
        <p:spPr/>
        <p:txBody>
          <a:bodyPr/>
          <a:lstStyle/>
          <a:p>
            <a:r>
              <a:rPr lang="en-US" dirty="0">
                <a:solidFill>
                  <a:schemeClr val="bg1"/>
                </a:solidFill>
              </a:rPr>
              <a:t>Demo</a:t>
            </a:r>
          </a:p>
        </p:txBody>
      </p:sp>
      <p:pic>
        <p:nvPicPr>
          <p:cNvPr id="4" name="Picture 3">
            <a:extLst>
              <a:ext uri="{FF2B5EF4-FFF2-40B4-BE49-F238E27FC236}">
                <a16:creationId xmlns:a16="http://schemas.microsoft.com/office/drawing/2014/main" id="{B4DAA9BF-75E0-D41E-6393-6E9C55D9779E}"/>
              </a:ext>
            </a:extLst>
          </p:cNvPr>
          <p:cNvPicPr>
            <a:picLocks noChangeAspect="1"/>
          </p:cNvPicPr>
          <p:nvPr/>
        </p:nvPicPr>
        <p:blipFill>
          <a:blip r:embed="rId2"/>
          <a:stretch>
            <a:fillRect/>
          </a:stretch>
        </p:blipFill>
        <p:spPr>
          <a:xfrm>
            <a:off x="822649" y="1271407"/>
            <a:ext cx="10546701" cy="4315186"/>
          </a:xfrm>
          <a:prstGeom prst="rect">
            <a:avLst/>
          </a:prstGeom>
        </p:spPr>
      </p:pic>
    </p:spTree>
    <p:extLst>
      <p:ext uri="{BB962C8B-B14F-4D97-AF65-F5344CB8AC3E}">
        <p14:creationId xmlns:p14="http://schemas.microsoft.com/office/powerpoint/2010/main" val="3244028301"/>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D9BE6B-C584-99EB-FC62-E4F56F8070BA}"/>
              </a:ext>
            </a:extLst>
          </p:cNvPr>
          <p:cNvSpPr>
            <a:spLocks noGrp="1"/>
          </p:cNvSpPr>
          <p:nvPr>
            <p:ph type="title"/>
          </p:nvPr>
        </p:nvSpPr>
        <p:spPr/>
        <p:txBody>
          <a:bodyPr/>
          <a:lstStyle/>
          <a:p>
            <a:r>
              <a:rPr lang="en-US" dirty="0">
                <a:solidFill>
                  <a:schemeClr val="bg1"/>
                </a:solidFill>
              </a:rPr>
              <a:t>Demo</a:t>
            </a:r>
          </a:p>
        </p:txBody>
      </p:sp>
      <p:pic>
        <p:nvPicPr>
          <p:cNvPr id="4" name="Picture 3">
            <a:extLst>
              <a:ext uri="{FF2B5EF4-FFF2-40B4-BE49-F238E27FC236}">
                <a16:creationId xmlns:a16="http://schemas.microsoft.com/office/drawing/2014/main" id="{70296897-EDD0-BE66-F4C6-1134E884BA19}"/>
              </a:ext>
            </a:extLst>
          </p:cNvPr>
          <p:cNvPicPr>
            <a:picLocks noChangeAspect="1"/>
          </p:cNvPicPr>
          <p:nvPr/>
        </p:nvPicPr>
        <p:blipFill>
          <a:blip r:embed="rId2"/>
          <a:stretch>
            <a:fillRect/>
          </a:stretch>
        </p:blipFill>
        <p:spPr>
          <a:xfrm>
            <a:off x="847727" y="1264670"/>
            <a:ext cx="10617208" cy="4833409"/>
          </a:xfrm>
          <a:prstGeom prst="rect">
            <a:avLst/>
          </a:prstGeom>
        </p:spPr>
      </p:pic>
    </p:spTree>
    <p:extLst>
      <p:ext uri="{BB962C8B-B14F-4D97-AF65-F5344CB8AC3E}">
        <p14:creationId xmlns:p14="http://schemas.microsoft.com/office/powerpoint/2010/main" val="1145923778"/>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AD7777E8-B606-DC5A-A337-A89426EFCB8A}"/>
              </a:ext>
            </a:extLst>
          </p:cNvPr>
          <p:cNvSpPr/>
          <p:nvPr/>
        </p:nvSpPr>
        <p:spPr>
          <a:xfrm>
            <a:off x="432516" y="1871622"/>
            <a:ext cx="11352439" cy="4757777"/>
          </a:xfrm>
          <a:custGeom>
            <a:avLst/>
            <a:gdLst>
              <a:gd name="connsiteX0" fmla="*/ 0 w 7080250"/>
              <a:gd name="connsiteY0" fmla="*/ 0 h 2301239"/>
              <a:gd name="connsiteX1" fmla="*/ 7080250 w 7080250"/>
              <a:gd name="connsiteY1" fmla="*/ 0 h 2301239"/>
              <a:gd name="connsiteX2" fmla="*/ 7080250 w 7080250"/>
              <a:gd name="connsiteY2" fmla="*/ 2301239 h 2301239"/>
              <a:gd name="connsiteX3" fmla="*/ 0 w 7080250"/>
              <a:gd name="connsiteY3" fmla="*/ 2301239 h 2301239"/>
              <a:gd name="connsiteX4" fmla="*/ 0 w 7080250"/>
              <a:gd name="connsiteY4" fmla="*/ 0 h 2301239"/>
              <a:gd name="connsiteX0" fmla="*/ 7080250 w 7171690"/>
              <a:gd name="connsiteY0" fmla="*/ 2301239 h 2392679"/>
              <a:gd name="connsiteX1" fmla="*/ 0 w 7171690"/>
              <a:gd name="connsiteY1" fmla="*/ 2301239 h 2392679"/>
              <a:gd name="connsiteX2" fmla="*/ 0 w 7171690"/>
              <a:gd name="connsiteY2" fmla="*/ 0 h 2392679"/>
              <a:gd name="connsiteX3" fmla="*/ 7080250 w 7171690"/>
              <a:gd name="connsiteY3" fmla="*/ 0 h 2392679"/>
              <a:gd name="connsiteX4" fmla="*/ 7171690 w 7171690"/>
              <a:gd name="connsiteY4" fmla="*/ 2392679 h 2392679"/>
              <a:gd name="connsiteX0" fmla="*/ 7080250 w 7080250"/>
              <a:gd name="connsiteY0" fmla="*/ 2301239 h 2301239"/>
              <a:gd name="connsiteX1" fmla="*/ 0 w 7080250"/>
              <a:gd name="connsiteY1" fmla="*/ 2301239 h 2301239"/>
              <a:gd name="connsiteX2" fmla="*/ 0 w 7080250"/>
              <a:gd name="connsiteY2" fmla="*/ 0 h 2301239"/>
              <a:gd name="connsiteX3" fmla="*/ 7080250 w 7080250"/>
              <a:gd name="connsiteY3" fmla="*/ 0 h 2301239"/>
              <a:gd name="connsiteX0" fmla="*/ 7080250 w 7080250"/>
              <a:gd name="connsiteY0" fmla="*/ 2301239 h 2301239"/>
              <a:gd name="connsiteX1" fmla="*/ 0 w 7080250"/>
              <a:gd name="connsiteY1" fmla="*/ 2301239 h 2301239"/>
              <a:gd name="connsiteX2" fmla="*/ 0 w 7080250"/>
              <a:gd name="connsiteY2" fmla="*/ 0 h 2301239"/>
            </a:gdLst>
            <a:ahLst/>
            <a:cxnLst>
              <a:cxn ang="0">
                <a:pos x="connsiteX0" y="connsiteY0"/>
              </a:cxn>
              <a:cxn ang="0">
                <a:pos x="connsiteX1" y="connsiteY1"/>
              </a:cxn>
              <a:cxn ang="0">
                <a:pos x="connsiteX2" y="connsiteY2"/>
              </a:cxn>
            </a:cxnLst>
            <a:rect l="l" t="t" r="r" b="b"/>
            <a:pathLst>
              <a:path w="7080250" h="2301239">
                <a:moveTo>
                  <a:pt x="7080250" y="2301239"/>
                </a:moveTo>
                <a:lnTo>
                  <a:pt x="0" y="2301239"/>
                </a:lnTo>
                <a:lnTo>
                  <a:pt x="0" y="0"/>
                </a:lnTo>
              </a:path>
            </a:pathLst>
          </a:custGeom>
          <a:noFill/>
          <a:ln w="6350">
            <a:solidFill>
              <a:srgbClr val="FFFFFF">
                <a:lumMod val="75000"/>
              </a:srgbClr>
            </a:solidFill>
          </a:ln>
          <a:effectLst/>
        </p:spPr>
        <p:txBody>
          <a:bodyPr lIns="91440" tIns="45720" rIns="91440" bIns="45720" rtlCol="0" anchor="t">
            <a:noAutofit/>
          </a:bodyPr>
          <a:lstStyle/>
          <a:p>
            <a:pPr marL="285750" marR="0" lvl="0" indent="-28575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bg1"/>
                </a:solidFill>
                <a:effectLst/>
                <a:uLnTx/>
                <a:uFillTx/>
                <a:latin typeface="Segoe UI Semibold"/>
                <a:cs typeface="Segoe UI Semibold"/>
              </a:rPr>
              <a:t>Target industries</a:t>
            </a:r>
            <a:r>
              <a:rPr kumimoji="0" lang="en-US" sz="1400" b="0" i="0" u="none" strike="noStrike" kern="0" cap="none" spc="0" normalizeH="0" baseline="0" noProof="0" dirty="0">
                <a:ln>
                  <a:noFill/>
                </a:ln>
                <a:solidFill>
                  <a:schemeClr val="bg1"/>
                </a:solidFill>
                <a:effectLst/>
                <a:uLnTx/>
                <a:uFillTx/>
                <a:latin typeface="Segoe UI"/>
                <a:cs typeface="Segoe UI Semibold"/>
              </a:rPr>
              <a:t>: All</a:t>
            </a:r>
          </a:p>
          <a:p>
            <a:pPr marL="285750" indent="-285750">
              <a:spcAft>
                <a:spcPts val="600"/>
              </a:spcAft>
              <a:buFont typeface="Arial" panose="020B0604020202020204" pitchFamily="34" charset="0"/>
              <a:buChar char="•"/>
              <a:defRPr/>
            </a:pPr>
            <a:r>
              <a:rPr lang="en-US" sz="1400" kern="0" dirty="0">
                <a:solidFill>
                  <a:schemeClr val="bg1"/>
                </a:solidFill>
                <a:latin typeface="Segoe UI Semibold"/>
                <a:cs typeface="Segoe UI Semibold"/>
              </a:rPr>
              <a:t>Company size: 500+ employees</a:t>
            </a:r>
          </a:p>
          <a:p>
            <a:pPr marL="285750" marR="0" lvl="0" indent="-28575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bg1"/>
                </a:solidFill>
                <a:effectLst/>
                <a:uLnTx/>
                <a:uFillTx/>
                <a:latin typeface="Segoe UI Semibold"/>
                <a:cs typeface="Segoe UI Semibold"/>
              </a:rPr>
              <a:t>Target Business Processes: Technical </a:t>
            </a:r>
            <a:endParaRPr lang="en-US" sz="1400" b="0" i="0" u="none" strike="noStrike" kern="0" cap="none" spc="0" normalizeH="0" baseline="0" noProof="0" dirty="0">
              <a:ln>
                <a:noFill/>
              </a:ln>
              <a:solidFill>
                <a:schemeClr val="bg1"/>
              </a:solidFill>
              <a:effectLst/>
              <a:uLnTx/>
              <a:uFillTx/>
              <a:latin typeface="Segoe UI Semibold"/>
              <a:cs typeface="Segoe UI Semibold"/>
            </a:endParaRPr>
          </a:p>
          <a:p>
            <a:pPr marL="285750" marR="0" lvl="0" indent="-28575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bg1"/>
                </a:solidFill>
                <a:effectLst/>
                <a:uLnTx/>
                <a:uFillTx/>
                <a:latin typeface="Segoe UI Semibold"/>
                <a:cs typeface="Segoe UI Semibold"/>
              </a:rPr>
              <a:t>Personas within target</a:t>
            </a:r>
            <a:r>
              <a:rPr lang="en-US" sz="1400" kern="0" dirty="0">
                <a:solidFill>
                  <a:schemeClr val="bg1"/>
                </a:solidFill>
                <a:latin typeface="Segoe UI Semibold"/>
                <a:cs typeface="Segoe UI Semibold"/>
              </a:rPr>
              <a:t>: Business owners</a:t>
            </a:r>
            <a:br>
              <a:rPr lang="en-US" sz="1400" kern="0" dirty="0">
                <a:solidFill>
                  <a:schemeClr val="bg1"/>
                </a:solidFill>
                <a:latin typeface="Segoe UI Semibold"/>
                <a:cs typeface="Segoe UI Semibold"/>
              </a:rPr>
            </a:br>
            <a:endParaRPr lang="en-US" sz="1400" kern="0" dirty="0">
              <a:solidFill>
                <a:schemeClr val="bg1"/>
              </a:solidFill>
              <a:latin typeface="Segoe UI Semibold"/>
              <a:cs typeface="Segoe UI Semibold"/>
            </a:endParaRPr>
          </a:p>
          <a:p>
            <a:pPr marL="285750" marR="0" lvl="0" indent="-28575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0" cap="none" spc="0" normalizeH="0" baseline="0" noProof="0" dirty="0">
                <a:ln>
                  <a:noFill/>
                </a:ln>
                <a:solidFill>
                  <a:schemeClr val="bg1"/>
                </a:solidFill>
                <a:effectLst/>
                <a:uLnTx/>
                <a:uFillTx/>
                <a:latin typeface="Segoe UI Semibold"/>
                <a:cs typeface="Segoe UI Semibold"/>
              </a:rPr>
              <a:t>We have fetched actual</a:t>
            </a:r>
            <a:r>
              <a:rPr lang="en-US" sz="1400" kern="0" dirty="0">
                <a:solidFill>
                  <a:schemeClr val="bg1"/>
                </a:solidFill>
                <a:latin typeface="Segoe UI Semibold"/>
                <a:cs typeface="Segoe UI Semibold"/>
              </a:rPr>
              <a:t> </a:t>
            </a:r>
            <a:r>
              <a:rPr kumimoji="0" lang="en-US" sz="1400" b="0" i="0" u="none" strike="noStrike" kern="0" cap="none" spc="0" normalizeH="0" baseline="0" noProof="0" dirty="0">
                <a:ln>
                  <a:noFill/>
                </a:ln>
                <a:solidFill>
                  <a:schemeClr val="bg1"/>
                </a:solidFill>
                <a:effectLst/>
                <a:uLnTx/>
                <a:uFillTx/>
                <a:latin typeface="Segoe UI Semibold"/>
                <a:cs typeface="Segoe UI Semibold"/>
              </a:rPr>
              <a:t>insights related to DevOps licenses associated to Azure Subscription cost and following are</a:t>
            </a:r>
            <a:r>
              <a:rPr lang="en-US" sz="1400" kern="0" dirty="0">
                <a:solidFill>
                  <a:schemeClr val="bg1"/>
                </a:solidFill>
                <a:latin typeface="Segoe UI Semibold"/>
                <a:cs typeface="Segoe UI Semibold"/>
              </a:rPr>
              <a:t> some of our target companies with maximum consumption.</a:t>
            </a:r>
            <a:endParaRPr kumimoji="0" lang="en-US" sz="1400" b="0" i="0" u="none" strike="noStrike" kern="0" cap="none" spc="0" normalizeH="0" baseline="0" noProof="0" dirty="0">
              <a:ln>
                <a:noFill/>
              </a:ln>
              <a:solidFill>
                <a:schemeClr val="bg1"/>
              </a:solidFill>
              <a:effectLst/>
              <a:uLnTx/>
              <a:uFillTx/>
              <a:latin typeface="Segoe UI Semibold"/>
              <a:cs typeface="Segoe UI Semibold"/>
            </a:endParaRPr>
          </a:p>
          <a:p>
            <a:pPr marL="742950" lvl="1" indent="-285750">
              <a:buFont typeface="Arial" panose="020B0604020202020204" pitchFamily="34" charset="0"/>
              <a:buChar char="•"/>
            </a:pPr>
            <a:r>
              <a:rPr lang="en-IN" sz="1400" dirty="0">
                <a:solidFill>
                  <a:schemeClr val="bg1"/>
                </a:solidFill>
                <a:effectLst/>
                <a:latin typeface="-apple-system"/>
              </a:rPr>
              <a:t>PROCTER &amp; GAMBLE COMPANY</a:t>
            </a:r>
          </a:p>
          <a:p>
            <a:pPr marL="742950" lvl="1" indent="-285750">
              <a:buFont typeface="Arial" panose="020B0604020202020204" pitchFamily="34" charset="0"/>
              <a:buChar char="•"/>
            </a:pPr>
            <a:r>
              <a:rPr lang="en-IN" sz="1400" dirty="0">
                <a:solidFill>
                  <a:schemeClr val="bg1"/>
                </a:solidFill>
                <a:effectLst/>
                <a:latin typeface="-apple-system"/>
              </a:rPr>
              <a:t>KTM Industries AG</a:t>
            </a:r>
          </a:p>
          <a:p>
            <a:pPr marL="742950" lvl="1" indent="-285750">
              <a:buFont typeface="Arial" panose="020B0604020202020204" pitchFamily="34" charset="0"/>
              <a:buChar char="•"/>
            </a:pPr>
            <a:r>
              <a:rPr lang="en-IN" sz="1400" dirty="0">
                <a:solidFill>
                  <a:schemeClr val="bg1"/>
                </a:solidFill>
                <a:effectLst/>
                <a:latin typeface="-apple-system"/>
              </a:rPr>
              <a:t>KROGER CO</a:t>
            </a:r>
          </a:p>
          <a:p>
            <a:pPr marL="742950" lvl="1" indent="-285750">
              <a:buFont typeface="Arial" panose="020B0604020202020204" pitchFamily="34" charset="0"/>
              <a:buChar char="•"/>
            </a:pPr>
            <a:r>
              <a:rPr lang="en-IN" sz="1400" dirty="0">
                <a:solidFill>
                  <a:schemeClr val="bg1"/>
                </a:solidFill>
                <a:effectLst/>
                <a:latin typeface="-apple-system"/>
              </a:rPr>
              <a:t>INDUSTRIELLE ALLIANCE</a:t>
            </a:r>
            <a:endParaRPr lang="en-IN" sz="1400" dirty="0">
              <a:solidFill>
                <a:schemeClr val="bg1"/>
              </a:solidFill>
              <a:latin typeface="-apple-system"/>
            </a:endParaRPr>
          </a:p>
          <a:p>
            <a:pPr marL="742950" lvl="1" indent="-285750">
              <a:buFont typeface="Arial" panose="020B0604020202020204" pitchFamily="34" charset="0"/>
              <a:buChar char="•"/>
            </a:pPr>
            <a:r>
              <a:rPr lang="en-IN" sz="1400" dirty="0">
                <a:solidFill>
                  <a:schemeClr val="bg1"/>
                </a:solidFill>
                <a:effectLst/>
                <a:latin typeface="-apple-system"/>
              </a:rPr>
              <a:t>ROLLS-ROYCE PLC</a:t>
            </a:r>
          </a:p>
          <a:p>
            <a:pPr marL="742950" lvl="1" indent="-285750">
              <a:buFont typeface="Arial" panose="020B0604020202020204" pitchFamily="34" charset="0"/>
              <a:buChar char="•"/>
            </a:pPr>
            <a:r>
              <a:rPr lang="en-IN" sz="1400" dirty="0">
                <a:solidFill>
                  <a:schemeClr val="bg1"/>
                </a:solidFill>
                <a:effectLst/>
                <a:latin typeface="-apple-system"/>
              </a:rPr>
              <a:t>NATIONAL BASKETBALL ASSOCIATION</a:t>
            </a:r>
          </a:p>
          <a:p>
            <a:pPr marL="742950" lvl="1" indent="-285750">
              <a:buFont typeface="Arial" panose="020B0604020202020204" pitchFamily="34" charset="0"/>
              <a:buChar char="•"/>
            </a:pPr>
            <a:r>
              <a:rPr lang="en-IN" sz="1400" dirty="0">
                <a:solidFill>
                  <a:schemeClr val="bg1"/>
                </a:solidFill>
                <a:effectLst/>
                <a:latin typeface="-apple-system"/>
              </a:rPr>
              <a:t>DELOITTE &amp; TOUCHEEY GLOBAL SERVICES LIMITED</a:t>
            </a:r>
          </a:p>
          <a:p>
            <a:pPr marL="742950" lvl="1" indent="-285750">
              <a:buFont typeface="Arial" panose="020B0604020202020204" pitchFamily="34" charset="0"/>
              <a:buChar char="•"/>
            </a:pPr>
            <a:r>
              <a:rPr lang="en-US" sz="1400" b="0" i="0" dirty="0">
                <a:solidFill>
                  <a:schemeClr val="bg1"/>
                </a:solidFill>
                <a:effectLst/>
                <a:latin typeface="-apple-system"/>
              </a:rPr>
              <a:t>GOVERNMENT OF ONTARIO</a:t>
            </a:r>
          </a:p>
          <a:p>
            <a:pPr marL="742950" lvl="1" indent="-285750">
              <a:buFont typeface="Arial" panose="020B0604020202020204" pitchFamily="34" charset="0"/>
              <a:buChar char="•"/>
            </a:pPr>
            <a:r>
              <a:rPr lang="en-US" sz="1400" b="0" i="0" dirty="0">
                <a:solidFill>
                  <a:schemeClr val="bg1"/>
                </a:solidFill>
                <a:effectLst/>
                <a:latin typeface="-apple-system"/>
              </a:rPr>
              <a:t>INFOCORP URUGUAY</a:t>
            </a:r>
          </a:p>
          <a:p>
            <a:pPr marL="742950" lvl="1" indent="-285750">
              <a:buFont typeface="Arial" panose="020B0604020202020204" pitchFamily="34" charset="0"/>
              <a:buChar char="•"/>
            </a:pPr>
            <a:r>
              <a:rPr lang="en-US" sz="1400" b="0" i="0" dirty="0">
                <a:solidFill>
                  <a:schemeClr val="bg1"/>
                </a:solidFill>
                <a:effectLst/>
                <a:latin typeface="-apple-system"/>
              </a:rPr>
              <a:t>SASOL SOUTH AFRICA LTD</a:t>
            </a:r>
            <a:r>
              <a:rPr lang="en-IN" sz="1400" dirty="0">
                <a:solidFill>
                  <a:schemeClr val="bg1"/>
                </a:solidFill>
                <a:effectLst/>
                <a:latin typeface="-apple-system"/>
              </a:rPr>
              <a:t> </a:t>
            </a:r>
            <a:br>
              <a:rPr lang="en-IN" sz="1400" dirty="0"/>
            </a:br>
            <a:endParaRPr lang="en-IN" sz="1400" dirty="0"/>
          </a:p>
          <a:p>
            <a:pPr marL="742950" lvl="1" indent="-285750">
              <a:spcAft>
                <a:spcPts val="600"/>
              </a:spcAft>
              <a:buFont typeface="Arial" panose="020B0604020202020204" pitchFamily="34" charset="0"/>
              <a:buChar char="•"/>
              <a:defRPr/>
            </a:pPr>
            <a:endParaRPr kumimoji="0" lang="en-US" sz="1400" b="0" i="0" u="none" strike="noStrike" kern="0" cap="none" spc="0" normalizeH="0" baseline="0" noProof="0" dirty="0">
              <a:ln>
                <a:noFill/>
              </a:ln>
              <a:solidFill>
                <a:schemeClr val="bg1"/>
              </a:solidFill>
              <a:effectLst/>
              <a:uLnTx/>
              <a:uFillTx/>
              <a:latin typeface="Segoe UI Semibold"/>
              <a:cs typeface="Segoe UI Semibold"/>
            </a:endParaRPr>
          </a:p>
        </p:txBody>
      </p:sp>
      <p:sp>
        <p:nvSpPr>
          <p:cNvPr id="8" name="Rectangle 7">
            <a:extLst>
              <a:ext uri="{FF2B5EF4-FFF2-40B4-BE49-F238E27FC236}">
                <a16:creationId xmlns:a16="http://schemas.microsoft.com/office/drawing/2014/main" id="{F9EEF758-92CB-3E79-8C95-FCA05C1BFF78}"/>
              </a:ext>
            </a:extLst>
          </p:cNvPr>
          <p:cNvSpPr/>
          <p:nvPr/>
        </p:nvSpPr>
        <p:spPr>
          <a:xfrm>
            <a:off x="381001" y="1015350"/>
            <a:ext cx="11391811" cy="457200"/>
          </a:xfrm>
          <a:prstGeom prst="rect">
            <a:avLst/>
          </a:prstGeom>
          <a:solidFill>
            <a:schemeClr val="accent2"/>
          </a:solidFill>
          <a:ln w="6350">
            <a:solidFill>
              <a:srgbClr val="262626"/>
            </a:solidFill>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Semibold" panose="020B0702040204020203" pitchFamily="34" charset="0"/>
                <a:cs typeface="Segoe UI Semibold" panose="020B0702040204020203" pitchFamily="34" charset="0"/>
              </a:rPr>
              <a:t>Ideal Customer Profile (ICP)</a:t>
            </a:r>
          </a:p>
        </p:txBody>
      </p:sp>
      <p:sp>
        <p:nvSpPr>
          <p:cNvPr id="2" name="Title 1">
            <a:extLst>
              <a:ext uri="{FF2B5EF4-FFF2-40B4-BE49-F238E27FC236}">
                <a16:creationId xmlns:a16="http://schemas.microsoft.com/office/drawing/2014/main" id="{B577822E-E755-E73F-404C-FD52565CC554}"/>
              </a:ext>
            </a:extLst>
          </p:cNvPr>
          <p:cNvSpPr>
            <a:spLocks noGrp="1"/>
          </p:cNvSpPr>
          <p:nvPr>
            <p:ph type="title"/>
          </p:nvPr>
        </p:nvSpPr>
        <p:spPr/>
        <p:txBody>
          <a:bodyPr/>
          <a:lstStyle/>
          <a:p>
            <a:r>
              <a:rPr lang="en-US" noProof="0" dirty="0">
                <a:solidFill>
                  <a:schemeClr val="bg1"/>
                </a:solidFill>
              </a:rPr>
              <a:t>Business overview</a:t>
            </a:r>
            <a:endParaRPr lang="en-US" dirty="0">
              <a:solidFill>
                <a:schemeClr val="bg1"/>
              </a:solidFill>
            </a:endParaRPr>
          </a:p>
        </p:txBody>
      </p:sp>
    </p:spTree>
    <p:extLst>
      <p:ext uri="{BB962C8B-B14F-4D97-AF65-F5344CB8AC3E}">
        <p14:creationId xmlns:p14="http://schemas.microsoft.com/office/powerpoint/2010/main" val="57571171"/>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FBDE55-3401-2115-B089-351966AAF8C8}"/>
              </a:ext>
            </a:extLst>
          </p:cNvPr>
          <p:cNvSpPr/>
          <p:nvPr/>
        </p:nvSpPr>
        <p:spPr>
          <a:xfrm>
            <a:off x="918949" y="1647078"/>
            <a:ext cx="5484210" cy="249314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20040" anchor="t" anchorCtr="0"/>
          <a:lstStyle/>
          <a:p>
            <a:pPr marL="166688" indent="-166688" algn="just">
              <a:lnSpc>
                <a:spcPts val="1850"/>
              </a:lnSpc>
              <a:buFont typeface="Arial" panose="020B0604020202020204" pitchFamily="34" charset="0"/>
              <a:buChar char="•"/>
            </a:pPr>
            <a:r>
              <a:rPr lang="en-US" sz="1600">
                <a:solidFill>
                  <a:schemeClr val="bg1"/>
                </a:solidFill>
                <a:latin typeface="Segoe UI" panose="020B0502040204020203" pitchFamily="34" charset="0"/>
                <a:cs typeface="Segoe UI"/>
              </a:rPr>
              <a:t>Optimizing cost for DevOps in efficient manner</a:t>
            </a:r>
          </a:p>
          <a:p>
            <a:pPr marL="166688" indent="-166688" algn="just">
              <a:lnSpc>
                <a:spcPts val="1850"/>
              </a:lnSpc>
              <a:buFont typeface="Arial" panose="020B0604020202020204" pitchFamily="34" charset="0"/>
              <a:buChar char="•"/>
            </a:pPr>
            <a:r>
              <a:rPr lang="en-US" sz="1600">
                <a:solidFill>
                  <a:schemeClr val="bg1"/>
                </a:solidFill>
                <a:latin typeface="Segoe UI" panose="020B0502040204020203" pitchFamily="34" charset="0"/>
                <a:cs typeface="Segoe UI"/>
              </a:rPr>
              <a:t>Provide recommendations to save billing cost within app </a:t>
            </a:r>
          </a:p>
          <a:p>
            <a:pPr marL="166688" indent="-166688" algn="just">
              <a:lnSpc>
                <a:spcPts val="1850"/>
              </a:lnSpc>
              <a:buFont typeface="Arial" panose="020B0604020202020204" pitchFamily="34" charset="0"/>
              <a:buChar char="•"/>
            </a:pPr>
            <a:r>
              <a:rPr lang="en-US" sz="1600">
                <a:solidFill>
                  <a:schemeClr val="bg1"/>
                </a:solidFill>
                <a:latin typeface="Segoe UI" panose="020B0502040204020203" pitchFamily="34" charset="0"/>
                <a:cs typeface="Segoe UI"/>
              </a:rPr>
              <a:t>Predictive analysis for users </a:t>
            </a:r>
          </a:p>
          <a:p>
            <a:pPr marL="166688" indent="-166688" algn="just">
              <a:lnSpc>
                <a:spcPts val="1850"/>
              </a:lnSpc>
              <a:buFont typeface="Arial" panose="020B0604020202020204" pitchFamily="34" charset="0"/>
              <a:buChar char="•"/>
            </a:pPr>
            <a:r>
              <a:rPr lang="en-US" sz="1600">
                <a:solidFill>
                  <a:schemeClr val="bg1"/>
                </a:solidFill>
                <a:latin typeface="Segoe UI" panose="020B0502040204020203" pitchFamily="34" charset="0"/>
                <a:cs typeface="Segoe UI"/>
              </a:rPr>
              <a:t>Predictive analysis for billing w/o optimization</a:t>
            </a:r>
          </a:p>
        </p:txBody>
      </p:sp>
      <p:sp>
        <p:nvSpPr>
          <p:cNvPr id="3" name="Rectangle 2">
            <a:extLst>
              <a:ext uri="{FF2B5EF4-FFF2-40B4-BE49-F238E27FC236}">
                <a16:creationId xmlns:a16="http://schemas.microsoft.com/office/drawing/2014/main" id="{CD5DFEF0-5116-BA7D-3CB4-C70CE9595C24}"/>
              </a:ext>
            </a:extLst>
          </p:cNvPr>
          <p:cNvSpPr/>
          <p:nvPr/>
        </p:nvSpPr>
        <p:spPr>
          <a:xfrm>
            <a:off x="918950" y="4213316"/>
            <a:ext cx="5482065" cy="22052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20040" anchor="t" anchorCtr="0"/>
          <a:lstStyle/>
          <a:p>
            <a:pPr marL="166688" indent="-166688" algn="just">
              <a:lnSpc>
                <a:spcPts val="1850"/>
              </a:lnSpc>
              <a:buFont typeface="Arial" panose="020B0604020202020204" pitchFamily="34" charset="0"/>
              <a:buChar char="•"/>
            </a:pPr>
            <a:r>
              <a:rPr lang="en-US" sz="1600">
                <a:solidFill>
                  <a:schemeClr val="bg1"/>
                </a:solidFill>
                <a:latin typeface="Segoe UI" panose="020B0502040204020203" pitchFamily="34" charset="0"/>
                <a:cs typeface="Segoe UI"/>
              </a:rPr>
              <a:t>Partial/incomplete analysis in case of multiple organizations</a:t>
            </a:r>
          </a:p>
          <a:p>
            <a:pPr marL="166688" indent="-166688" algn="just">
              <a:lnSpc>
                <a:spcPts val="1850"/>
              </a:lnSpc>
              <a:buFont typeface="Arial" panose="020B0604020202020204" pitchFamily="34" charset="0"/>
              <a:buChar char="•"/>
            </a:pPr>
            <a:r>
              <a:rPr lang="en-US" sz="1600">
                <a:solidFill>
                  <a:schemeClr val="bg1"/>
                </a:solidFill>
                <a:latin typeface="Segoe UI" panose="020B0502040204020203" pitchFamily="34" charset="0"/>
                <a:cs typeface="Segoe UI"/>
              </a:rPr>
              <a:t>Perform recommended actions from within app </a:t>
            </a:r>
          </a:p>
          <a:p>
            <a:pPr marL="166688" indent="-166688" algn="just">
              <a:lnSpc>
                <a:spcPts val="1850"/>
              </a:lnSpc>
              <a:buFont typeface="Arial" panose="020B0604020202020204" pitchFamily="34" charset="0"/>
              <a:buChar char="•"/>
            </a:pPr>
            <a:r>
              <a:rPr lang="en-US" sz="1600">
                <a:solidFill>
                  <a:schemeClr val="bg1"/>
                </a:solidFill>
                <a:latin typeface="Segoe UI" panose="020B0502040204020203" pitchFamily="34" charset="0"/>
                <a:cs typeface="Segoe UI"/>
              </a:rPr>
              <a:t>Include analysis for Azure Pipelines and Artifacts also</a:t>
            </a:r>
          </a:p>
          <a:p>
            <a:pPr marL="166688" indent="-166688" algn="just">
              <a:lnSpc>
                <a:spcPts val="1850"/>
              </a:lnSpc>
              <a:buFont typeface="Arial" panose="020B0604020202020204" pitchFamily="34" charset="0"/>
              <a:buChar char="•"/>
            </a:pPr>
            <a:endParaRPr lang="en-US" sz="1300" dirty="0">
              <a:solidFill>
                <a:schemeClr val="bg1"/>
              </a:solidFill>
              <a:ea typeface="Open Sans Light" panose="020B0306030504020204" pitchFamily="34" charset="0"/>
              <a:cs typeface="Open Sans Light" panose="020B0306030504020204" pitchFamily="34" charset="0"/>
            </a:endParaRPr>
          </a:p>
        </p:txBody>
      </p:sp>
      <p:sp>
        <p:nvSpPr>
          <p:cNvPr id="4" name="Rectangle 3">
            <a:extLst>
              <a:ext uri="{FF2B5EF4-FFF2-40B4-BE49-F238E27FC236}">
                <a16:creationId xmlns:a16="http://schemas.microsoft.com/office/drawing/2014/main" id="{D140F212-E08C-E763-59D2-F8AFA0359284}"/>
              </a:ext>
            </a:extLst>
          </p:cNvPr>
          <p:cNvSpPr/>
          <p:nvPr/>
        </p:nvSpPr>
        <p:spPr>
          <a:xfrm>
            <a:off x="350873" y="1647077"/>
            <a:ext cx="480897" cy="24931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sz="3599">
              <a:solidFill>
                <a:schemeClr val="bg2"/>
              </a:solidFill>
            </a:endParaRPr>
          </a:p>
        </p:txBody>
      </p:sp>
      <p:sp>
        <p:nvSpPr>
          <p:cNvPr id="5" name="Rectangle 4">
            <a:extLst>
              <a:ext uri="{FF2B5EF4-FFF2-40B4-BE49-F238E27FC236}">
                <a16:creationId xmlns:a16="http://schemas.microsoft.com/office/drawing/2014/main" id="{78A4F6F3-6827-9631-5EE2-0C61D0A52E50}"/>
              </a:ext>
            </a:extLst>
          </p:cNvPr>
          <p:cNvSpPr/>
          <p:nvPr/>
        </p:nvSpPr>
        <p:spPr>
          <a:xfrm>
            <a:off x="350872" y="4213315"/>
            <a:ext cx="480897" cy="2205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sz="3599">
              <a:solidFill>
                <a:schemeClr val="bg2"/>
              </a:solidFill>
            </a:endParaRPr>
          </a:p>
        </p:txBody>
      </p:sp>
      <p:sp>
        <p:nvSpPr>
          <p:cNvPr id="10" name="Rectangle 9">
            <a:extLst>
              <a:ext uri="{FF2B5EF4-FFF2-40B4-BE49-F238E27FC236}">
                <a16:creationId xmlns:a16="http://schemas.microsoft.com/office/drawing/2014/main" id="{76EF503C-9E81-716C-FF6B-7D8F1D1C09F0}"/>
              </a:ext>
            </a:extLst>
          </p:cNvPr>
          <p:cNvSpPr/>
          <p:nvPr/>
        </p:nvSpPr>
        <p:spPr>
          <a:xfrm>
            <a:off x="6479725" y="4207573"/>
            <a:ext cx="5482065" cy="22052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20040" anchor="t" anchorCtr="0"/>
          <a:lstStyle/>
          <a:p>
            <a:pPr marL="166688" indent="-166688" algn="just">
              <a:lnSpc>
                <a:spcPts val="1850"/>
              </a:lnSpc>
              <a:buFont typeface="Arial" panose="020B0604020202020204" pitchFamily="34" charset="0"/>
              <a:buChar char="•"/>
            </a:pPr>
            <a:r>
              <a:rPr lang="en-US" sz="1600">
                <a:solidFill>
                  <a:schemeClr val="bg1"/>
                </a:solidFill>
                <a:latin typeface="Segoe UI" panose="020B0502040204020203" pitchFamily="34" charset="0"/>
                <a:cs typeface="Segoe UI"/>
              </a:rPr>
              <a:t>Being as Microsoft partner, solution will reduce the billing usage from their customers </a:t>
            </a:r>
          </a:p>
          <a:p>
            <a:pPr marL="166688" indent="-166688" algn="just">
              <a:lnSpc>
                <a:spcPts val="1850"/>
              </a:lnSpc>
              <a:buFont typeface="Arial" panose="020B0604020202020204" pitchFamily="34" charset="0"/>
              <a:buChar char="•"/>
            </a:pPr>
            <a:r>
              <a:rPr lang="en-US" sz="1600">
                <a:solidFill>
                  <a:schemeClr val="bg1"/>
                </a:solidFill>
                <a:latin typeface="Segoe UI" panose="020B0502040204020203" pitchFamily="34" charset="0"/>
                <a:cs typeface="Segoe UI"/>
              </a:rPr>
              <a:t>Processes exists in market with similar end goal</a:t>
            </a:r>
          </a:p>
        </p:txBody>
      </p:sp>
      <p:sp>
        <p:nvSpPr>
          <p:cNvPr id="11" name="Rectangle 10">
            <a:extLst>
              <a:ext uri="{FF2B5EF4-FFF2-40B4-BE49-F238E27FC236}">
                <a16:creationId xmlns:a16="http://schemas.microsoft.com/office/drawing/2014/main" id="{5FC6E59E-F224-E9AA-3692-6CE85FDE3EDB}"/>
              </a:ext>
            </a:extLst>
          </p:cNvPr>
          <p:cNvSpPr/>
          <p:nvPr/>
        </p:nvSpPr>
        <p:spPr>
          <a:xfrm>
            <a:off x="6479725" y="1647077"/>
            <a:ext cx="5482065" cy="249314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20040" anchor="t" anchorCtr="0"/>
          <a:lstStyle/>
          <a:p>
            <a:pPr marL="166688" indent="-166688" algn="just">
              <a:lnSpc>
                <a:spcPts val="1850"/>
              </a:lnSpc>
              <a:buFont typeface="Arial" panose="020B0604020202020204" pitchFamily="34" charset="0"/>
              <a:buChar char="•"/>
            </a:pPr>
            <a:r>
              <a:rPr lang="en-US" sz="1600">
                <a:solidFill>
                  <a:schemeClr val="bg1"/>
                </a:solidFill>
                <a:latin typeface="Segoe UI" panose="020B0502040204020203" pitchFamily="34" charset="0"/>
                <a:cs typeface="Segoe UI"/>
              </a:rPr>
              <a:t>Easy to setup with few pre-requisites</a:t>
            </a:r>
          </a:p>
          <a:p>
            <a:pPr marL="166688" indent="-166688" algn="just">
              <a:lnSpc>
                <a:spcPts val="1850"/>
              </a:lnSpc>
              <a:buFont typeface="Arial" panose="020B0604020202020204" pitchFamily="34" charset="0"/>
              <a:buChar char="•"/>
            </a:pPr>
            <a:r>
              <a:rPr lang="en-US" sz="1600">
                <a:solidFill>
                  <a:schemeClr val="bg1"/>
                </a:solidFill>
                <a:latin typeface="Segoe UI" panose="020B0502040204020203" pitchFamily="34" charset="0"/>
                <a:cs typeface="Segoe UI"/>
              </a:rPr>
              <a:t>Lightweight and cost efficient</a:t>
            </a:r>
          </a:p>
          <a:p>
            <a:pPr marL="166688" indent="-166688" algn="just">
              <a:lnSpc>
                <a:spcPts val="1850"/>
              </a:lnSpc>
              <a:buFont typeface="Arial" panose="020B0604020202020204" pitchFamily="34" charset="0"/>
              <a:buChar char="•"/>
            </a:pPr>
            <a:r>
              <a:rPr lang="en-US" sz="1600">
                <a:solidFill>
                  <a:schemeClr val="bg1"/>
                </a:solidFill>
                <a:latin typeface="Segoe UI" panose="020B0502040204020203" pitchFamily="34" charset="0"/>
                <a:cs typeface="Segoe UI"/>
              </a:rPr>
              <a:t>Solution can be implemented for any industry/company</a:t>
            </a:r>
          </a:p>
        </p:txBody>
      </p:sp>
      <p:sp>
        <p:nvSpPr>
          <p:cNvPr id="12" name="TextBox 11">
            <a:extLst>
              <a:ext uri="{FF2B5EF4-FFF2-40B4-BE49-F238E27FC236}">
                <a16:creationId xmlns:a16="http://schemas.microsoft.com/office/drawing/2014/main" id="{BADBA1A1-D561-B5B6-E0ED-EF38E4E5BC07}"/>
              </a:ext>
            </a:extLst>
          </p:cNvPr>
          <p:cNvSpPr txBox="1"/>
          <p:nvPr/>
        </p:nvSpPr>
        <p:spPr>
          <a:xfrm rot="16200000">
            <a:off x="-7632" y="2665961"/>
            <a:ext cx="1192955" cy="353943"/>
          </a:xfrm>
          <a:prstGeom prst="rect">
            <a:avLst/>
          </a:prstGeom>
          <a:noFill/>
        </p:spPr>
        <p:txBody>
          <a:bodyPr wrap="square" rtlCol="0" anchor="ctr" anchorCtr="0">
            <a:spAutoFit/>
          </a:bodyPr>
          <a:lstStyle/>
          <a:p>
            <a:pPr algn="ctr"/>
            <a:r>
              <a:rPr lang="en-US" sz="1700" b="1">
                <a:solidFill>
                  <a:schemeClr val="bg1"/>
                </a:solidFill>
                <a:latin typeface="Oswald" panose="02000503000000000000" pitchFamily="2" charset="77"/>
                <a:ea typeface="League Spartan" charset="0"/>
                <a:cs typeface="Poppins" pitchFamily="2" charset="77"/>
              </a:rPr>
              <a:t>Positive</a:t>
            </a:r>
          </a:p>
        </p:txBody>
      </p:sp>
      <p:sp>
        <p:nvSpPr>
          <p:cNvPr id="13" name="TextBox 12">
            <a:extLst>
              <a:ext uri="{FF2B5EF4-FFF2-40B4-BE49-F238E27FC236}">
                <a16:creationId xmlns:a16="http://schemas.microsoft.com/office/drawing/2014/main" id="{0D9DC23F-5501-EA7A-A20F-4D58B6796643}"/>
              </a:ext>
            </a:extLst>
          </p:cNvPr>
          <p:cNvSpPr txBox="1"/>
          <p:nvPr/>
        </p:nvSpPr>
        <p:spPr>
          <a:xfrm rot="16200000">
            <a:off x="-53254" y="5133221"/>
            <a:ext cx="1284199" cy="353943"/>
          </a:xfrm>
          <a:prstGeom prst="rect">
            <a:avLst/>
          </a:prstGeom>
          <a:noFill/>
        </p:spPr>
        <p:txBody>
          <a:bodyPr wrap="square" rtlCol="0" anchor="ctr" anchorCtr="0">
            <a:spAutoFit/>
          </a:bodyPr>
          <a:lstStyle/>
          <a:p>
            <a:pPr algn="ctr"/>
            <a:r>
              <a:rPr lang="en-US" sz="1700" b="1">
                <a:solidFill>
                  <a:schemeClr val="bg1"/>
                </a:solidFill>
                <a:latin typeface="Oswald" panose="02000503000000000000" pitchFamily="2" charset="77"/>
                <a:ea typeface="League Spartan" charset="0"/>
                <a:cs typeface="Poppins" pitchFamily="2" charset="77"/>
              </a:rPr>
              <a:t>Negative</a:t>
            </a:r>
          </a:p>
        </p:txBody>
      </p:sp>
      <p:sp>
        <p:nvSpPr>
          <p:cNvPr id="14" name="Rectangle 13">
            <a:extLst>
              <a:ext uri="{FF2B5EF4-FFF2-40B4-BE49-F238E27FC236}">
                <a16:creationId xmlns:a16="http://schemas.microsoft.com/office/drawing/2014/main" id="{E883887F-A2B0-B3AB-E0EA-B4805CC015E9}"/>
              </a:ext>
            </a:extLst>
          </p:cNvPr>
          <p:cNvSpPr/>
          <p:nvPr/>
        </p:nvSpPr>
        <p:spPr>
          <a:xfrm>
            <a:off x="918949" y="1015350"/>
            <a:ext cx="5484210" cy="457200"/>
          </a:xfrm>
          <a:prstGeom prst="rect">
            <a:avLst/>
          </a:prstGeom>
          <a:solidFill>
            <a:schemeClr val="accent2"/>
          </a:solidFill>
          <a:ln w="6350">
            <a:solidFill>
              <a:schemeClr val="tx1"/>
            </a:solidFill>
          </a:ln>
          <a:effectLst/>
        </p:spPr>
        <p:txBody>
          <a:bodyPr rtlCol="0" anchor="ctr">
            <a:noAutofit/>
          </a:bodyPr>
          <a:lstStyle/>
          <a:p>
            <a:pPr algn="ctr"/>
            <a:r>
              <a:rPr lang="en-US" sz="1600" b="1">
                <a:solidFill>
                  <a:schemeClr val="bg1"/>
                </a:solidFill>
                <a:latin typeface="Oswald" panose="020B0604020202020204" pitchFamily="2" charset="0"/>
                <a:cs typeface="Segoe UI Semibold" panose="020B0702040204020203" pitchFamily="34" charset="0"/>
              </a:rPr>
              <a:t>Internal factors</a:t>
            </a:r>
          </a:p>
        </p:txBody>
      </p:sp>
      <p:sp>
        <p:nvSpPr>
          <p:cNvPr id="15" name="Rectangle 14">
            <a:extLst>
              <a:ext uri="{FF2B5EF4-FFF2-40B4-BE49-F238E27FC236}">
                <a16:creationId xmlns:a16="http://schemas.microsoft.com/office/drawing/2014/main" id="{38CE01FD-291F-EC45-68E6-52D77A2151F0}"/>
              </a:ext>
            </a:extLst>
          </p:cNvPr>
          <p:cNvSpPr/>
          <p:nvPr/>
        </p:nvSpPr>
        <p:spPr>
          <a:xfrm>
            <a:off x="6479725" y="1007753"/>
            <a:ext cx="5482065" cy="457200"/>
          </a:xfrm>
          <a:prstGeom prst="rect">
            <a:avLst/>
          </a:prstGeom>
          <a:solidFill>
            <a:schemeClr val="accent2"/>
          </a:solidFill>
          <a:ln w="6350">
            <a:solidFill>
              <a:schemeClr val="tx1"/>
            </a:solidFill>
          </a:ln>
          <a:effectLst/>
        </p:spPr>
        <p:txBody>
          <a:bodyPr rtlCol="0" anchor="ctr">
            <a:noAutofit/>
          </a:bodyPr>
          <a:lstStyle/>
          <a:p>
            <a:pPr algn="ctr"/>
            <a:r>
              <a:rPr lang="en-US" sz="1600" b="1" dirty="0">
                <a:solidFill>
                  <a:schemeClr val="bg1"/>
                </a:solidFill>
                <a:latin typeface="Oswald" panose="020B0604020202020204" pitchFamily="2" charset="0"/>
                <a:cs typeface="Segoe UI Semibold" panose="020B0702040204020203" pitchFamily="34" charset="0"/>
              </a:rPr>
              <a:t>External factors</a:t>
            </a:r>
          </a:p>
        </p:txBody>
      </p:sp>
      <p:sp>
        <p:nvSpPr>
          <p:cNvPr id="6" name="Title 5">
            <a:extLst>
              <a:ext uri="{FF2B5EF4-FFF2-40B4-BE49-F238E27FC236}">
                <a16:creationId xmlns:a16="http://schemas.microsoft.com/office/drawing/2014/main" id="{45EADE84-8771-5C51-74F3-1D51E02F13DD}"/>
              </a:ext>
            </a:extLst>
          </p:cNvPr>
          <p:cNvSpPr>
            <a:spLocks noGrp="1"/>
          </p:cNvSpPr>
          <p:nvPr>
            <p:ph type="title"/>
          </p:nvPr>
        </p:nvSpPr>
        <p:spPr/>
        <p:txBody>
          <a:bodyPr/>
          <a:lstStyle/>
          <a:p>
            <a:r>
              <a:rPr lang="en-IN" dirty="0">
                <a:solidFill>
                  <a:schemeClr val="bg1"/>
                </a:solidFill>
              </a:rPr>
              <a:t>SWOT</a:t>
            </a:r>
            <a:endParaRPr lang="en-US" dirty="0">
              <a:solidFill>
                <a:schemeClr val="bg1"/>
              </a:solidFill>
            </a:endParaRPr>
          </a:p>
        </p:txBody>
      </p:sp>
    </p:spTree>
    <p:extLst>
      <p:ext uri="{BB962C8B-B14F-4D97-AF65-F5344CB8AC3E}">
        <p14:creationId xmlns:p14="http://schemas.microsoft.com/office/powerpoint/2010/main" val="3105585379"/>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BAB622-677A-CBFE-64E9-A8EDD90C8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13">
            <a:extLst>
              <a:ext uri="{FF2B5EF4-FFF2-40B4-BE49-F238E27FC236}">
                <a16:creationId xmlns:a16="http://schemas.microsoft.com/office/drawing/2014/main" id="{BFA28955-3F58-9F59-062C-D3174D047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11">
            <a:extLst>
              <a:ext uri="{FF2B5EF4-FFF2-40B4-BE49-F238E27FC236}">
                <a16:creationId xmlns:a16="http://schemas.microsoft.com/office/drawing/2014/main" id="{0C97A712-BDE6-3BA0-C081-863A89532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06CCFEAF-AD8C-9348-79F3-381DBDBAE215}"/>
              </a:ext>
            </a:extLst>
          </p:cNvPr>
          <p:cNvSpPr txBox="1"/>
          <p:nvPr/>
        </p:nvSpPr>
        <p:spPr>
          <a:xfrm>
            <a:off x="405246" y="1009576"/>
            <a:ext cx="10520702" cy="4835524"/>
          </a:xfrm>
          <a:prstGeom prst="rect">
            <a:avLst/>
          </a:prstGeom>
        </p:spPr>
        <p:txBody>
          <a:bodyPr vert="horz" lIns="91440" tIns="45720" rIns="91440" bIns="45720" rtlCol="0">
            <a:normAutofit lnSpcReduction="10000"/>
          </a:bodyPr>
          <a:lstStyle/>
          <a:p>
            <a:pPr marL="342900" indent="-342900" defTabSz="914400">
              <a:spcAft>
                <a:spcPts val="600"/>
              </a:spcAft>
              <a:buFont typeface="Arial" panose="020B0604020202020204" pitchFamily="34" charset="0"/>
              <a:buChar char="•"/>
              <a:defRPr/>
            </a:pPr>
            <a:r>
              <a:rPr lang="en-US" sz="2000" dirty="0">
                <a:solidFill>
                  <a:schemeClr val="bg1"/>
                </a:solidFill>
                <a:ea typeface="+mj-ea"/>
                <a:cs typeface="+mj-cs"/>
              </a:rPr>
              <a:t>Make our tool properly capable enough to perform recommended actions like removing user, changing license level for a user etc.</a:t>
            </a:r>
          </a:p>
          <a:p>
            <a:pPr marL="342900" indent="-342900" defTabSz="914400">
              <a:spcAft>
                <a:spcPts val="600"/>
              </a:spcAft>
              <a:buFont typeface="Arial" panose="020B0604020202020204" pitchFamily="34" charset="0"/>
              <a:buChar char="•"/>
              <a:defRPr/>
            </a:pPr>
            <a:endParaRPr lang="en-US" sz="2000" dirty="0">
              <a:solidFill>
                <a:schemeClr val="bg1"/>
              </a:solidFill>
              <a:ea typeface="+mj-ea"/>
              <a:cs typeface="+mj-cs"/>
            </a:endParaRPr>
          </a:p>
          <a:p>
            <a:pPr marL="342900" indent="-342900" defTabSz="914400">
              <a:spcAft>
                <a:spcPts val="600"/>
              </a:spcAft>
              <a:buFont typeface="Arial" panose="020B0604020202020204" pitchFamily="34" charset="0"/>
              <a:buChar char="•"/>
              <a:defRPr/>
            </a:pPr>
            <a:r>
              <a:rPr lang="en-US" sz="2000" dirty="0">
                <a:solidFill>
                  <a:schemeClr val="bg1"/>
                </a:solidFill>
                <a:ea typeface="+mj-ea"/>
                <a:cs typeface="+mj-cs"/>
              </a:rPr>
              <a:t>Provide analysis for Azure pipelines and artifacts also to give better recommendation for saving overall billing cost.</a:t>
            </a:r>
          </a:p>
          <a:p>
            <a:pPr marL="342900" indent="-342900" defTabSz="914400">
              <a:spcAft>
                <a:spcPts val="600"/>
              </a:spcAft>
              <a:buFont typeface="Arial" panose="020B0604020202020204" pitchFamily="34" charset="0"/>
              <a:buChar char="•"/>
              <a:defRPr/>
            </a:pPr>
            <a:endParaRPr lang="en-US" sz="2000" dirty="0">
              <a:solidFill>
                <a:schemeClr val="bg1"/>
              </a:solidFill>
              <a:ea typeface="+mj-ea"/>
              <a:cs typeface="+mj-cs"/>
            </a:endParaRPr>
          </a:p>
          <a:p>
            <a:pPr marL="342900" indent="-342900" defTabSz="914400">
              <a:spcAft>
                <a:spcPts val="600"/>
              </a:spcAft>
              <a:buFont typeface="Arial" panose="020B0604020202020204" pitchFamily="34" charset="0"/>
              <a:buChar char="•"/>
              <a:defRPr/>
            </a:pPr>
            <a:r>
              <a:rPr lang="en-US" sz="2000" dirty="0">
                <a:solidFill>
                  <a:schemeClr val="bg1"/>
                </a:solidFill>
                <a:ea typeface="+mj-ea"/>
                <a:cs typeface="+mj-cs"/>
              </a:rPr>
              <a:t>Improve the capabilities of solution to handle more scenarios like multi-organization analysis.  </a:t>
            </a:r>
          </a:p>
          <a:p>
            <a:pPr marL="342900" indent="-342900" defTabSz="914400">
              <a:spcAft>
                <a:spcPts val="600"/>
              </a:spcAft>
              <a:buFont typeface="Arial" panose="020B0604020202020204" pitchFamily="34" charset="0"/>
              <a:buChar char="•"/>
              <a:defRPr/>
            </a:pPr>
            <a:endParaRPr lang="en-US" sz="2000" dirty="0">
              <a:solidFill>
                <a:schemeClr val="bg1"/>
              </a:solidFill>
              <a:ea typeface="+mj-ea"/>
              <a:cs typeface="+mj-cs"/>
            </a:endParaRPr>
          </a:p>
          <a:p>
            <a:pPr marL="342900" indent="-342900" defTabSz="914400">
              <a:spcAft>
                <a:spcPts val="600"/>
              </a:spcAft>
              <a:buFont typeface="Arial" panose="020B0604020202020204" pitchFamily="34" charset="0"/>
              <a:buChar char="•"/>
              <a:defRPr/>
            </a:pPr>
            <a:r>
              <a:rPr lang="en-US" sz="2000" dirty="0">
                <a:solidFill>
                  <a:schemeClr val="bg1"/>
                </a:solidFill>
                <a:ea typeface="+mj-ea"/>
                <a:cs typeface="+mj-cs"/>
              </a:rPr>
              <a:t>Analysis on Azure DevOps Server associated licenses and their usage to save further costing.</a:t>
            </a:r>
          </a:p>
          <a:p>
            <a:pPr marL="342900" indent="-342900" defTabSz="914400">
              <a:spcAft>
                <a:spcPts val="600"/>
              </a:spcAft>
              <a:buFont typeface="Arial" panose="020B0604020202020204" pitchFamily="34" charset="0"/>
              <a:buChar char="•"/>
              <a:defRPr/>
            </a:pPr>
            <a:endParaRPr lang="en-US" sz="2000" dirty="0">
              <a:solidFill>
                <a:schemeClr val="bg1"/>
              </a:solidFill>
              <a:ea typeface="+mj-ea"/>
              <a:cs typeface="+mj-cs"/>
            </a:endParaRPr>
          </a:p>
          <a:p>
            <a:pPr marL="342900" indent="-342900" defTabSz="914400">
              <a:spcAft>
                <a:spcPts val="600"/>
              </a:spcAft>
              <a:buFont typeface="Arial" panose="020B0604020202020204" pitchFamily="34" charset="0"/>
              <a:buChar char="•"/>
              <a:defRPr/>
            </a:pPr>
            <a:r>
              <a:rPr lang="en-US" sz="2000" dirty="0">
                <a:solidFill>
                  <a:schemeClr val="bg1"/>
                </a:solidFill>
                <a:ea typeface="+mj-ea"/>
                <a:cs typeface="+mj-cs"/>
              </a:rPr>
              <a:t>Make our tool capable enough to perform analysis and optimizations for multiple customers simultaneously.</a:t>
            </a:r>
          </a:p>
        </p:txBody>
      </p:sp>
      <p:sp>
        <p:nvSpPr>
          <p:cNvPr id="3" name="Title 2">
            <a:extLst>
              <a:ext uri="{FF2B5EF4-FFF2-40B4-BE49-F238E27FC236}">
                <a16:creationId xmlns:a16="http://schemas.microsoft.com/office/drawing/2014/main" id="{417498DC-2F01-0216-F0B0-7CE6DC4BA624}"/>
              </a:ext>
            </a:extLst>
          </p:cNvPr>
          <p:cNvSpPr>
            <a:spLocks noGrp="1"/>
          </p:cNvSpPr>
          <p:nvPr>
            <p:ph type="title"/>
          </p:nvPr>
        </p:nvSpPr>
        <p:spPr/>
        <p:txBody>
          <a:bodyPr/>
          <a:lstStyle/>
          <a:p>
            <a:r>
              <a:rPr lang="en-US" dirty="0">
                <a:solidFill>
                  <a:schemeClr val="bg1"/>
                </a:solidFill>
              </a:rPr>
              <a:t>Next Phases and Plans</a:t>
            </a:r>
          </a:p>
        </p:txBody>
      </p:sp>
    </p:spTree>
    <p:extLst>
      <p:ext uri="{BB962C8B-B14F-4D97-AF65-F5344CB8AC3E}">
        <p14:creationId xmlns:p14="http://schemas.microsoft.com/office/powerpoint/2010/main" val="1136413109"/>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BAB622-677A-CBFE-64E9-A8EDD90C8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13">
            <a:extLst>
              <a:ext uri="{FF2B5EF4-FFF2-40B4-BE49-F238E27FC236}">
                <a16:creationId xmlns:a16="http://schemas.microsoft.com/office/drawing/2014/main" id="{BFA28955-3F58-9F59-062C-D3174D047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11">
            <a:extLst>
              <a:ext uri="{FF2B5EF4-FFF2-40B4-BE49-F238E27FC236}">
                <a16:creationId xmlns:a16="http://schemas.microsoft.com/office/drawing/2014/main" id="{0C97A712-BDE6-3BA0-C081-863A89532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06CCFEAF-AD8C-9348-79F3-381DBDBAE215}"/>
              </a:ext>
            </a:extLst>
          </p:cNvPr>
          <p:cNvSpPr txBox="1"/>
          <p:nvPr/>
        </p:nvSpPr>
        <p:spPr>
          <a:xfrm>
            <a:off x="405246" y="1009576"/>
            <a:ext cx="10520702" cy="4835524"/>
          </a:xfrm>
          <a:prstGeom prst="rect">
            <a:avLst/>
          </a:prstGeom>
        </p:spPr>
        <p:txBody>
          <a:bodyPr vert="horz" lIns="91440" tIns="45720" rIns="91440" bIns="45720" rtlCol="0">
            <a:normAutofit/>
          </a:bodyPr>
          <a:lstStyle/>
          <a:p>
            <a:pPr marL="342900" indent="-342900" defTabSz="914400">
              <a:spcAft>
                <a:spcPts val="600"/>
              </a:spcAft>
              <a:buFont typeface="Arial" panose="020B0604020202020204" pitchFamily="34" charset="0"/>
              <a:buChar char="•"/>
              <a:defRPr/>
            </a:pPr>
            <a:r>
              <a:rPr lang="en-US" sz="2000" i="0" dirty="0">
                <a:solidFill>
                  <a:schemeClr val="bg1"/>
                </a:solidFill>
                <a:effectLst/>
                <a:cs typeface="Times New Roman" panose="02020603050405020304" pitchFamily="18" charset="0"/>
                <a:hlinkClick r:id="rId2"/>
              </a:rPr>
              <a:t>https://azure.microsoft.com/en-us/pricing/details/devops/azure-devops-services/</a:t>
            </a:r>
            <a:endParaRPr lang="en-US" sz="2000" i="0" dirty="0">
              <a:solidFill>
                <a:schemeClr val="bg1"/>
              </a:solidFill>
              <a:effectLst/>
              <a:cs typeface="Times New Roman" panose="02020603050405020304" pitchFamily="18" charset="0"/>
            </a:endParaRPr>
          </a:p>
          <a:p>
            <a:pPr marL="342900" indent="-342900" defTabSz="914400">
              <a:spcAft>
                <a:spcPts val="600"/>
              </a:spcAft>
              <a:buFont typeface="Arial" panose="020B0604020202020204" pitchFamily="34" charset="0"/>
              <a:buChar char="•"/>
              <a:defRPr/>
            </a:pPr>
            <a:endParaRPr lang="en-US" sz="2000" dirty="0">
              <a:solidFill>
                <a:schemeClr val="bg1"/>
              </a:solidFill>
              <a:ea typeface="+mj-ea"/>
              <a:cs typeface="Times New Roman" panose="02020603050405020304" pitchFamily="18" charset="0"/>
            </a:endParaRPr>
          </a:p>
          <a:p>
            <a:pPr marL="342900" indent="-342900" defTabSz="914400">
              <a:spcAft>
                <a:spcPts val="600"/>
              </a:spcAft>
              <a:buFont typeface="Arial" panose="020B0604020202020204" pitchFamily="34" charset="0"/>
              <a:buChar char="•"/>
              <a:defRPr/>
            </a:pPr>
            <a:r>
              <a:rPr lang="en-US" sz="2000" dirty="0">
                <a:solidFill>
                  <a:schemeClr val="bg1"/>
                </a:solidFill>
                <a:ea typeface="+mj-ea"/>
                <a:cs typeface="+mj-cs"/>
                <a:hlinkClick r:id="rId3"/>
              </a:rPr>
              <a:t>https://docs.microsoft.com/en-us/rest/api/power-bi/datasets/refresh-dataset</a:t>
            </a:r>
            <a:endParaRPr lang="en-US" sz="2000" dirty="0">
              <a:solidFill>
                <a:schemeClr val="bg1"/>
              </a:solidFill>
              <a:ea typeface="+mj-ea"/>
              <a:cs typeface="+mj-cs"/>
            </a:endParaRPr>
          </a:p>
          <a:p>
            <a:pPr marL="342900" indent="-342900" defTabSz="914400">
              <a:spcAft>
                <a:spcPts val="600"/>
              </a:spcAft>
              <a:buFont typeface="Arial" panose="020B0604020202020204" pitchFamily="34" charset="0"/>
              <a:buChar char="•"/>
              <a:defRPr/>
            </a:pPr>
            <a:endParaRPr lang="en-US" sz="2000" dirty="0">
              <a:solidFill>
                <a:schemeClr val="bg1"/>
              </a:solidFill>
              <a:ea typeface="+mj-ea"/>
              <a:cs typeface="+mj-cs"/>
            </a:endParaRPr>
          </a:p>
          <a:p>
            <a:pPr marL="342900" indent="-342900" defTabSz="914400">
              <a:spcAft>
                <a:spcPts val="600"/>
              </a:spcAft>
              <a:buFont typeface="Arial" panose="020B0604020202020204" pitchFamily="34" charset="0"/>
              <a:buChar char="•"/>
              <a:defRPr/>
            </a:pPr>
            <a:r>
              <a:rPr lang="en-US" sz="2000" dirty="0">
                <a:solidFill>
                  <a:schemeClr val="bg1"/>
                </a:solidFill>
                <a:ea typeface="+mj-ea"/>
                <a:cs typeface="+mj-cs"/>
                <a:hlinkClick r:id="rId4"/>
              </a:rPr>
              <a:t>https://docs.microsoft.com/en-us/rest/api/cost-management/</a:t>
            </a:r>
            <a:endParaRPr lang="en-US" sz="2000" dirty="0">
              <a:solidFill>
                <a:schemeClr val="bg1"/>
              </a:solidFill>
              <a:ea typeface="+mj-ea"/>
              <a:cs typeface="+mj-cs"/>
            </a:endParaRPr>
          </a:p>
          <a:p>
            <a:pPr marL="342900" indent="-342900" defTabSz="914400">
              <a:spcAft>
                <a:spcPts val="600"/>
              </a:spcAft>
              <a:buFont typeface="Arial" panose="020B0604020202020204" pitchFamily="34" charset="0"/>
              <a:buChar char="•"/>
              <a:defRPr/>
            </a:pPr>
            <a:endParaRPr lang="en-US" sz="2000" dirty="0">
              <a:solidFill>
                <a:schemeClr val="bg1"/>
              </a:solidFill>
              <a:ea typeface="+mj-ea"/>
              <a:cs typeface="+mj-cs"/>
            </a:endParaRPr>
          </a:p>
          <a:p>
            <a:pPr marL="342900" indent="-342900" defTabSz="914400">
              <a:spcAft>
                <a:spcPts val="600"/>
              </a:spcAft>
              <a:buFont typeface="Arial" panose="020B0604020202020204" pitchFamily="34" charset="0"/>
              <a:buChar char="•"/>
              <a:defRPr/>
            </a:pPr>
            <a:r>
              <a:rPr lang="en-US" sz="2000" dirty="0">
                <a:solidFill>
                  <a:schemeClr val="bg1"/>
                </a:solidFill>
                <a:ea typeface="+mj-ea"/>
                <a:cs typeface="+mj-cs"/>
                <a:hlinkClick r:id="rId5"/>
              </a:rPr>
              <a:t>https://docs.microsoft.com/en-us/rest/api/azure/devops/memberentitlementmanagement/user-entitlements/list?view=azure-devops-rest-4.1&amp;tabs=HTTP</a:t>
            </a:r>
            <a:endParaRPr lang="en-US" sz="2000" dirty="0">
              <a:solidFill>
                <a:schemeClr val="bg1"/>
              </a:solidFill>
              <a:ea typeface="+mj-ea"/>
              <a:cs typeface="+mj-cs"/>
            </a:endParaRPr>
          </a:p>
          <a:p>
            <a:pPr marL="342900" indent="-342900" defTabSz="914400">
              <a:spcAft>
                <a:spcPts val="600"/>
              </a:spcAft>
              <a:buFont typeface="Arial" panose="020B0604020202020204" pitchFamily="34" charset="0"/>
              <a:buChar char="•"/>
              <a:defRPr/>
            </a:pPr>
            <a:endParaRPr lang="en-US" sz="2000" dirty="0">
              <a:solidFill>
                <a:schemeClr val="bg1"/>
              </a:solidFill>
              <a:ea typeface="+mj-ea"/>
              <a:cs typeface="+mj-cs"/>
            </a:endParaRPr>
          </a:p>
          <a:p>
            <a:pPr marL="342900" indent="-342900" defTabSz="914400">
              <a:spcAft>
                <a:spcPts val="600"/>
              </a:spcAft>
              <a:buFont typeface="Arial" panose="020B0604020202020204" pitchFamily="34" charset="0"/>
              <a:buChar char="•"/>
              <a:defRPr/>
            </a:pPr>
            <a:r>
              <a:rPr lang="en-US" sz="2000" dirty="0">
                <a:solidFill>
                  <a:schemeClr val="bg1"/>
                </a:solidFill>
                <a:ea typeface="+mj-ea"/>
                <a:cs typeface="+mj-cs"/>
                <a:hlinkClick r:id="rId6"/>
              </a:rPr>
              <a:t>https://docs.microsoft.com/en-us/rest/api/azure/devops/account/accounts/list?view=azure-devops-rest-7.1&amp;tabs=HTTP</a:t>
            </a:r>
            <a:endParaRPr lang="en-US" sz="2000" dirty="0">
              <a:solidFill>
                <a:schemeClr val="bg1"/>
              </a:solidFill>
              <a:ea typeface="+mj-ea"/>
              <a:cs typeface="+mj-cs"/>
            </a:endParaRPr>
          </a:p>
        </p:txBody>
      </p:sp>
      <p:sp>
        <p:nvSpPr>
          <p:cNvPr id="3" name="Title 2">
            <a:extLst>
              <a:ext uri="{FF2B5EF4-FFF2-40B4-BE49-F238E27FC236}">
                <a16:creationId xmlns:a16="http://schemas.microsoft.com/office/drawing/2014/main" id="{417498DC-2F01-0216-F0B0-7CE6DC4BA624}"/>
              </a:ext>
            </a:extLst>
          </p:cNvPr>
          <p:cNvSpPr>
            <a:spLocks noGrp="1"/>
          </p:cNvSpPr>
          <p:nvPr>
            <p:ph type="title"/>
          </p:nvPr>
        </p:nvSpPr>
        <p:spPr/>
        <p:txBody>
          <a:bodyPr/>
          <a:lstStyle/>
          <a:p>
            <a:r>
              <a:rPr kumimoji="0" lang="en-US" sz="2400" i="0" u="none" strike="noStrike" kern="1200" cap="none" spc="0" normalizeH="0" baseline="0" noProof="0" dirty="0">
                <a:ln>
                  <a:noFill/>
                </a:ln>
                <a:solidFill>
                  <a:schemeClr val="bg1"/>
                </a:solidFill>
                <a:effectLst/>
                <a:uLnTx/>
                <a:uFillTx/>
                <a:latin typeface="Segoe UI Semibold" panose="020B0702040204020203" pitchFamily="34" charset="0"/>
                <a:ea typeface="+mj-ea"/>
                <a:cs typeface="Segoe UI Semibold" panose="020B0702040204020203" pitchFamily="34" charset="0"/>
              </a:rPr>
              <a:t>Resources</a:t>
            </a:r>
            <a:endParaRPr lang="en-US" dirty="0"/>
          </a:p>
        </p:txBody>
      </p:sp>
    </p:spTree>
    <p:extLst>
      <p:ext uri="{BB962C8B-B14F-4D97-AF65-F5344CB8AC3E}">
        <p14:creationId xmlns:p14="http://schemas.microsoft.com/office/powerpoint/2010/main" val="3285999259"/>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18">
            <a:extLst>
              <a:ext uri="{FF2B5EF4-FFF2-40B4-BE49-F238E27FC236}">
                <a16:creationId xmlns:a16="http://schemas.microsoft.com/office/drawing/2014/main" id="{174054B5-460B-C40B-B299-DDB1AB9E219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50392" r="1" b="2471"/>
          <a:stretch/>
        </p:blipFill>
        <p:spPr>
          <a:xfrm>
            <a:off x="4117521" y="10"/>
            <a:ext cx="8074479" cy="6857990"/>
          </a:xfrm>
          <a:prstGeom prst="rect">
            <a:avLst/>
          </a:prstGeom>
          <a:solidFill>
            <a:schemeClr val="accent2"/>
          </a:solidFill>
        </p:spPr>
      </p:pic>
      <p:sp>
        <p:nvSpPr>
          <p:cNvPr id="5" name="Freeform: Shape 4">
            <a:extLst>
              <a:ext uri="{FF2B5EF4-FFF2-40B4-BE49-F238E27FC236}">
                <a16:creationId xmlns:a16="http://schemas.microsoft.com/office/drawing/2014/main" id="{DE576B10-4D26-DA70-49CF-28DBFC7AE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D4BB946D-F5B3-D6DE-3AC6-ACC952E03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7" name="Text Placeholder 1">
            <a:extLst>
              <a:ext uri="{FF2B5EF4-FFF2-40B4-BE49-F238E27FC236}">
                <a16:creationId xmlns:a16="http://schemas.microsoft.com/office/drawing/2014/main" id="{7CE7E033-1ECA-85DE-9EC8-1757393F639E}"/>
              </a:ext>
            </a:extLst>
          </p:cNvPr>
          <p:cNvGraphicFramePr/>
          <p:nvPr>
            <p:extLst>
              <p:ext uri="{D42A27DB-BD31-4B8C-83A1-F6EECF244321}">
                <p14:modId xmlns:p14="http://schemas.microsoft.com/office/powerpoint/2010/main" val="3088279685"/>
              </p:ext>
            </p:extLst>
          </p:nvPr>
        </p:nvGraphicFramePr>
        <p:xfrm>
          <a:off x="804672" y="2022601"/>
          <a:ext cx="3941499" cy="41543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4E579396-2CB7-AF0F-EBBF-BF8DEF58B45B}"/>
              </a:ext>
            </a:extLst>
          </p:cNvPr>
          <p:cNvSpPr txBox="1"/>
          <p:nvPr/>
        </p:nvSpPr>
        <p:spPr>
          <a:xfrm>
            <a:off x="733204" y="681038"/>
            <a:ext cx="3941499" cy="584775"/>
          </a:xfrm>
          <a:prstGeom prst="rect">
            <a:avLst/>
          </a:prstGeom>
          <a:noFill/>
        </p:spPr>
        <p:txBody>
          <a:bodyPr wrap="square" rtlCol="0">
            <a:spAutoFit/>
          </a:bodyPr>
          <a:lstStyle/>
          <a:p>
            <a:r>
              <a:rPr lang="en-US" sz="3200" b="1" u="sng">
                <a:solidFill>
                  <a:schemeClr val="bg1"/>
                </a:solidFill>
              </a:rPr>
              <a:t>Agenda</a:t>
            </a:r>
          </a:p>
        </p:txBody>
      </p:sp>
    </p:spTree>
    <p:extLst>
      <p:ext uri="{BB962C8B-B14F-4D97-AF65-F5344CB8AC3E}">
        <p14:creationId xmlns:p14="http://schemas.microsoft.com/office/powerpoint/2010/main" val="3228781665"/>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D9BE6B-C584-99EB-FC62-E4F56F8070BA}"/>
              </a:ext>
            </a:extLst>
          </p:cNvPr>
          <p:cNvSpPr>
            <a:spLocks noGrp="1"/>
          </p:cNvSpPr>
          <p:nvPr>
            <p:ph type="title"/>
          </p:nvPr>
        </p:nvSpPr>
        <p:spPr/>
        <p:txBody>
          <a:bodyPr/>
          <a:lstStyle/>
          <a:p>
            <a:r>
              <a:rPr lang="en-US" dirty="0">
                <a:solidFill>
                  <a:schemeClr val="bg1"/>
                </a:solidFill>
              </a:rPr>
              <a:t>How and Why?</a:t>
            </a:r>
          </a:p>
        </p:txBody>
      </p:sp>
      <p:sp>
        <p:nvSpPr>
          <p:cNvPr id="3" name="TextBox 2">
            <a:extLst>
              <a:ext uri="{FF2B5EF4-FFF2-40B4-BE49-F238E27FC236}">
                <a16:creationId xmlns:a16="http://schemas.microsoft.com/office/drawing/2014/main" id="{4F673B88-25DB-2521-98F7-3DA188EBF99E}"/>
              </a:ext>
            </a:extLst>
          </p:cNvPr>
          <p:cNvSpPr txBox="1"/>
          <p:nvPr/>
        </p:nvSpPr>
        <p:spPr>
          <a:xfrm>
            <a:off x="350873" y="1076632"/>
            <a:ext cx="11403592" cy="440120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There are thousands of customers who use Azure DevOps in their organization for different type of project managements tasks.</a:t>
            </a:r>
          </a:p>
          <a:p>
            <a:pPr marL="285750" indent="-285750">
              <a:spcBef>
                <a:spcPts val="1200"/>
              </a:spcBef>
              <a:buFont typeface="Arial" panose="020B0604020202020204" pitchFamily="34" charset="0"/>
              <a:buChar char="•"/>
            </a:pPr>
            <a:r>
              <a:rPr lang="en-US" dirty="0">
                <a:solidFill>
                  <a:schemeClr val="bg1"/>
                </a:solidFill>
              </a:rPr>
              <a:t>Both technical and business-oriented users consume many functionalities and capabilities of DevOps</a:t>
            </a:r>
          </a:p>
          <a:p>
            <a:pPr marL="742950" lvl="1" indent="-285750">
              <a:spcBef>
                <a:spcPts val="200"/>
              </a:spcBef>
              <a:buFont typeface="Arial" panose="020B0604020202020204" pitchFamily="34" charset="0"/>
              <a:buChar char="•"/>
            </a:pPr>
            <a:r>
              <a:rPr lang="en-US" sz="1600" dirty="0">
                <a:solidFill>
                  <a:schemeClr val="bg1"/>
                </a:solidFill>
              </a:rPr>
              <a:t>Planning and Tracking</a:t>
            </a:r>
          </a:p>
          <a:p>
            <a:pPr marL="742950" lvl="1" indent="-285750">
              <a:spcBef>
                <a:spcPts val="200"/>
              </a:spcBef>
              <a:buFont typeface="Arial" panose="020B0604020202020204" pitchFamily="34" charset="0"/>
              <a:buChar char="•"/>
            </a:pPr>
            <a:r>
              <a:rPr lang="en-US" sz="1600" dirty="0">
                <a:solidFill>
                  <a:schemeClr val="bg1"/>
                </a:solidFill>
              </a:rPr>
              <a:t>One Stop Dashboards</a:t>
            </a:r>
          </a:p>
          <a:p>
            <a:pPr marL="742950" lvl="1" indent="-285750">
              <a:spcBef>
                <a:spcPts val="200"/>
              </a:spcBef>
              <a:buFont typeface="Arial" panose="020B0604020202020204" pitchFamily="34" charset="0"/>
              <a:buChar char="•"/>
            </a:pPr>
            <a:r>
              <a:rPr lang="en-US" sz="1600" dirty="0">
                <a:solidFill>
                  <a:schemeClr val="bg1"/>
                </a:solidFill>
              </a:rPr>
              <a:t>CICD</a:t>
            </a:r>
          </a:p>
          <a:p>
            <a:pPr marL="742950" lvl="1" indent="-285750">
              <a:spcBef>
                <a:spcPts val="200"/>
              </a:spcBef>
              <a:buFont typeface="Arial" panose="020B0604020202020204" pitchFamily="34" charset="0"/>
              <a:buChar char="•"/>
            </a:pPr>
            <a:r>
              <a:rPr lang="en-US" sz="1600" dirty="0">
                <a:solidFill>
                  <a:schemeClr val="bg1"/>
                </a:solidFill>
              </a:rPr>
              <a:t>Source Control</a:t>
            </a:r>
          </a:p>
          <a:p>
            <a:pPr marL="742950" lvl="1" indent="-285750">
              <a:spcBef>
                <a:spcPts val="200"/>
              </a:spcBef>
              <a:buFont typeface="Arial" panose="020B0604020202020204" pitchFamily="34" charset="0"/>
              <a:buChar char="•"/>
            </a:pPr>
            <a:r>
              <a:rPr lang="en-US" sz="1600" dirty="0">
                <a:solidFill>
                  <a:schemeClr val="bg1"/>
                </a:solidFill>
              </a:rPr>
              <a:t>Documentation/Wiki</a:t>
            </a:r>
          </a:p>
          <a:p>
            <a:pPr marL="742950" lvl="1" indent="-285750">
              <a:spcBef>
                <a:spcPts val="200"/>
              </a:spcBef>
              <a:buFont typeface="Arial" panose="020B0604020202020204" pitchFamily="34" charset="0"/>
              <a:buChar char="•"/>
            </a:pPr>
            <a:r>
              <a:rPr lang="en-US" sz="1600" dirty="0">
                <a:solidFill>
                  <a:schemeClr val="bg1"/>
                </a:solidFill>
              </a:rPr>
              <a:t>Test Plans</a:t>
            </a: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So, a lot of good stuff and functionalities in just one offering, right?</a:t>
            </a:r>
            <a:r>
              <a:rPr lang="en-IN" dirty="0">
                <a:solidFill>
                  <a:schemeClr val="bg1"/>
                </a:solidFill>
              </a:rPr>
              <a:t> </a:t>
            </a:r>
            <a:br>
              <a:rPr lang="en-IN" dirty="0">
                <a:solidFill>
                  <a:schemeClr val="bg1"/>
                </a:solidFill>
              </a:rPr>
            </a:br>
            <a:r>
              <a:rPr lang="en-IN" dirty="0">
                <a:solidFill>
                  <a:schemeClr val="bg1"/>
                </a:solidFill>
              </a:rPr>
              <a:t>And, as per the saying, </a:t>
            </a:r>
            <a:br>
              <a:rPr lang="en-IN" dirty="0">
                <a:solidFill>
                  <a:schemeClr val="bg1"/>
                </a:solidFill>
              </a:rPr>
            </a:br>
            <a:r>
              <a:rPr lang="en-IN" dirty="0">
                <a:solidFill>
                  <a:schemeClr val="bg1"/>
                </a:solidFill>
              </a:rPr>
              <a:t>	</a:t>
            </a:r>
            <a:r>
              <a:rPr lang="en-IN" sz="2000" i="1" dirty="0">
                <a:solidFill>
                  <a:schemeClr val="bg1"/>
                </a:solidFill>
              </a:rPr>
              <a:t>“Nothing good in this world comes free! For everything there is an associated cost.”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And then, we started our analysis on the costing associated to Azure DevOps Cost. </a:t>
            </a:r>
            <a:endParaRPr lang="en-IN" sz="2000" i="1" dirty="0">
              <a:solidFill>
                <a:schemeClr val="bg1"/>
              </a:solidFill>
            </a:endParaRPr>
          </a:p>
        </p:txBody>
      </p:sp>
    </p:spTree>
    <p:extLst>
      <p:ext uri="{BB962C8B-B14F-4D97-AF65-F5344CB8AC3E}">
        <p14:creationId xmlns:p14="http://schemas.microsoft.com/office/powerpoint/2010/main" val="291473519"/>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D9BE6B-C584-99EB-FC62-E4F56F8070BA}"/>
              </a:ext>
            </a:extLst>
          </p:cNvPr>
          <p:cNvSpPr>
            <a:spLocks noGrp="1"/>
          </p:cNvSpPr>
          <p:nvPr>
            <p:ph type="title"/>
          </p:nvPr>
        </p:nvSpPr>
        <p:spPr/>
        <p:txBody>
          <a:bodyPr/>
          <a:lstStyle/>
          <a:p>
            <a:r>
              <a:rPr lang="en-US" dirty="0">
                <a:solidFill>
                  <a:schemeClr val="bg1"/>
                </a:solidFill>
              </a:rPr>
              <a:t>How and Why?</a:t>
            </a:r>
          </a:p>
        </p:txBody>
      </p:sp>
      <p:sp>
        <p:nvSpPr>
          <p:cNvPr id="3" name="TextBox 2">
            <a:extLst>
              <a:ext uri="{FF2B5EF4-FFF2-40B4-BE49-F238E27FC236}">
                <a16:creationId xmlns:a16="http://schemas.microsoft.com/office/drawing/2014/main" id="{4F673B88-25DB-2521-98F7-3DA188EBF99E}"/>
              </a:ext>
            </a:extLst>
          </p:cNvPr>
          <p:cNvSpPr txBox="1"/>
          <p:nvPr/>
        </p:nvSpPr>
        <p:spPr>
          <a:xfrm>
            <a:off x="350873" y="1076632"/>
            <a:ext cx="11403592" cy="5574988"/>
          </a:xfrm>
          <a:prstGeom prst="rect">
            <a:avLst/>
          </a:prstGeom>
          <a:noFill/>
        </p:spPr>
        <p:txBody>
          <a:bodyPr wrap="square" rtlCol="0">
            <a:spAutoFit/>
          </a:bodyPr>
          <a:lstStyle/>
          <a:p>
            <a:pPr marL="285750" indent="-285750">
              <a:lnSpc>
                <a:spcPct val="150000"/>
              </a:lnSpc>
              <a:spcBef>
                <a:spcPts val="1800"/>
              </a:spcBef>
              <a:buFont typeface="Arial" panose="020B0604020202020204" pitchFamily="34" charset="0"/>
              <a:buChar char="•"/>
            </a:pPr>
            <a:r>
              <a:rPr lang="en-US" sz="2000" dirty="0">
                <a:solidFill>
                  <a:schemeClr val="bg1"/>
                </a:solidFill>
              </a:rPr>
              <a:t>For many of customers, we have worked on DevOps hosted on clients’ environments. </a:t>
            </a:r>
          </a:p>
          <a:p>
            <a:pPr marL="285750" indent="-285750">
              <a:lnSpc>
                <a:spcPct val="150000"/>
              </a:lnSpc>
              <a:spcBef>
                <a:spcPts val="1800"/>
              </a:spcBef>
              <a:buFont typeface="Arial" panose="020B0604020202020204" pitchFamily="34" charset="0"/>
              <a:buChar char="•"/>
            </a:pPr>
            <a:r>
              <a:rPr lang="en-US" sz="2000" dirty="0">
                <a:solidFill>
                  <a:schemeClr val="bg1"/>
                </a:solidFill>
              </a:rPr>
              <a:t>In general, we don’t keep more focus on Azure DevOps cost and always prioritize costing associated to more technical Azure services like ADF, Databricks, SQL, Functions, etc.</a:t>
            </a:r>
          </a:p>
          <a:p>
            <a:pPr marL="285750" indent="-285750">
              <a:lnSpc>
                <a:spcPct val="150000"/>
              </a:lnSpc>
              <a:spcBef>
                <a:spcPts val="1800"/>
              </a:spcBef>
              <a:buFont typeface="Arial" panose="020B0604020202020204" pitchFamily="34" charset="0"/>
              <a:buChar char="•"/>
            </a:pPr>
            <a:r>
              <a:rPr lang="en-US" sz="2000" dirty="0">
                <a:solidFill>
                  <a:schemeClr val="bg1"/>
                </a:solidFill>
              </a:rPr>
              <a:t>Many services have either fixed monthly cost or pay-as-you-go setup. </a:t>
            </a:r>
            <a:br>
              <a:rPr lang="en-US" sz="2000" dirty="0">
                <a:solidFill>
                  <a:schemeClr val="bg1"/>
                </a:solidFill>
              </a:rPr>
            </a:br>
            <a:r>
              <a:rPr lang="en-US" sz="2000" dirty="0">
                <a:solidFill>
                  <a:schemeClr val="bg1"/>
                </a:solidFill>
              </a:rPr>
              <a:t>But, what about the monthly subscribed cost and those situations where there is no usage but still, we are paying monthly cost because we have subscribed for it?</a:t>
            </a:r>
          </a:p>
          <a:p>
            <a:pPr marL="285750" indent="-285750">
              <a:lnSpc>
                <a:spcPct val="150000"/>
              </a:lnSpc>
              <a:spcBef>
                <a:spcPts val="1800"/>
              </a:spcBef>
              <a:buFont typeface="Arial" panose="020B0604020202020204" pitchFamily="34" charset="0"/>
              <a:buChar char="•"/>
            </a:pPr>
            <a:r>
              <a:rPr lang="en-US" sz="2000" dirty="0">
                <a:solidFill>
                  <a:schemeClr val="bg1"/>
                </a:solidFill>
              </a:rPr>
              <a:t>After quick analysis on multiple projects, we have observed the importance of a simple application which can save thousands of dollars for organizations with significant users working on Azure DevOps.</a:t>
            </a:r>
          </a:p>
          <a:p>
            <a:pPr marL="285750" indent="-285750">
              <a:lnSpc>
                <a:spcPct val="150000"/>
              </a:lnSpc>
              <a:spcBef>
                <a:spcPts val="1800"/>
              </a:spcBef>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1184629125"/>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41DBC2-C113-60E9-FCCC-FEEABEF3C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13">
            <a:extLst>
              <a:ext uri="{FF2B5EF4-FFF2-40B4-BE49-F238E27FC236}">
                <a16:creationId xmlns:a16="http://schemas.microsoft.com/office/drawing/2014/main" id="{103C85DC-463C-A2BD-6834-D4E1954293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1">
            <a:extLst>
              <a:ext uri="{FF2B5EF4-FFF2-40B4-BE49-F238E27FC236}">
                <a16:creationId xmlns:a16="http://schemas.microsoft.com/office/drawing/2014/main" id="{9A65C72D-F056-159E-2B44-4111051CA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30C014-5344-FD45-7972-4B21543AEF64}"/>
              </a:ext>
            </a:extLst>
          </p:cNvPr>
          <p:cNvSpPr>
            <a:spLocks noGrp="1"/>
          </p:cNvSpPr>
          <p:nvPr>
            <p:ph type="title"/>
          </p:nvPr>
        </p:nvSpPr>
        <p:spPr>
          <a:xfrm>
            <a:off x="383458" y="228600"/>
            <a:ext cx="11578332" cy="516225"/>
          </a:xfrm>
        </p:spPr>
        <p:txBody>
          <a:bodyPr/>
          <a:lstStyle/>
          <a:p>
            <a:pPr defTabSz="914400">
              <a:spcAft>
                <a:spcPts val="600"/>
              </a:spcAft>
              <a:defRPr/>
            </a:pPr>
            <a:r>
              <a:rPr lang="en-US" sz="2400" dirty="0">
                <a:solidFill>
                  <a:schemeClr val="bg1"/>
                </a:solidFill>
                <a:ea typeface="+mj-ea"/>
                <a:cs typeface="+mj-cs"/>
              </a:rPr>
              <a:t>Problem Statement</a:t>
            </a:r>
            <a:endParaRPr kumimoji="0" lang="en-US" sz="2400" i="0" u="none" strike="noStrike" kern="1200" cap="none" spc="0" normalizeH="0" baseline="0" noProof="0" dirty="0">
              <a:ln>
                <a:noFill/>
              </a:ln>
              <a:solidFill>
                <a:schemeClr val="bg1"/>
              </a:solidFill>
              <a:effectLst/>
              <a:uLnTx/>
              <a:uFillTx/>
              <a:latin typeface="+mj-lt"/>
              <a:ea typeface="+mj-ea"/>
              <a:cs typeface="+mj-cs"/>
            </a:endParaRPr>
          </a:p>
        </p:txBody>
      </p:sp>
      <p:sp>
        <p:nvSpPr>
          <p:cNvPr id="3" name="TextBox 2">
            <a:extLst>
              <a:ext uri="{FF2B5EF4-FFF2-40B4-BE49-F238E27FC236}">
                <a16:creationId xmlns:a16="http://schemas.microsoft.com/office/drawing/2014/main" id="{E864F334-D704-7857-B059-05A6C03AFF30}"/>
              </a:ext>
            </a:extLst>
          </p:cNvPr>
          <p:cNvSpPr txBox="1"/>
          <p:nvPr/>
        </p:nvSpPr>
        <p:spPr>
          <a:xfrm>
            <a:off x="350873" y="855406"/>
            <a:ext cx="10916895" cy="5396029"/>
          </a:xfrm>
          <a:prstGeom prst="rect">
            <a:avLst/>
          </a:prstGeom>
          <a:noFill/>
        </p:spPr>
        <p:txBody>
          <a:bodyPr wrap="square" rtlCol="0">
            <a:spAutoFit/>
          </a:bodyPr>
          <a:lstStyle/>
          <a:p>
            <a:pPr>
              <a:lnSpc>
                <a:spcPct val="150000"/>
              </a:lnSpc>
            </a:pPr>
            <a:r>
              <a:rPr lang="en-US" sz="2000" dirty="0">
                <a:solidFill>
                  <a:schemeClr val="bg1"/>
                </a:solidFill>
              </a:rPr>
              <a:t>Companies are bearing unnecessary costs for their Azure DevOps accounts/ organizations.</a:t>
            </a:r>
          </a:p>
          <a:p>
            <a:pPr>
              <a:lnSpc>
                <a:spcPct val="150000"/>
              </a:lnSpc>
            </a:pPr>
            <a:endParaRPr lang="en-US" sz="2000" dirty="0">
              <a:solidFill>
                <a:schemeClr val="bg1"/>
              </a:solidFill>
            </a:endParaRPr>
          </a:p>
          <a:p>
            <a:pPr>
              <a:lnSpc>
                <a:spcPct val="150000"/>
              </a:lnSpc>
            </a:pPr>
            <a:r>
              <a:rPr lang="en-US" sz="2400" dirty="0">
                <a:solidFill>
                  <a:schemeClr val="bg1"/>
                </a:solidFill>
              </a:rPr>
              <a:t>Solution</a:t>
            </a:r>
            <a:r>
              <a:rPr lang="en-US" sz="2000" dirty="0">
                <a:solidFill>
                  <a:schemeClr val="bg1"/>
                </a:solidFill>
              </a:rPr>
              <a:t>: </a:t>
            </a:r>
          </a:p>
          <a:p>
            <a:pPr>
              <a:lnSpc>
                <a:spcPct val="150000"/>
              </a:lnSpc>
            </a:pPr>
            <a:r>
              <a:rPr lang="en-US" sz="2000" dirty="0">
                <a:solidFill>
                  <a:schemeClr val="bg1"/>
                </a:solidFill>
              </a:rPr>
              <a:t>Build an application which can </a:t>
            </a:r>
          </a:p>
          <a:p>
            <a:pPr marL="285750" indent="-285750">
              <a:lnSpc>
                <a:spcPct val="150000"/>
              </a:lnSpc>
              <a:spcBef>
                <a:spcPts val="1800"/>
              </a:spcBef>
              <a:buFont typeface="Arial" panose="020B0604020202020204" pitchFamily="34" charset="0"/>
              <a:buChar char="•"/>
            </a:pPr>
            <a:r>
              <a:rPr lang="en-US" i="0" dirty="0">
                <a:solidFill>
                  <a:schemeClr val="bg1"/>
                </a:solidFill>
                <a:effectLst/>
              </a:rPr>
              <a:t>Perform systematic analysis of current Azure DevOps users and their licenses with the help of Power BI visualizations.</a:t>
            </a:r>
          </a:p>
          <a:p>
            <a:pPr marL="285750" indent="-285750">
              <a:lnSpc>
                <a:spcPct val="150000"/>
              </a:lnSpc>
              <a:spcBef>
                <a:spcPts val="1800"/>
              </a:spcBef>
              <a:buFont typeface="Arial" panose="020B0604020202020204" pitchFamily="34" charset="0"/>
              <a:buChar char="•"/>
            </a:pPr>
            <a:r>
              <a:rPr lang="en-US" i="0" dirty="0">
                <a:solidFill>
                  <a:schemeClr val="bg1"/>
                </a:solidFill>
                <a:effectLst/>
              </a:rPr>
              <a:t>Helps in making decisions to change users' licenses who have not accessed DevOps since longer period and save cost.</a:t>
            </a:r>
            <a:endParaRPr lang="en-US" dirty="0">
              <a:solidFill>
                <a:schemeClr val="bg1"/>
              </a:solidFill>
            </a:endParaRPr>
          </a:p>
          <a:p>
            <a:pPr marL="285750" indent="-285750">
              <a:lnSpc>
                <a:spcPct val="150000"/>
              </a:lnSpc>
              <a:spcBef>
                <a:spcPts val="1800"/>
              </a:spcBef>
              <a:buFont typeface="Arial" panose="020B0604020202020204" pitchFamily="34" charset="0"/>
              <a:buChar char="•"/>
            </a:pPr>
            <a:r>
              <a:rPr lang="en-US" i="0" dirty="0">
                <a:solidFill>
                  <a:schemeClr val="bg1"/>
                </a:solidFill>
                <a:effectLst/>
              </a:rPr>
              <a:t>Provides predictive analysis of users and respective Azure DevOps cost with time.</a:t>
            </a:r>
            <a:endParaRPr lang="en-US" dirty="0">
              <a:solidFill>
                <a:schemeClr val="bg1"/>
              </a:solidFill>
            </a:endParaRPr>
          </a:p>
          <a:p>
            <a:pPr marL="285750" indent="-285750">
              <a:lnSpc>
                <a:spcPct val="150000"/>
              </a:lnSpc>
              <a:spcBef>
                <a:spcPts val="1800"/>
              </a:spcBef>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1230813026"/>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41DBC2-C113-60E9-FCCC-FEEABEF3C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13">
            <a:extLst>
              <a:ext uri="{FF2B5EF4-FFF2-40B4-BE49-F238E27FC236}">
                <a16:creationId xmlns:a16="http://schemas.microsoft.com/office/drawing/2014/main" id="{103C85DC-463C-A2BD-6834-D4E1954293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1">
            <a:extLst>
              <a:ext uri="{FF2B5EF4-FFF2-40B4-BE49-F238E27FC236}">
                <a16:creationId xmlns:a16="http://schemas.microsoft.com/office/drawing/2014/main" id="{9A65C72D-F056-159E-2B44-4111051CA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30C014-5344-FD45-7972-4B21543AEF64}"/>
              </a:ext>
            </a:extLst>
          </p:cNvPr>
          <p:cNvSpPr>
            <a:spLocks noGrp="1"/>
          </p:cNvSpPr>
          <p:nvPr>
            <p:ph type="title"/>
          </p:nvPr>
        </p:nvSpPr>
        <p:spPr/>
        <p:txBody>
          <a:bodyPr/>
          <a:lstStyle/>
          <a:p>
            <a:pPr defTabSz="914400">
              <a:spcAft>
                <a:spcPts val="600"/>
              </a:spcAft>
              <a:defRPr/>
            </a:pPr>
            <a:r>
              <a:rPr kumimoji="0" lang="en-US" i="0" u="none" strike="noStrike" kern="1200" cap="none" spc="0" normalizeH="0" baseline="0" noProof="0" dirty="0">
                <a:ln>
                  <a:noFill/>
                </a:ln>
                <a:solidFill>
                  <a:schemeClr val="bg1"/>
                </a:solidFill>
                <a:effectLst/>
                <a:uLnTx/>
                <a:uFillTx/>
                <a:latin typeface="+mj-lt"/>
                <a:ea typeface="+mj-ea"/>
                <a:cs typeface="+mj-cs"/>
              </a:rPr>
              <a:t>Pricing for Azure DevOps</a:t>
            </a:r>
            <a:endParaRPr kumimoji="0" lang="en-US" sz="2400" i="0" u="none" strike="noStrike" kern="1200" cap="none" spc="0" normalizeH="0" baseline="0" noProof="0" dirty="0">
              <a:ln>
                <a:noFill/>
              </a:ln>
              <a:solidFill>
                <a:schemeClr val="bg1"/>
              </a:solidFill>
              <a:effectLst/>
              <a:uLnTx/>
              <a:uFillTx/>
              <a:latin typeface="+mj-lt"/>
              <a:ea typeface="+mj-ea"/>
              <a:cs typeface="+mj-cs"/>
            </a:endParaRPr>
          </a:p>
        </p:txBody>
      </p:sp>
      <p:sp>
        <p:nvSpPr>
          <p:cNvPr id="3" name="TextBox 2">
            <a:extLst>
              <a:ext uri="{FF2B5EF4-FFF2-40B4-BE49-F238E27FC236}">
                <a16:creationId xmlns:a16="http://schemas.microsoft.com/office/drawing/2014/main" id="{E864F334-D704-7857-B059-05A6C03AFF30}"/>
              </a:ext>
            </a:extLst>
          </p:cNvPr>
          <p:cNvSpPr txBox="1"/>
          <p:nvPr/>
        </p:nvSpPr>
        <p:spPr>
          <a:xfrm>
            <a:off x="350873" y="973425"/>
            <a:ext cx="10961140" cy="4785926"/>
          </a:xfrm>
          <a:prstGeom prst="rect">
            <a:avLst/>
          </a:prstGeom>
          <a:noFill/>
        </p:spPr>
        <p:txBody>
          <a:bodyPr wrap="square" rtlCol="0">
            <a:spAutoFit/>
          </a:bodyPr>
          <a:lstStyle/>
          <a:p>
            <a:pPr marL="285750" indent="-285750">
              <a:spcBef>
                <a:spcPts val="1800"/>
              </a:spcBef>
              <a:buFont typeface="Arial" panose="020B0604020202020204" pitchFamily="34" charset="0"/>
              <a:buChar char="•"/>
            </a:pPr>
            <a:r>
              <a:rPr lang="en-US" dirty="0">
                <a:solidFill>
                  <a:schemeClr val="bg1"/>
                </a:solidFill>
              </a:rPr>
              <a:t>Azure DevOps Services</a:t>
            </a:r>
          </a:p>
          <a:p>
            <a:pPr marL="742950" lvl="1" indent="-285750">
              <a:spcBef>
                <a:spcPts val="1800"/>
              </a:spcBef>
              <a:buFont typeface="Arial" panose="020B0604020202020204" pitchFamily="34" charset="0"/>
              <a:buChar char="•"/>
            </a:pPr>
            <a:r>
              <a:rPr lang="en-US" dirty="0">
                <a:solidFill>
                  <a:schemeClr val="bg1"/>
                </a:solidFill>
              </a:rPr>
              <a:t>User Licenses</a:t>
            </a:r>
          </a:p>
          <a:p>
            <a:pPr marL="1200150" lvl="2" indent="-285750">
              <a:spcBef>
                <a:spcPts val="600"/>
              </a:spcBef>
              <a:buFont typeface="Arial" panose="020B0604020202020204" pitchFamily="34" charset="0"/>
              <a:buChar char="•"/>
            </a:pPr>
            <a:r>
              <a:rPr lang="en-US" sz="1600" dirty="0">
                <a:solidFill>
                  <a:schemeClr val="bg1"/>
                </a:solidFill>
              </a:rPr>
              <a:t>Basic Plan ($6 /user/month)</a:t>
            </a:r>
            <a:r>
              <a:rPr lang="en-US" sz="1600" i="1" dirty="0">
                <a:solidFill>
                  <a:schemeClr val="bg1"/>
                </a:solidFill>
              </a:rPr>
              <a:t> (first 5 users free)</a:t>
            </a:r>
          </a:p>
          <a:p>
            <a:pPr marL="1200150" lvl="2" indent="-285750">
              <a:spcBef>
                <a:spcPts val="600"/>
              </a:spcBef>
              <a:buFont typeface="Arial" panose="020B0604020202020204" pitchFamily="34" charset="0"/>
              <a:buChar char="•"/>
            </a:pPr>
            <a:r>
              <a:rPr lang="en-US" sz="1600" dirty="0">
                <a:solidFill>
                  <a:schemeClr val="bg1"/>
                </a:solidFill>
              </a:rPr>
              <a:t>Basic + Test Plan ($52 /user/month)</a:t>
            </a:r>
          </a:p>
          <a:p>
            <a:pPr marL="742950" lvl="1" indent="-285750">
              <a:spcBef>
                <a:spcPts val="1800"/>
              </a:spcBef>
              <a:buFont typeface="Arial" panose="020B0604020202020204" pitchFamily="34" charset="0"/>
              <a:buChar char="•"/>
            </a:pPr>
            <a:r>
              <a:rPr lang="en-US" dirty="0">
                <a:solidFill>
                  <a:schemeClr val="bg1"/>
                </a:solidFill>
              </a:rPr>
              <a:t>Individual Services</a:t>
            </a:r>
          </a:p>
          <a:p>
            <a:pPr marL="1200150" lvl="2" indent="-285750">
              <a:spcBef>
                <a:spcPts val="1200"/>
              </a:spcBef>
              <a:buFont typeface="Arial" panose="020B0604020202020204" pitchFamily="34" charset="0"/>
              <a:buChar char="•"/>
            </a:pPr>
            <a:r>
              <a:rPr lang="en-US" sz="1600" dirty="0">
                <a:solidFill>
                  <a:schemeClr val="bg1"/>
                </a:solidFill>
              </a:rPr>
              <a:t>Azure Pipelines (First pipeline is free for both Self and Microsoft hosted)</a:t>
            </a:r>
          </a:p>
          <a:p>
            <a:pPr marL="1657350" lvl="3" indent="-285750">
              <a:spcBef>
                <a:spcPts val="600"/>
              </a:spcBef>
              <a:buFont typeface="Arial" panose="020B0604020202020204" pitchFamily="34" charset="0"/>
              <a:buChar char="•"/>
            </a:pPr>
            <a:r>
              <a:rPr lang="en-US" sz="1600" i="0" dirty="0">
                <a:solidFill>
                  <a:schemeClr val="bg1"/>
                </a:solidFill>
                <a:effectLst/>
                <a:latin typeface="Segoe UI" panose="020B0502040204020203" pitchFamily="34" charset="0"/>
              </a:rPr>
              <a:t>Microsoft-hosted CI/CD - $40 per pipeline (parallel job with 1,800 minutes per month for CI/CD). </a:t>
            </a:r>
          </a:p>
          <a:p>
            <a:pPr marL="1657350" lvl="3" indent="-285750">
              <a:spcBef>
                <a:spcPts val="600"/>
              </a:spcBef>
              <a:buFont typeface="Arial" panose="020B0604020202020204" pitchFamily="34" charset="0"/>
              <a:buChar char="•"/>
            </a:pPr>
            <a:r>
              <a:rPr lang="en-US" sz="1600" dirty="0">
                <a:solidFill>
                  <a:schemeClr val="bg1"/>
                </a:solidFill>
                <a:latin typeface="Segoe UI" panose="020B0502040204020203" pitchFamily="34" charset="0"/>
              </a:rPr>
              <a:t>Free Self-hosted CI/CD - $15 per pipeline </a:t>
            </a:r>
            <a:r>
              <a:rPr lang="en-US" sz="1600" i="0" dirty="0">
                <a:solidFill>
                  <a:schemeClr val="bg1"/>
                </a:solidFill>
                <a:effectLst/>
                <a:latin typeface="Segoe UI" panose="020B0502040204020203" pitchFamily="34" charset="0"/>
              </a:rPr>
              <a:t>(parallel job with unlimited minutes).</a:t>
            </a:r>
          </a:p>
          <a:p>
            <a:pPr marL="1200150" lvl="2" indent="-285750">
              <a:spcBef>
                <a:spcPts val="1200"/>
              </a:spcBef>
              <a:buFont typeface="Arial" panose="020B0604020202020204" pitchFamily="34" charset="0"/>
              <a:buChar char="•"/>
            </a:pPr>
            <a:r>
              <a:rPr lang="en-US" sz="1600" i="0" dirty="0">
                <a:solidFill>
                  <a:schemeClr val="bg1"/>
                </a:solidFill>
                <a:effectLst/>
                <a:latin typeface="Segoe UI" panose="020B0502040204020203" pitchFamily="34" charset="0"/>
              </a:rPr>
              <a:t>Azure Artifacts - 2 GiB free , then starting at $2 per GiB.</a:t>
            </a:r>
          </a:p>
          <a:p>
            <a:pPr marL="285750" indent="-285750">
              <a:spcBef>
                <a:spcPts val="1800"/>
              </a:spcBef>
              <a:buFont typeface="Arial" panose="020B0604020202020204" pitchFamily="34" charset="0"/>
              <a:buChar char="•"/>
            </a:pPr>
            <a:r>
              <a:rPr lang="en-US" dirty="0">
                <a:solidFill>
                  <a:schemeClr val="bg1"/>
                </a:solidFill>
              </a:rPr>
              <a:t>Azure DevOps Servers</a:t>
            </a:r>
            <a:r>
              <a:rPr lang="en-US" dirty="0">
                <a:solidFill>
                  <a:schemeClr val="bg1"/>
                </a:solidFill>
                <a:latin typeface="Segoe UI" panose="020B0502040204020203" pitchFamily="34" charset="0"/>
              </a:rPr>
              <a:t> (</a:t>
            </a:r>
            <a:r>
              <a:rPr lang="en-US" b="0" i="0" dirty="0">
                <a:solidFill>
                  <a:srgbClr val="F8F9FA"/>
                </a:solidFill>
                <a:effectLst/>
                <a:latin typeface="Calibri" panose="020F0502020204030204" pitchFamily="34" charset="0"/>
                <a:cs typeface="Calibri" panose="020F0502020204030204" pitchFamily="34" charset="0"/>
              </a:rPr>
              <a:t>Visual Studio Subscriptions)</a:t>
            </a:r>
          </a:p>
          <a:p>
            <a:pPr marL="742950" lvl="1" indent="-285750">
              <a:spcBef>
                <a:spcPts val="1200"/>
              </a:spcBef>
              <a:buFont typeface="Arial" panose="020B0604020202020204" pitchFamily="34" charset="0"/>
              <a:buChar char="•"/>
            </a:pPr>
            <a:r>
              <a:rPr lang="en-US" sz="1600" dirty="0">
                <a:solidFill>
                  <a:schemeClr val="bg1"/>
                </a:solidFill>
                <a:latin typeface="Segoe UI" panose="020B0502040204020203" pitchFamily="34" charset="0"/>
                <a:cs typeface="Segoe UI"/>
              </a:rPr>
              <a:t>Visual Studio Professional - $45 /user/month</a:t>
            </a:r>
          </a:p>
          <a:p>
            <a:pPr marL="742950" lvl="1" indent="-285750">
              <a:spcBef>
                <a:spcPts val="1200"/>
              </a:spcBef>
              <a:buFont typeface="Arial" panose="020B0604020202020204" pitchFamily="34" charset="0"/>
              <a:buChar char="•"/>
            </a:pPr>
            <a:r>
              <a:rPr lang="en-US" sz="1600" dirty="0">
                <a:solidFill>
                  <a:schemeClr val="bg1"/>
                </a:solidFill>
                <a:latin typeface="Segoe UI" panose="020B0502040204020203" pitchFamily="34" charset="0"/>
                <a:cs typeface="Segoe UI"/>
              </a:rPr>
              <a:t>Visual Studio Enterprise - $250 /user/month</a:t>
            </a:r>
          </a:p>
        </p:txBody>
      </p:sp>
    </p:spTree>
    <p:extLst>
      <p:ext uri="{BB962C8B-B14F-4D97-AF65-F5344CB8AC3E}">
        <p14:creationId xmlns:p14="http://schemas.microsoft.com/office/powerpoint/2010/main" val="831145201"/>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41DBC2-C113-60E9-FCCC-FEEABEF3C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13">
            <a:extLst>
              <a:ext uri="{FF2B5EF4-FFF2-40B4-BE49-F238E27FC236}">
                <a16:creationId xmlns:a16="http://schemas.microsoft.com/office/drawing/2014/main" id="{103C85DC-463C-A2BD-6834-D4E1954293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1">
            <a:extLst>
              <a:ext uri="{FF2B5EF4-FFF2-40B4-BE49-F238E27FC236}">
                <a16:creationId xmlns:a16="http://schemas.microsoft.com/office/drawing/2014/main" id="{9A65C72D-F056-159E-2B44-4111051CA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30C014-5344-FD45-7972-4B21543AEF64}"/>
              </a:ext>
            </a:extLst>
          </p:cNvPr>
          <p:cNvSpPr>
            <a:spLocks noGrp="1"/>
          </p:cNvSpPr>
          <p:nvPr>
            <p:ph type="title"/>
          </p:nvPr>
        </p:nvSpPr>
        <p:spPr/>
        <p:txBody>
          <a:bodyPr/>
          <a:lstStyle/>
          <a:p>
            <a:pPr defTabSz="914400">
              <a:spcAft>
                <a:spcPts val="600"/>
              </a:spcAft>
              <a:defRPr/>
            </a:pPr>
            <a:r>
              <a:rPr kumimoji="0" lang="en-US" i="0" u="none" strike="noStrike" kern="1200" cap="none" spc="0" normalizeH="0" baseline="0" noProof="0" dirty="0">
                <a:ln>
                  <a:noFill/>
                </a:ln>
                <a:solidFill>
                  <a:schemeClr val="bg1"/>
                </a:solidFill>
                <a:effectLst/>
                <a:uLnTx/>
                <a:uFillTx/>
                <a:latin typeface="+mj-lt"/>
                <a:ea typeface="+mj-ea"/>
                <a:cs typeface="+mj-cs"/>
              </a:rPr>
              <a:t>Billing for Azure DevOps</a:t>
            </a:r>
            <a:endParaRPr kumimoji="0" lang="en-US" sz="2400" i="0" u="none" strike="noStrike" kern="1200" cap="none" spc="0" normalizeH="0" baseline="0" noProof="0" dirty="0">
              <a:ln>
                <a:noFill/>
              </a:ln>
              <a:solidFill>
                <a:schemeClr val="bg1"/>
              </a:solidFill>
              <a:effectLst/>
              <a:uLnTx/>
              <a:uFillTx/>
              <a:latin typeface="+mj-lt"/>
              <a:ea typeface="+mj-ea"/>
              <a:cs typeface="+mj-cs"/>
            </a:endParaRPr>
          </a:p>
        </p:txBody>
      </p:sp>
      <p:sp>
        <p:nvSpPr>
          <p:cNvPr id="3" name="TextBox 2">
            <a:extLst>
              <a:ext uri="{FF2B5EF4-FFF2-40B4-BE49-F238E27FC236}">
                <a16:creationId xmlns:a16="http://schemas.microsoft.com/office/drawing/2014/main" id="{E864F334-D704-7857-B059-05A6C03AFF30}"/>
              </a:ext>
            </a:extLst>
          </p:cNvPr>
          <p:cNvSpPr txBox="1"/>
          <p:nvPr/>
        </p:nvSpPr>
        <p:spPr>
          <a:xfrm>
            <a:off x="350873" y="973425"/>
            <a:ext cx="10961140" cy="5139869"/>
          </a:xfrm>
          <a:prstGeom prst="rect">
            <a:avLst/>
          </a:prstGeom>
          <a:noFill/>
        </p:spPr>
        <p:txBody>
          <a:bodyPr wrap="square" rtlCol="0">
            <a:spAutoFit/>
          </a:bodyPr>
          <a:lstStyle/>
          <a:p>
            <a:pPr algn="just"/>
            <a:r>
              <a:rPr lang="en-US" sz="1800" dirty="0">
                <a:solidFill>
                  <a:schemeClr val="bg1"/>
                </a:solidFill>
                <a:cs typeface="Calibri" panose="020F0502020204030204" pitchFamily="34" charset="0"/>
              </a:rPr>
              <a:t>With user general-based billing, we only pay for the users we assign an access level. When we remove the users, charges stop. There's no longer an extra step of increase/decreasing the paid count. Also, billing for any user starts only after that user access DevOps.</a:t>
            </a:r>
          </a:p>
          <a:p>
            <a:pPr algn="just"/>
            <a:endParaRPr lang="en-US" dirty="0">
              <a:solidFill>
                <a:schemeClr val="bg1"/>
              </a:solidFill>
              <a:cs typeface="Calibri" panose="020F0502020204030204" pitchFamily="34" charset="0"/>
            </a:endParaRPr>
          </a:p>
          <a:p>
            <a:pPr algn="just"/>
            <a:r>
              <a:rPr lang="en-US" sz="1800" dirty="0">
                <a:solidFill>
                  <a:schemeClr val="bg1"/>
                </a:solidFill>
                <a:cs typeface="Calibri" panose="020F0502020204030204" pitchFamily="34" charset="0"/>
              </a:rPr>
              <a:t>We can check our DevOps cost from Azure portal</a:t>
            </a:r>
          </a:p>
          <a:p>
            <a:pPr algn="just"/>
            <a:r>
              <a:rPr lang="en-US" dirty="0">
                <a:solidFill>
                  <a:schemeClr val="bg1"/>
                </a:solidFill>
                <a:cs typeface="Calibri" panose="020F0502020204030204" pitchFamily="34" charset="0"/>
              </a:rPr>
              <a:t>Subscriptions -&gt; Cost Analysis -&gt; Service Name=“Azure DevOps”</a:t>
            </a:r>
          </a:p>
          <a:p>
            <a:pPr algn="just"/>
            <a:endParaRPr lang="en-US" sz="1800" dirty="0">
              <a:solidFill>
                <a:schemeClr val="bg1"/>
              </a:solidFill>
              <a:cs typeface="Calibri" panose="020F0502020204030204" pitchFamily="34" charset="0"/>
            </a:endParaRPr>
          </a:p>
          <a:p>
            <a:pPr algn="just"/>
            <a:endParaRPr lang="en-US" sz="1800" dirty="0">
              <a:solidFill>
                <a:schemeClr val="bg1"/>
              </a:solidFill>
              <a:cs typeface="Calibri" panose="020F0502020204030204" pitchFamily="34" charset="0"/>
            </a:endParaRPr>
          </a:p>
          <a:p>
            <a:pPr algn="just"/>
            <a:r>
              <a:rPr lang="en-US" sz="2000" u="sng" dirty="0">
                <a:solidFill>
                  <a:schemeClr val="bg1"/>
                </a:solidFill>
                <a:cs typeface="Calibri" panose="020F0502020204030204" pitchFamily="34" charset="0"/>
              </a:rPr>
              <a:t>Some Important Q/As</a:t>
            </a:r>
          </a:p>
          <a:p>
            <a:r>
              <a:rPr lang="en-US" sz="2000" dirty="0">
                <a:solidFill>
                  <a:schemeClr val="bg1"/>
                </a:solidFill>
                <a:cs typeface="Segoe UI"/>
              </a:rPr>
              <a:t>What</a:t>
            </a:r>
            <a:r>
              <a:rPr lang="en-US" sz="2000" i="0" dirty="0">
                <a:solidFill>
                  <a:schemeClr val="bg1"/>
                </a:solidFill>
                <a:effectLst/>
                <a:cs typeface="Segoe UI"/>
              </a:rPr>
              <a:t> if a user is assigned Basic in one organization and Basic + Test Plans in another?</a:t>
            </a:r>
          </a:p>
          <a:p>
            <a:pPr marL="285750" indent="-285750">
              <a:buFont typeface="Arial" panose="020B0604020202020204" pitchFamily="34" charset="0"/>
              <a:buChar char="•"/>
            </a:pPr>
            <a:r>
              <a:rPr lang="en-US" dirty="0">
                <a:solidFill>
                  <a:schemeClr val="bg1"/>
                </a:solidFill>
                <a:cs typeface="Segoe UI"/>
              </a:rPr>
              <a:t>They're billed for both Basic and Basic + Test Plans, which is a current limitation of multi-organization billing. We recommend assigning users with group rules and setting up the same group rules in each organization to ensure consistent access level assignment.</a:t>
            </a:r>
          </a:p>
          <a:p>
            <a:endParaRPr lang="en-US" dirty="0">
              <a:solidFill>
                <a:schemeClr val="bg1"/>
              </a:solidFill>
              <a:cs typeface="Segoe UI"/>
            </a:endParaRPr>
          </a:p>
          <a:p>
            <a:r>
              <a:rPr lang="en-US" dirty="0">
                <a:solidFill>
                  <a:schemeClr val="bg1"/>
                </a:solidFill>
                <a:cs typeface="Segoe UI"/>
              </a:rPr>
              <a:t>What is multi-organization billing?</a:t>
            </a:r>
          </a:p>
          <a:p>
            <a:pPr marL="285750" indent="-285750">
              <a:buFont typeface="Arial" panose="020B0604020202020204" pitchFamily="34" charset="0"/>
              <a:buChar char="•"/>
            </a:pPr>
            <a:r>
              <a:rPr lang="en-US" sz="1800" dirty="0">
                <a:solidFill>
                  <a:schemeClr val="bg1"/>
                </a:solidFill>
                <a:cs typeface="Calibri" panose="020F0502020204030204" pitchFamily="34" charset="0"/>
              </a:rPr>
              <a:t>It allows you to pay once per user, for organizations under the same Azure billing subscription.</a:t>
            </a:r>
          </a:p>
          <a:p>
            <a:endParaRPr lang="en-US" dirty="0">
              <a:cs typeface="Segoe UI"/>
            </a:endParaRPr>
          </a:p>
          <a:p>
            <a:pPr algn="just"/>
            <a:endParaRPr lang="en-US" sz="1800" dirty="0">
              <a:solidFill>
                <a:schemeClr val="bg1"/>
              </a:solidFill>
              <a:cs typeface="Calibri" panose="020F0502020204030204" pitchFamily="34" charset="0"/>
            </a:endParaRPr>
          </a:p>
        </p:txBody>
      </p:sp>
    </p:spTree>
    <p:extLst>
      <p:ext uri="{BB962C8B-B14F-4D97-AF65-F5344CB8AC3E}">
        <p14:creationId xmlns:p14="http://schemas.microsoft.com/office/powerpoint/2010/main" val="2041906696"/>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D9BE6B-C584-99EB-FC62-E4F56F8070BA}"/>
              </a:ext>
            </a:extLst>
          </p:cNvPr>
          <p:cNvSpPr>
            <a:spLocks noGrp="1"/>
          </p:cNvSpPr>
          <p:nvPr>
            <p:ph type="title"/>
          </p:nvPr>
        </p:nvSpPr>
        <p:spPr/>
        <p:txBody>
          <a:bodyPr/>
          <a:lstStyle/>
          <a:p>
            <a:r>
              <a:rPr lang="en-US" dirty="0">
                <a:solidFill>
                  <a:schemeClr val="bg1"/>
                </a:solidFill>
              </a:rPr>
              <a:t>Business Case</a:t>
            </a:r>
          </a:p>
        </p:txBody>
      </p:sp>
      <p:sp>
        <p:nvSpPr>
          <p:cNvPr id="2" name="TextBox 1">
            <a:extLst>
              <a:ext uri="{FF2B5EF4-FFF2-40B4-BE49-F238E27FC236}">
                <a16:creationId xmlns:a16="http://schemas.microsoft.com/office/drawing/2014/main" id="{E12A2FFC-2BA6-CA58-2A20-DC5AE61B1E8F}"/>
              </a:ext>
            </a:extLst>
          </p:cNvPr>
          <p:cNvSpPr txBox="1"/>
          <p:nvPr/>
        </p:nvSpPr>
        <p:spPr>
          <a:xfrm>
            <a:off x="350873" y="973425"/>
            <a:ext cx="10961140" cy="3046988"/>
          </a:xfrm>
          <a:prstGeom prst="rect">
            <a:avLst/>
          </a:prstGeom>
          <a:noFill/>
        </p:spPr>
        <p:txBody>
          <a:bodyPr wrap="square" rtlCol="0">
            <a:spAutoFit/>
          </a:bodyPr>
          <a:lstStyle/>
          <a:p>
            <a:pPr marL="285750" indent="-285750">
              <a:lnSpc>
                <a:spcPct val="200000"/>
              </a:lnSpc>
              <a:spcBef>
                <a:spcPts val="1800"/>
              </a:spcBef>
              <a:buFont typeface="Arial" panose="020B0604020202020204" pitchFamily="34" charset="0"/>
              <a:buChar char="•"/>
            </a:pPr>
            <a:r>
              <a:rPr lang="en-US" dirty="0">
                <a:solidFill>
                  <a:schemeClr val="bg1"/>
                </a:solidFill>
                <a:latin typeface="Segoe UI" panose="020B0502040204020203" pitchFamily="34" charset="0"/>
                <a:cs typeface="Segoe UI"/>
              </a:rPr>
              <a:t>In general, we have seen there are 30-40% users in every company who have not used Azure DevOps in past few months, but companies are still bearing costs associated to those licenses.</a:t>
            </a:r>
          </a:p>
          <a:p>
            <a:pPr marL="285750" indent="-285750">
              <a:lnSpc>
                <a:spcPct val="200000"/>
              </a:lnSpc>
              <a:spcBef>
                <a:spcPts val="1800"/>
              </a:spcBef>
              <a:buFont typeface="Arial" panose="020B0604020202020204" pitchFamily="34" charset="0"/>
              <a:buChar char="•"/>
            </a:pPr>
            <a:r>
              <a:rPr lang="en-US" dirty="0">
                <a:solidFill>
                  <a:schemeClr val="bg1"/>
                </a:solidFill>
                <a:latin typeface="Segoe UI" panose="020B0502040204020203" pitchFamily="34" charset="0"/>
                <a:cs typeface="Segoe UI"/>
              </a:rPr>
              <a:t>This redundant cost can be huge and can be thousands of dollars per month for big customers. We can target those customers and help them to save millions a year.</a:t>
            </a:r>
          </a:p>
          <a:p>
            <a:pPr marL="285750" indent="-285750">
              <a:spcBef>
                <a:spcPts val="1800"/>
              </a:spcBef>
              <a:buFont typeface="Arial" panose="020B0604020202020204" pitchFamily="34" charset="0"/>
              <a:buChar char="•"/>
            </a:pPr>
            <a:endParaRPr lang="en-US" dirty="0">
              <a:solidFill>
                <a:schemeClr val="bg1"/>
              </a:solidFill>
              <a:latin typeface="Segoe UI" panose="020B0502040204020203" pitchFamily="34" charset="0"/>
              <a:cs typeface="Segoe UI"/>
            </a:endParaRPr>
          </a:p>
        </p:txBody>
      </p:sp>
    </p:spTree>
    <p:extLst>
      <p:ext uri="{BB962C8B-B14F-4D97-AF65-F5344CB8AC3E}">
        <p14:creationId xmlns:p14="http://schemas.microsoft.com/office/powerpoint/2010/main" val="1651933711"/>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C5419278-020A-6B76-AAAC-8A2CA13374B7}"/>
              </a:ext>
            </a:extLst>
          </p:cNvPr>
          <p:cNvSpPr>
            <a:spLocks noGrp="1"/>
          </p:cNvSpPr>
          <p:nvPr>
            <p:ph type="title" idx="4294967295"/>
          </p:nvPr>
        </p:nvSpPr>
        <p:spPr>
          <a:xfrm>
            <a:off x="179527" y="257801"/>
            <a:ext cx="11610975" cy="515937"/>
          </a:xfrm>
        </p:spPr>
        <p:txBody>
          <a:bodyPr/>
          <a:lstStyle/>
          <a:p>
            <a:r>
              <a:rPr lang="en-US" dirty="0"/>
              <a:t>Architecture and Process Flow</a:t>
            </a:r>
          </a:p>
        </p:txBody>
      </p:sp>
      <p:sp>
        <p:nvSpPr>
          <p:cNvPr id="5" name="TextBox 4">
            <a:extLst>
              <a:ext uri="{FF2B5EF4-FFF2-40B4-BE49-F238E27FC236}">
                <a16:creationId xmlns:a16="http://schemas.microsoft.com/office/drawing/2014/main" id="{D4698E9D-5411-A5CE-DAC5-27D089C3EB06}"/>
              </a:ext>
            </a:extLst>
          </p:cNvPr>
          <p:cNvSpPr txBox="1"/>
          <p:nvPr/>
        </p:nvSpPr>
        <p:spPr>
          <a:xfrm>
            <a:off x="5665724" y="1019428"/>
            <a:ext cx="1565590" cy="276999"/>
          </a:xfrm>
          <a:prstGeom prst="rect">
            <a:avLst/>
          </a:prstGeom>
          <a:noFill/>
        </p:spPr>
        <p:txBody>
          <a:bodyPr wrap="square" rtlCol="0">
            <a:spAutoFit/>
          </a:bodyPr>
          <a:lstStyle/>
          <a:p>
            <a:r>
              <a:rPr lang="en-US" sz="1200">
                <a:solidFill>
                  <a:schemeClr val="accent6"/>
                </a:solidFill>
              </a:rPr>
              <a:t>Azure DevOps</a:t>
            </a:r>
            <a:endParaRPr lang="en-US" sz="1200" dirty="0">
              <a:solidFill>
                <a:schemeClr val="accent6"/>
              </a:solidFill>
            </a:endParaRPr>
          </a:p>
        </p:txBody>
      </p:sp>
      <p:sp>
        <p:nvSpPr>
          <p:cNvPr id="8" name="TextBox 7">
            <a:extLst>
              <a:ext uri="{FF2B5EF4-FFF2-40B4-BE49-F238E27FC236}">
                <a16:creationId xmlns:a16="http://schemas.microsoft.com/office/drawing/2014/main" id="{BE9D6F3F-C7F9-E431-31BE-074F5DAAE85A}"/>
              </a:ext>
            </a:extLst>
          </p:cNvPr>
          <p:cNvSpPr txBox="1"/>
          <p:nvPr/>
        </p:nvSpPr>
        <p:spPr>
          <a:xfrm>
            <a:off x="7848960" y="5791026"/>
            <a:ext cx="879230" cy="276999"/>
          </a:xfrm>
          <a:prstGeom prst="rect">
            <a:avLst/>
          </a:prstGeom>
          <a:noFill/>
        </p:spPr>
        <p:txBody>
          <a:bodyPr wrap="square" rtlCol="0">
            <a:spAutoFit/>
          </a:bodyPr>
          <a:lstStyle/>
          <a:p>
            <a:r>
              <a:rPr lang="en-US" sz="1200" dirty="0">
                <a:solidFill>
                  <a:schemeClr val="accent6"/>
                </a:solidFill>
              </a:rPr>
              <a:t>Model</a:t>
            </a:r>
          </a:p>
        </p:txBody>
      </p:sp>
      <p:pic>
        <p:nvPicPr>
          <p:cNvPr id="9" name="Picture 2">
            <a:extLst>
              <a:ext uri="{FF2B5EF4-FFF2-40B4-BE49-F238E27FC236}">
                <a16:creationId xmlns:a16="http://schemas.microsoft.com/office/drawing/2014/main" id="{668011C1-4E4F-1579-5AF3-D3645248FB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208" y="3220880"/>
            <a:ext cx="1129766" cy="8077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Serverless application with PowerShell: Azure Functions | adatum">
            <a:extLst>
              <a:ext uri="{FF2B5EF4-FFF2-40B4-BE49-F238E27FC236}">
                <a16:creationId xmlns:a16="http://schemas.microsoft.com/office/drawing/2014/main" id="{C63E9FA7-C268-7800-D55F-73E62B3BA2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2501" y="2862054"/>
            <a:ext cx="672370" cy="67237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or: Curved 12">
            <a:extLst>
              <a:ext uri="{FF2B5EF4-FFF2-40B4-BE49-F238E27FC236}">
                <a16:creationId xmlns:a16="http://schemas.microsoft.com/office/drawing/2014/main" id="{D5195939-5E6E-7E4C-0C95-63957FF6BE72}"/>
              </a:ext>
            </a:extLst>
          </p:cNvPr>
          <p:cNvCxnSpPr>
            <a:cxnSpLocks/>
            <a:stCxn id="9" idx="3"/>
            <a:endCxn id="12" idx="1"/>
          </p:cNvCxnSpPr>
          <p:nvPr/>
        </p:nvCxnSpPr>
        <p:spPr>
          <a:xfrm flipV="1">
            <a:off x="1970974" y="3198239"/>
            <a:ext cx="1321527" cy="426533"/>
          </a:xfrm>
          <a:prstGeom prst="curvedConnector3">
            <a:avLst>
              <a:gd name="adj1" fmla="val 52006"/>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EF7831F1-0194-7377-8D5D-862FB3F54322}"/>
              </a:ext>
            </a:extLst>
          </p:cNvPr>
          <p:cNvCxnSpPr>
            <a:cxnSpLocks/>
            <a:stCxn id="12" idx="3"/>
          </p:cNvCxnSpPr>
          <p:nvPr/>
        </p:nvCxnSpPr>
        <p:spPr>
          <a:xfrm>
            <a:off x="3964871" y="3198239"/>
            <a:ext cx="1250211" cy="405120"/>
          </a:xfrm>
          <a:prstGeom prst="curvedConnector3">
            <a:avLst>
              <a:gd name="adj1" fmla="val 56360"/>
            </a:avLst>
          </a:prstGeom>
          <a:ln>
            <a:prstDash val="dash"/>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723EA7D6-7E49-335F-9FD2-E967DDE208C4}"/>
              </a:ext>
            </a:extLst>
          </p:cNvPr>
          <p:cNvPicPr>
            <a:picLocks noChangeAspect="1"/>
          </p:cNvPicPr>
          <p:nvPr/>
        </p:nvPicPr>
        <p:blipFill>
          <a:blip r:embed="rId4"/>
          <a:stretch>
            <a:fillRect/>
          </a:stretch>
        </p:blipFill>
        <p:spPr>
          <a:xfrm>
            <a:off x="7668431" y="4983243"/>
            <a:ext cx="811224" cy="807783"/>
          </a:xfrm>
          <a:prstGeom prst="rect">
            <a:avLst/>
          </a:prstGeom>
        </p:spPr>
      </p:pic>
      <p:cxnSp>
        <p:nvCxnSpPr>
          <p:cNvPr id="16" name="Straight Arrow Connector 15">
            <a:extLst>
              <a:ext uri="{FF2B5EF4-FFF2-40B4-BE49-F238E27FC236}">
                <a16:creationId xmlns:a16="http://schemas.microsoft.com/office/drawing/2014/main" id="{AA8BFE5A-CE48-2AC1-C560-BE1C241DA1B0}"/>
              </a:ext>
            </a:extLst>
          </p:cNvPr>
          <p:cNvCxnSpPr>
            <a:cxnSpLocks/>
            <a:stCxn id="9" idx="3"/>
          </p:cNvCxnSpPr>
          <p:nvPr/>
        </p:nvCxnSpPr>
        <p:spPr>
          <a:xfrm flipV="1">
            <a:off x="1970974" y="3603359"/>
            <a:ext cx="3244108" cy="21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C9B5CD7-A0DC-68E1-E5E8-ECEA2965E198}"/>
              </a:ext>
            </a:extLst>
          </p:cNvPr>
          <p:cNvSpPr txBox="1"/>
          <p:nvPr/>
        </p:nvSpPr>
        <p:spPr>
          <a:xfrm>
            <a:off x="980975" y="4040287"/>
            <a:ext cx="1039905" cy="276999"/>
          </a:xfrm>
          <a:prstGeom prst="rect">
            <a:avLst/>
          </a:prstGeom>
          <a:noFill/>
        </p:spPr>
        <p:txBody>
          <a:bodyPr wrap="square" rtlCol="0">
            <a:spAutoFit/>
          </a:bodyPr>
          <a:lstStyle/>
          <a:p>
            <a:r>
              <a:rPr lang="en-US" sz="1200" dirty="0">
                <a:solidFill>
                  <a:schemeClr val="accent6"/>
                </a:solidFill>
              </a:rPr>
              <a:t>Web App</a:t>
            </a:r>
          </a:p>
        </p:txBody>
      </p:sp>
      <p:sp>
        <p:nvSpPr>
          <p:cNvPr id="18" name="TextBox 17">
            <a:extLst>
              <a:ext uri="{FF2B5EF4-FFF2-40B4-BE49-F238E27FC236}">
                <a16:creationId xmlns:a16="http://schemas.microsoft.com/office/drawing/2014/main" id="{F985BF0B-46E0-6E77-0B11-3341E5F5EE66}"/>
              </a:ext>
            </a:extLst>
          </p:cNvPr>
          <p:cNvSpPr txBox="1"/>
          <p:nvPr/>
        </p:nvSpPr>
        <p:spPr>
          <a:xfrm>
            <a:off x="9198234" y="2084367"/>
            <a:ext cx="1129766" cy="276999"/>
          </a:xfrm>
          <a:prstGeom prst="rect">
            <a:avLst/>
          </a:prstGeom>
          <a:noFill/>
        </p:spPr>
        <p:txBody>
          <a:bodyPr wrap="square" rtlCol="0">
            <a:spAutoFit/>
          </a:bodyPr>
          <a:lstStyle/>
          <a:p>
            <a:r>
              <a:rPr lang="en-US" sz="1200" dirty="0">
                <a:solidFill>
                  <a:schemeClr val="accent6"/>
                </a:solidFill>
              </a:rPr>
              <a:t>HTTP Trigger</a:t>
            </a:r>
          </a:p>
        </p:txBody>
      </p:sp>
      <p:sp>
        <p:nvSpPr>
          <p:cNvPr id="19" name="TextBox 18">
            <a:extLst>
              <a:ext uri="{FF2B5EF4-FFF2-40B4-BE49-F238E27FC236}">
                <a16:creationId xmlns:a16="http://schemas.microsoft.com/office/drawing/2014/main" id="{72FD571A-9485-3006-09CF-9AF5DE8EFA24}"/>
              </a:ext>
            </a:extLst>
          </p:cNvPr>
          <p:cNvSpPr txBox="1"/>
          <p:nvPr/>
        </p:nvSpPr>
        <p:spPr>
          <a:xfrm>
            <a:off x="4936586" y="3955127"/>
            <a:ext cx="1336826" cy="276999"/>
          </a:xfrm>
          <a:prstGeom prst="rect">
            <a:avLst/>
          </a:prstGeom>
          <a:noFill/>
        </p:spPr>
        <p:txBody>
          <a:bodyPr wrap="square" rtlCol="0">
            <a:spAutoFit/>
          </a:bodyPr>
          <a:lstStyle/>
          <a:p>
            <a:r>
              <a:rPr lang="en-US" sz="1200">
                <a:solidFill>
                  <a:schemeClr val="accent6"/>
                </a:solidFill>
              </a:rPr>
              <a:t>Storage Account</a:t>
            </a:r>
            <a:endParaRPr lang="en-US" sz="1200" dirty="0">
              <a:solidFill>
                <a:schemeClr val="accent6"/>
              </a:solidFill>
            </a:endParaRPr>
          </a:p>
        </p:txBody>
      </p:sp>
      <p:cxnSp>
        <p:nvCxnSpPr>
          <p:cNvPr id="20" name="Connector: Curved 19">
            <a:extLst>
              <a:ext uri="{FF2B5EF4-FFF2-40B4-BE49-F238E27FC236}">
                <a16:creationId xmlns:a16="http://schemas.microsoft.com/office/drawing/2014/main" id="{FDF96C61-D2B0-2E41-CC0B-3ECBC8F9007B}"/>
              </a:ext>
            </a:extLst>
          </p:cNvPr>
          <p:cNvCxnSpPr>
            <a:cxnSpLocks/>
            <a:stCxn id="15" idx="1"/>
            <a:endCxn id="19" idx="2"/>
          </p:cNvCxnSpPr>
          <p:nvPr/>
        </p:nvCxnSpPr>
        <p:spPr>
          <a:xfrm rot="10800000">
            <a:off x="5604999" y="4232127"/>
            <a:ext cx="2063432" cy="1155009"/>
          </a:xfrm>
          <a:prstGeom prst="curved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pic>
        <p:nvPicPr>
          <p:cNvPr id="21" name="Picture 6" descr="Azure Power BI Embedded">
            <a:extLst>
              <a:ext uri="{FF2B5EF4-FFF2-40B4-BE49-F238E27FC236}">
                <a16:creationId xmlns:a16="http://schemas.microsoft.com/office/drawing/2014/main" id="{2B798A82-1085-A115-BA76-0CF988A286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05954" y="3222600"/>
            <a:ext cx="1623359" cy="61208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FB0F98B9-7B73-CB62-149F-7A6CA9667DCE}"/>
              </a:ext>
            </a:extLst>
          </p:cNvPr>
          <p:cNvCxnSpPr>
            <a:cxnSpLocks/>
            <a:endCxn id="26" idx="1"/>
          </p:cNvCxnSpPr>
          <p:nvPr/>
        </p:nvCxnSpPr>
        <p:spPr>
          <a:xfrm flipV="1">
            <a:off x="5985015" y="3601698"/>
            <a:ext cx="2641380" cy="1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1FD32DCB-54DC-3D26-0B29-F8938D1BA65D}"/>
              </a:ext>
            </a:extLst>
          </p:cNvPr>
          <p:cNvCxnSpPr>
            <a:cxnSpLocks/>
            <a:stCxn id="19" idx="3"/>
            <a:endCxn id="15" idx="0"/>
          </p:cNvCxnSpPr>
          <p:nvPr/>
        </p:nvCxnSpPr>
        <p:spPr>
          <a:xfrm>
            <a:off x="6273412" y="4093627"/>
            <a:ext cx="1800631" cy="889616"/>
          </a:xfrm>
          <a:prstGeom prst="curved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pic>
        <p:nvPicPr>
          <p:cNvPr id="24" name="Picture 8" descr="Serverless application with PowerShell: Azure Functions | adatum">
            <a:extLst>
              <a:ext uri="{FF2B5EF4-FFF2-40B4-BE49-F238E27FC236}">
                <a16:creationId xmlns:a16="http://schemas.microsoft.com/office/drawing/2014/main" id="{3D22B4FA-84C4-0386-3717-00CCC11323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9326" y="5087076"/>
            <a:ext cx="508544" cy="508544"/>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or: Curved 24">
            <a:extLst>
              <a:ext uri="{FF2B5EF4-FFF2-40B4-BE49-F238E27FC236}">
                <a16:creationId xmlns:a16="http://schemas.microsoft.com/office/drawing/2014/main" id="{401FCF9F-9EA7-6888-45C9-5125A71E01B5}"/>
              </a:ext>
            </a:extLst>
          </p:cNvPr>
          <p:cNvCxnSpPr>
            <a:cxnSpLocks/>
            <a:endCxn id="32" idx="1"/>
          </p:cNvCxnSpPr>
          <p:nvPr/>
        </p:nvCxnSpPr>
        <p:spPr>
          <a:xfrm rot="5400000" flipH="1" flipV="1">
            <a:off x="6087700" y="2055854"/>
            <a:ext cx="655962" cy="1631265"/>
          </a:xfrm>
          <a:prstGeom prst="curved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48CA7E88-68D4-377F-C1EF-B5D24DBB64B5}"/>
              </a:ext>
            </a:extLst>
          </p:cNvPr>
          <p:cNvPicPr>
            <a:picLocks noChangeAspect="1"/>
          </p:cNvPicPr>
          <p:nvPr/>
        </p:nvPicPr>
        <p:blipFill>
          <a:blip r:embed="rId6"/>
          <a:stretch>
            <a:fillRect/>
          </a:stretch>
        </p:blipFill>
        <p:spPr>
          <a:xfrm>
            <a:off x="8626395" y="3127514"/>
            <a:ext cx="1072744" cy="948368"/>
          </a:xfrm>
          <a:prstGeom prst="rect">
            <a:avLst/>
          </a:prstGeom>
        </p:spPr>
      </p:pic>
      <p:sp>
        <p:nvSpPr>
          <p:cNvPr id="27" name="TextBox 26">
            <a:extLst>
              <a:ext uri="{FF2B5EF4-FFF2-40B4-BE49-F238E27FC236}">
                <a16:creationId xmlns:a16="http://schemas.microsoft.com/office/drawing/2014/main" id="{E1C00F9B-FAEB-3FE9-8DB3-A1D957AD44BE}"/>
              </a:ext>
            </a:extLst>
          </p:cNvPr>
          <p:cNvSpPr txBox="1"/>
          <p:nvPr/>
        </p:nvSpPr>
        <p:spPr>
          <a:xfrm>
            <a:off x="8798197" y="4148066"/>
            <a:ext cx="2531116" cy="276999"/>
          </a:xfrm>
          <a:prstGeom prst="rect">
            <a:avLst/>
          </a:prstGeom>
          <a:noFill/>
        </p:spPr>
        <p:txBody>
          <a:bodyPr wrap="square" rtlCol="0">
            <a:spAutoFit/>
          </a:bodyPr>
          <a:lstStyle/>
          <a:p>
            <a:r>
              <a:rPr lang="en-US" sz="1200" dirty="0">
                <a:solidFill>
                  <a:schemeClr val="accent6"/>
                </a:solidFill>
              </a:rPr>
              <a:t>Web App with Embedded PBI</a:t>
            </a:r>
          </a:p>
        </p:txBody>
      </p:sp>
      <p:pic>
        <p:nvPicPr>
          <p:cNvPr id="28" name="Picture 10" descr="Advanced API (ENS) - ONDA DIAS">
            <a:extLst>
              <a:ext uri="{FF2B5EF4-FFF2-40B4-BE49-F238E27FC236}">
                <a16:creationId xmlns:a16="http://schemas.microsoft.com/office/drawing/2014/main" id="{AEB732AD-5547-5C13-A4F0-F3161817A8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35707" y="2672599"/>
            <a:ext cx="522188" cy="467229"/>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Connector: Curved 28">
            <a:extLst>
              <a:ext uri="{FF2B5EF4-FFF2-40B4-BE49-F238E27FC236}">
                <a16:creationId xmlns:a16="http://schemas.microsoft.com/office/drawing/2014/main" id="{7FE0D187-55DB-2CB2-0FCB-C425193BC3FE}"/>
              </a:ext>
            </a:extLst>
          </p:cNvPr>
          <p:cNvCxnSpPr>
            <a:cxnSpLocks/>
            <a:stCxn id="32" idx="3"/>
            <a:endCxn id="26" idx="0"/>
          </p:cNvCxnSpPr>
          <p:nvPr/>
        </p:nvCxnSpPr>
        <p:spPr>
          <a:xfrm>
            <a:off x="7714445" y="2543505"/>
            <a:ext cx="1448322" cy="584009"/>
          </a:xfrm>
          <a:prstGeom prst="curvedConnector2">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7B18AB85-88AA-A983-29EA-D6C913180584}"/>
              </a:ext>
            </a:extLst>
          </p:cNvPr>
          <p:cNvCxnSpPr>
            <a:cxnSpLocks/>
            <a:endCxn id="26" idx="0"/>
          </p:cNvCxnSpPr>
          <p:nvPr/>
        </p:nvCxnSpPr>
        <p:spPr>
          <a:xfrm>
            <a:off x="6571188" y="1712223"/>
            <a:ext cx="2591579" cy="141529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4ED2125-D931-53A7-E812-509B776E54A8}"/>
              </a:ext>
            </a:extLst>
          </p:cNvPr>
          <p:cNvCxnSpPr>
            <a:cxnSpLocks/>
            <a:endCxn id="12" idx="0"/>
          </p:cNvCxnSpPr>
          <p:nvPr/>
        </p:nvCxnSpPr>
        <p:spPr>
          <a:xfrm rot="10800000" flipV="1">
            <a:off x="3628687" y="1712222"/>
            <a:ext cx="2262543" cy="114983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 name="Picture 12" descr="Weekly Roundup for November 2, 2020 — McKinley Consulting">
            <a:extLst>
              <a:ext uri="{FF2B5EF4-FFF2-40B4-BE49-F238E27FC236}">
                <a16:creationId xmlns:a16="http://schemas.microsoft.com/office/drawing/2014/main" id="{81D144ED-738B-B4D9-06F4-BE18D0C018C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31314" y="2224957"/>
            <a:ext cx="483131" cy="63709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Serverless application with PowerShell: Azure Functions | adatum">
            <a:extLst>
              <a:ext uri="{FF2B5EF4-FFF2-40B4-BE49-F238E27FC236}">
                <a16:creationId xmlns:a16="http://schemas.microsoft.com/office/drawing/2014/main" id="{9A6C18F2-7A46-59F1-07EF-53DB7307AE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41633" y="1497543"/>
            <a:ext cx="672370" cy="67237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D5B885E4-7C42-62BE-CCCF-73DAD819B9B0}"/>
              </a:ext>
            </a:extLst>
          </p:cNvPr>
          <p:cNvSpPr txBox="1"/>
          <p:nvPr/>
        </p:nvSpPr>
        <p:spPr>
          <a:xfrm>
            <a:off x="8395098" y="5566907"/>
            <a:ext cx="1129766" cy="261610"/>
          </a:xfrm>
          <a:prstGeom prst="rect">
            <a:avLst/>
          </a:prstGeom>
          <a:noFill/>
        </p:spPr>
        <p:txBody>
          <a:bodyPr wrap="square" rtlCol="0">
            <a:spAutoFit/>
          </a:bodyPr>
          <a:lstStyle/>
          <a:p>
            <a:r>
              <a:rPr lang="en-US" sz="1100">
                <a:solidFill>
                  <a:schemeClr val="accent6"/>
                </a:solidFill>
              </a:rPr>
              <a:t>HTTP</a:t>
            </a:r>
            <a:r>
              <a:rPr lang="en-US" sz="1100" dirty="0">
                <a:solidFill>
                  <a:schemeClr val="accent6"/>
                </a:solidFill>
              </a:rPr>
              <a:t> Trigger</a:t>
            </a:r>
          </a:p>
        </p:txBody>
      </p:sp>
      <p:sp>
        <p:nvSpPr>
          <p:cNvPr id="35" name="TextBox 34">
            <a:extLst>
              <a:ext uri="{FF2B5EF4-FFF2-40B4-BE49-F238E27FC236}">
                <a16:creationId xmlns:a16="http://schemas.microsoft.com/office/drawing/2014/main" id="{028BCA83-49D7-3790-AACD-7DE86E337417}"/>
              </a:ext>
            </a:extLst>
          </p:cNvPr>
          <p:cNvSpPr txBox="1"/>
          <p:nvPr/>
        </p:nvSpPr>
        <p:spPr>
          <a:xfrm>
            <a:off x="3063803" y="3639904"/>
            <a:ext cx="1129766" cy="276999"/>
          </a:xfrm>
          <a:prstGeom prst="rect">
            <a:avLst/>
          </a:prstGeom>
          <a:noFill/>
        </p:spPr>
        <p:txBody>
          <a:bodyPr wrap="square" rtlCol="0">
            <a:spAutoFit/>
          </a:bodyPr>
          <a:lstStyle/>
          <a:p>
            <a:pPr algn="ctr"/>
            <a:r>
              <a:rPr lang="en-US" sz="1200" dirty="0">
                <a:solidFill>
                  <a:schemeClr val="accent6"/>
                </a:solidFill>
              </a:rPr>
              <a:t>HTTP Trigger</a:t>
            </a:r>
          </a:p>
        </p:txBody>
      </p:sp>
      <p:pic>
        <p:nvPicPr>
          <p:cNvPr id="52" name="Picture 51">
            <a:extLst>
              <a:ext uri="{FF2B5EF4-FFF2-40B4-BE49-F238E27FC236}">
                <a16:creationId xmlns:a16="http://schemas.microsoft.com/office/drawing/2014/main" id="{7FAB01A1-B746-72D4-910F-8E2BD953E15A}"/>
              </a:ext>
            </a:extLst>
          </p:cNvPr>
          <p:cNvPicPr>
            <a:picLocks noChangeAspect="1"/>
          </p:cNvPicPr>
          <p:nvPr/>
        </p:nvPicPr>
        <p:blipFill>
          <a:blip r:embed="rId9"/>
          <a:stretch>
            <a:fillRect/>
          </a:stretch>
        </p:blipFill>
        <p:spPr>
          <a:xfrm>
            <a:off x="5248670" y="3277849"/>
            <a:ext cx="679959" cy="582822"/>
          </a:xfrm>
          <a:prstGeom prst="rect">
            <a:avLst/>
          </a:prstGeom>
        </p:spPr>
      </p:pic>
      <p:pic>
        <p:nvPicPr>
          <p:cNvPr id="68" name="Picture 67" descr="A picture containing text, clipart&#10;&#10;Description automatically generated">
            <a:extLst>
              <a:ext uri="{FF2B5EF4-FFF2-40B4-BE49-F238E27FC236}">
                <a16:creationId xmlns:a16="http://schemas.microsoft.com/office/drawing/2014/main" id="{474656A9-DEFD-E9D7-050C-434C3F3E565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74465" y="1331914"/>
            <a:ext cx="713488" cy="779014"/>
          </a:xfrm>
          <a:prstGeom prst="rect">
            <a:avLst/>
          </a:prstGeom>
        </p:spPr>
      </p:pic>
      <p:pic>
        <p:nvPicPr>
          <p:cNvPr id="72" name="Picture 71" descr="Icon&#10;&#10;Description automatically generated">
            <a:extLst>
              <a:ext uri="{FF2B5EF4-FFF2-40B4-BE49-F238E27FC236}">
                <a16:creationId xmlns:a16="http://schemas.microsoft.com/office/drawing/2014/main" id="{E40570B7-F520-6D6C-F51C-52F0CED064A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3213607" y="5190008"/>
            <a:ext cx="811224" cy="811224"/>
          </a:xfrm>
          <a:prstGeom prst="rect">
            <a:avLst/>
          </a:prstGeom>
        </p:spPr>
      </p:pic>
      <p:sp>
        <p:nvSpPr>
          <p:cNvPr id="79" name="TextBox 78">
            <a:extLst>
              <a:ext uri="{FF2B5EF4-FFF2-40B4-BE49-F238E27FC236}">
                <a16:creationId xmlns:a16="http://schemas.microsoft.com/office/drawing/2014/main" id="{3A52F8F1-3D00-A779-A90A-3A5F050DA1BB}"/>
              </a:ext>
            </a:extLst>
          </p:cNvPr>
          <p:cNvSpPr txBox="1"/>
          <p:nvPr/>
        </p:nvSpPr>
        <p:spPr>
          <a:xfrm>
            <a:off x="2845891" y="6031291"/>
            <a:ext cx="1565590" cy="276999"/>
          </a:xfrm>
          <a:prstGeom prst="rect">
            <a:avLst/>
          </a:prstGeom>
          <a:noFill/>
        </p:spPr>
        <p:txBody>
          <a:bodyPr wrap="square" rtlCol="0">
            <a:spAutoFit/>
          </a:bodyPr>
          <a:lstStyle/>
          <a:p>
            <a:r>
              <a:rPr lang="en-US" sz="1200">
                <a:solidFill>
                  <a:schemeClr val="accent6"/>
                </a:solidFill>
              </a:rPr>
              <a:t>Azure Subscription</a:t>
            </a:r>
          </a:p>
        </p:txBody>
      </p:sp>
      <p:cxnSp>
        <p:nvCxnSpPr>
          <p:cNvPr id="81" name="Straight Arrow Connector 80">
            <a:extLst>
              <a:ext uri="{FF2B5EF4-FFF2-40B4-BE49-F238E27FC236}">
                <a16:creationId xmlns:a16="http://schemas.microsoft.com/office/drawing/2014/main" id="{77CC5D00-E65B-574A-D00F-5CEDF5CB6EB7}"/>
              </a:ext>
            </a:extLst>
          </p:cNvPr>
          <p:cNvCxnSpPr>
            <a:stCxn id="35" idx="2"/>
            <a:endCxn id="72" idx="0"/>
          </p:cNvCxnSpPr>
          <p:nvPr/>
        </p:nvCxnSpPr>
        <p:spPr>
          <a:xfrm flipH="1">
            <a:off x="3619219" y="3916903"/>
            <a:ext cx="9467" cy="1273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703923"/>
      </p:ext>
    </p:extLst>
  </p:cSld>
  <p:clrMapOvr>
    <a:masterClrMapping/>
  </p:clrMapOvr>
  <p:transition spd="slow">
    <p:wipe dir="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Neal Analytics - Fractal 2022 - v2.01">
  <a:themeElements>
    <a:clrScheme name="Custom 1">
      <a:dk1>
        <a:srgbClr val="262626"/>
      </a:dk1>
      <a:lt1>
        <a:srgbClr val="FFFFFF"/>
      </a:lt1>
      <a:dk2>
        <a:srgbClr val="153647"/>
      </a:dk2>
      <a:lt2>
        <a:srgbClr val="DCDEE0"/>
      </a:lt2>
      <a:accent1>
        <a:srgbClr val="153647"/>
      </a:accent1>
      <a:accent2>
        <a:srgbClr val="007DBA"/>
      </a:accent2>
      <a:accent3>
        <a:srgbClr val="3E9DD0"/>
      </a:accent3>
      <a:accent4>
        <a:srgbClr val="34C3CA"/>
      </a:accent4>
      <a:accent5>
        <a:srgbClr val="6441BD"/>
      </a:accent5>
      <a:accent6>
        <a:srgbClr val="7F7F7F"/>
      </a:accent6>
      <a:hlink>
        <a:srgbClr val="3E9DD0"/>
      </a:hlink>
      <a:folHlink>
        <a:srgbClr val="3E9DD0"/>
      </a:folHlink>
    </a:clrScheme>
    <a:fontScheme name="MS">
      <a:majorFont>
        <a:latin typeface="Segoe UI Semibold"/>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spPr>
      <a:bodyPr rtlCol="0" anchor="ctr"/>
      <a:lstStyle>
        <a:defPPr algn="ctr">
          <a:defRPr sz="1227"/>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eal Analytics - Fractal PowerPoint Template 2022 - v2.01.potx" id="{8512DA39-C701-48BE-8F4B-7ABE77A7108E}" vid="{6B3EEE4A-C530-4213-8541-A66C7D73C4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1A166FD7792C149BD9C2665FC457C84" ma:contentTypeVersion="4" ma:contentTypeDescription="Create a new document." ma:contentTypeScope="" ma:versionID="bb9f44487a53bb0d3ef43a7a4cb16add">
  <xsd:schema xmlns:xsd="http://www.w3.org/2001/XMLSchema" xmlns:xs="http://www.w3.org/2001/XMLSchema" xmlns:p="http://schemas.microsoft.com/office/2006/metadata/properties" xmlns:ns2="4e5279f1-bd3e-46d6-8c7e-8b56f79f2ff9" xmlns:ns3="727b5c8d-8161-45d9-9bc0-e358ce5ea2f6" targetNamespace="http://schemas.microsoft.com/office/2006/metadata/properties" ma:root="true" ma:fieldsID="811a968c96eaa0a5182fe8da8e89c748" ns2:_="" ns3:_="">
    <xsd:import namespace="4e5279f1-bd3e-46d6-8c7e-8b56f79f2ff9"/>
    <xsd:import namespace="727b5c8d-8161-45d9-9bc0-e358ce5ea2f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5279f1-bd3e-46d6-8c7e-8b56f79f2f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27b5c8d-8161-45d9-9bc0-e358ce5ea2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C75D50-20CE-4743-A818-0A9934E787CE}">
  <ds:schemaRefs>
    <ds:schemaRef ds:uri="4e5279f1-bd3e-46d6-8c7e-8b56f79f2ff9"/>
    <ds:schemaRef ds:uri="727b5c8d-8161-45d9-9bc0-e358ce5ea2f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A4A862F-5AD2-47CB-8EE0-2CC68D651C22}">
  <ds:schemaRefs>
    <ds:schemaRef ds:uri="4e5279f1-bd3e-46d6-8c7e-8b56f79f2ff9"/>
    <ds:schemaRef ds:uri="727b5c8d-8161-45d9-9bc0-e358ce5ea2f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AC54622-D99C-4291-9481-5938F041E8E6}">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Neal Analytics - Fractal PowerPoint Template 2022 - v2.01</Template>
  <TotalTime>398</TotalTime>
  <Words>1277</Words>
  <Application>Microsoft Office PowerPoint</Application>
  <PresentationFormat>Widescreen</PresentationFormat>
  <Paragraphs>145</Paragraphs>
  <Slides>18</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9" baseType="lpstr">
      <vt:lpstr>-apple-system</vt:lpstr>
      <vt:lpstr>Arial</vt:lpstr>
      <vt:lpstr>Calibri</vt:lpstr>
      <vt:lpstr>Courier New</vt:lpstr>
      <vt:lpstr>Open Sans</vt:lpstr>
      <vt:lpstr>Oswald</vt:lpstr>
      <vt:lpstr>Segoe UI</vt:lpstr>
      <vt:lpstr>Segoe UI Semibold</vt:lpstr>
      <vt:lpstr>Wingdings</vt:lpstr>
      <vt:lpstr>Neal Analytics - Fractal 2022 - v2.01</vt:lpstr>
      <vt:lpstr>think-cell Slide</vt:lpstr>
      <vt:lpstr>Azure DevOps Users Auditor</vt:lpstr>
      <vt:lpstr>PowerPoint Presentation</vt:lpstr>
      <vt:lpstr>How and Why?</vt:lpstr>
      <vt:lpstr>How and Why?</vt:lpstr>
      <vt:lpstr>Problem Statement</vt:lpstr>
      <vt:lpstr>Pricing for Azure DevOps</vt:lpstr>
      <vt:lpstr>Billing for Azure DevOps</vt:lpstr>
      <vt:lpstr>Business Case</vt:lpstr>
      <vt:lpstr>Architecture and Process Flow</vt:lpstr>
      <vt:lpstr>Features and Benefits</vt:lpstr>
      <vt:lpstr>Demo</vt:lpstr>
      <vt:lpstr>Demo</vt:lpstr>
      <vt:lpstr>Demo</vt:lpstr>
      <vt:lpstr>Demo</vt:lpstr>
      <vt:lpstr>Business overview</vt:lpstr>
      <vt:lpstr>SWOT</vt:lpstr>
      <vt:lpstr>Next Phases and Plans</vt:lpstr>
      <vt:lpstr>Resources</vt:lpstr>
    </vt:vector>
  </TitlesOfParts>
  <Manager/>
  <Company>Neal Analytics,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Shamika Inamdar</dc:creator>
  <cp:keywords>Cloud, data, AI</cp:keywords>
  <cp:lastModifiedBy>Yash Mittal</cp:lastModifiedBy>
  <cp:revision>11</cp:revision>
  <dcterms:created xsi:type="dcterms:W3CDTF">2022-08-23T15:44:52Z</dcterms:created>
  <dcterms:modified xsi:type="dcterms:W3CDTF">2022-11-17T09:54:46Z</dcterms:modified>
  <cp:category>Standard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0x01010081A166FD7792C149BD9C2665FC457C84</vt:lpwstr>
  </property>
  <property fmtid="{D5CDD505-2E9C-101B-9397-08002B2CF9AE}" pid="3" name="MediaServiceImageTags">
    <vt:lpwstr/>
  </property>
</Properties>
</file>