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5" r:id="rId3"/>
    <p:sldId id="380" r:id="rId4"/>
    <p:sldId id="381" r:id="rId5"/>
    <p:sldId id="379" r:id="rId6"/>
    <p:sldId id="389" r:id="rId7"/>
    <p:sldId id="390" r:id="rId8"/>
    <p:sldId id="391" r:id="rId9"/>
    <p:sldId id="392" r:id="rId10"/>
    <p:sldId id="387" r:id="rId11"/>
    <p:sldId id="394" r:id="rId12"/>
    <p:sldId id="388" r:id="rId13"/>
    <p:sldId id="377" r:id="rId14"/>
  </p:sldIdLst>
  <p:sldSz cx="12192000" cy="6858000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D550C"/>
    <a:srgbClr val="F68026"/>
    <a:srgbClr val="03244D"/>
    <a:srgbClr val="496E9C"/>
    <a:srgbClr val="6699FF"/>
    <a:srgbClr val="003399"/>
    <a:srgbClr val="0033CC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2" autoAdjust="0"/>
    <p:restoredTop sz="75743" autoAdjust="0"/>
  </p:normalViewPr>
  <p:slideViewPr>
    <p:cSldViewPr>
      <p:cViewPr varScale="1">
        <p:scale>
          <a:sx n="84" d="100"/>
          <a:sy n="84" d="100"/>
        </p:scale>
        <p:origin x="6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60"/>
    </p:cViewPr>
  </p:sorterViewPr>
  <p:notesViewPr>
    <p:cSldViewPr>
      <p:cViewPr varScale="1">
        <p:scale>
          <a:sx n="65" d="100"/>
          <a:sy n="65" d="100"/>
        </p:scale>
        <p:origin x="1540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7C0D9E-9654-4FA8-AA10-8416CD6674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9F760-55D8-46C9-876A-7B7C5C17F56E}">
      <dgm:prSet phldrT="[Text]"/>
      <dgm:spPr>
        <a:solidFill>
          <a:srgbClr val="F68026"/>
        </a:solidFill>
        <a:ln>
          <a:solidFill>
            <a:srgbClr val="DD550C"/>
          </a:solidFill>
        </a:ln>
      </dgm:spPr>
      <dgm:t>
        <a:bodyPr/>
        <a:lstStyle/>
        <a:p>
          <a:r>
            <a:rPr lang="en-US" dirty="0"/>
            <a:t>I</a:t>
          </a:r>
        </a:p>
      </dgm:t>
    </dgm:pt>
    <dgm:pt modelId="{AD8C9274-AD85-489E-A293-64F4E60C7C41}" type="parTrans" cxnId="{70405206-4F94-4DD7-8A7C-1842813655B2}">
      <dgm:prSet/>
      <dgm:spPr/>
      <dgm:t>
        <a:bodyPr/>
        <a:lstStyle/>
        <a:p>
          <a:endParaRPr lang="en-US"/>
        </a:p>
      </dgm:t>
    </dgm:pt>
    <dgm:pt modelId="{86157848-5632-4B23-87B8-79FAEB31704F}" type="sibTrans" cxnId="{70405206-4F94-4DD7-8A7C-1842813655B2}">
      <dgm:prSet/>
      <dgm:spPr/>
      <dgm:t>
        <a:bodyPr/>
        <a:lstStyle/>
        <a:p>
          <a:endParaRPr lang="en-US"/>
        </a:p>
      </dgm:t>
    </dgm:pt>
    <dgm:pt modelId="{8830577D-D1C3-4F54-9530-AE0C1540445A}">
      <dgm:prSet phldrT="[Text]"/>
      <dgm:spPr>
        <a:solidFill>
          <a:srgbClr val="F68026"/>
        </a:solidFill>
        <a:ln>
          <a:solidFill>
            <a:srgbClr val="DD550C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68353EFC-0D5E-4154-9928-656098996E9E}" type="parTrans" cxnId="{1BEC6823-7224-471B-AED3-5F9406E05DEB}">
      <dgm:prSet/>
      <dgm:spPr/>
      <dgm:t>
        <a:bodyPr/>
        <a:lstStyle/>
        <a:p>
          <a:endParaRPr lang="en-US"/>
        </a:p>
      </dgm:t>
    </dgm:pt>
    <dgm:pt modelId="{4B75A194-9719-40F7-8194-ABEDBDD52D30}" type="sibTrans" cxnId="{1BEC6823-7224-471B-AED3-5F9406E05DEB}">
      <dgm:prSet/>
      <dgm:spPr/>
      <dgm:t>
        <a:bodyPr/>
        <a:lstStyle/>
        <a:p>
          <a:endParaRPr lang="en-US"/>
        </a:p>
      </dgm:t>
    </dgm:pt>
    <dgm:pt modelId="{562F0A6A-C0FA-4223-9C9D-CECB0D32ECA1}">
      <dgm:prSet phldrT="[Text]" custT="1"/>
      <dgm:spPr>
        <a:ln>
          <a:solidFill>
            <a:srgbClr val="DD550C"/>
          </a:solidFill>
        </a:ln>
      </dgm:spPr>
      <dgm:t>
        <a:bodyPr/>
        <a:lstStyle/>
        <a:p>
          <a:pPr>
            <a:buNone/>
          </a:pPr>
          <a:r>
            <a:rPr lang="en-US" altLang="en-US" sz="28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Can a link be associated with more than two processes?</a:t>
          </a:r>
          <a:endParaRPr lang="en-US" sz="28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0CFBB8-388D-4273-9744-8FEB7734D84C}" type="parTrans" cxnId="{5F6D1D2D-B6A4-4C83-932C-CF5491E1040D}">
      <dgm:prSet/>
      <dgm:spPr/>
      <dgm:t>
        <a:bodyPr/>
        <a:lstStyle/>
        <a:p>
          <a:endParaRPr lang="en-US"/>
        </a:p>
      </dgm:t>
    </dgm:pt>
    <dgm:pt modelId="{FE8B5CCE-7ABA-42D4-9EFC-2516F0C1FB50}" type="sibTrans" cxnId="{5F6D1D2D-B6A4-4C83-932C-CF5491E1040D}">
      <dgm:prSet/>
      <dgm:spPr/>
      <dgm:t>
        <a:bodyPr/>
        <a:lstStyle/>
        <a:p>
          <a:endParaRPr lang="en-US"/>
        </a:p>
      </dgm:t>
    </dgm:pt>
    <dgm:pt modelId="{5219B6EC-F0BB-48A0-A4E8-764BFFE2B7A6}">
      <dgm:prSet phldrT="[Text]"/>
      <dgm:spPr>
        <a:solidFill>
          <a:srgbClr val="F68026"/>
        </a:solidFill>
        <a:ln>
          <a:solidFill>
            <a:srgbClr val="DD550C"/>
          </a:solidFill>
        </a:ln>
      </dgm:spPr>
      <dgm:t>
        <a:bodyPr/>
        <a:lstStyle/>
        <a:p>
          <a:r>
            <a:rPr lang="en-US" dirty="0"/>
            <a:t>3</a:t>
          </a:r>
        </a:p>
      </dgm:t>
    </dgm:pt>
    <dgm:pt modelId="{D205A8CC-E009-4AB2-85BC-038B897946CC}" type="parTrans" cxnId="{8C416EF5-C997-43AE-94FD-FF6FBA1E86F4}">
      <dgm:prSet/>
      <dgm:spPr/>
      <dgm:t>
        <a:bodyPr/>
        <a:lstStyle/>
        <a:p>
          <a:endParaRPr lang="en-US"/>
        </a:p>
      </dgm:t>
    </dgm:pt>
    <dgm:pt modelId="{745D627B-20C9-43F5-A240-5DC29F5CE900}" type="sibTrans" cxnId="{8C416EF5-C997-43AE-94FD-FF6FBA1E86F4}">
      <dgm:prSet/>
      <dgm:spPr/>
      <dgm:t>
        <a:bodyPr/>
        <a:lstStyle/>
        <a:p>
          <a:endParaRPr lang="en-US"/>
        </a:p>
      </dgm:t>
    </dgm:pt>
    <dgm:pt modelId="{6D720257-525C-4A93-83F1-CD0347CF23FC}">
      <dgm:prSet phldrT="[Text]" custT="1"/>
      <dgm:spPr>
        <a:ln>
          <a:solidFill>
            <a:srgbClr val="DD550C"/>
          </a:solidFill>
        </a:ln>
      </dgm:spPr>
      <dgm:t>
        <a:bodyPr/>
        <a:lstStyle/>
        <a:p>
          <a:pPr>
            <a:buNone/>
          </a:pPr>
          <a:r>
            <a:rPr lang="en-US" altLang="en-US" sz="28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How many links between a pair of processes?</a:t>
          </a:r>
          <a:endParaRPr lang="en-US" sz="28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5A06F93-620F-4A83-B664-7C25F4DBE354}" type="parTrans" cxnId="{4B949C16-00E5-4236-B118-69F11BE77EB2}">
      <dgm:prSet/>
      <dgm:spPr/>
      <dgm:t>
        <a:bodyPr/>
        <a:lstStyle/>
        <a:p>
          <a:endParaRPr lang="en-US"/>
        </a:p>
      </dgm:t>
    </dgm:pt>
    <dgm:pt modelId="{7725922D-9921-4E29-8761-F0B7B92CDC2E}" type="sibTrans" cxnId="{4B949C16-00E5-4236-B118-69F11BE77EB2}">
      <dgm:prSet/>
      <dgm:spPr/>
      <dgm:t>
        <a:bodyPr/>
        <a:lstStyle/>
        <a:p>
          <a:endParaRPr lang="en-US"/>
        </a:p>
      </dgm:t>
    </dgm:pt>
    <dgm:pt modelId="{B5D6C461-A763-4745-B08D-2EC254F48445}">
      <dgm:prSet phldrT="[Text]"/>
      <dgm:spPr>
        <a:solidFill>
          <a:srgbClr val="F68026"/>
        </a:solidFill>
        <a:ln>
          <a:solidFill>
            <a:srgbClr val="DD550C"/>
          </a:solidFill>
        </a:ln>
      </dgm:spPr>
      <dgm:t>
        <a:bodyPr/>
        <a:lstStyle/>
        <a:p>
          <a:r>
            <a:rPr lang="en-US" dirty="0"/>
            <a:t>5</a:t>
          </a:r>
        </a:p>
      </dgm:t>
    </dgm:pt>
    <dgm:pt modelId="{4D158966-65F8-427B-93CE-C4B9A77A8AF9}" type="parTrans" cxnId="{202BD388-A43A-457E-BBFA-BC1B5D1613A5}">
      <dgm:prSet/>
      <dgm:spPr/>
      <dgm:t>
        <a:bodyPr/>
        <a:lstStyle/>
        <a:p>
          <a:endParaRPr lang="en-US"/>
        </a:p>
      </dgm:t>
    </dgm:pt>
    <dgm:pt modelId="{E8008CB1-D7B6-4348-94A0-E19BF4EB6A4B}" type="sibTrans" cxnId="{202BD388-A43A-457E-BBFA-BC1B5D1613A5}">
      <dgm:prSet/>
      <dgm:spPr/>
      <dgm:t>
        <a:bodyPr/>
        <a:lstStyle/>
        <a:p>
          <a:endParaRPr lang="en-US"/>
        </a:p>
      </dgm:t>
    </dgm:pt>
    <dgm:pt modelId="{50F5DEC1-9D9E-47B7-9A2E-7E58A7C63478}">
      <dgm:prSet phldrT="[Text]" custT="1"/>
      <dgm:spPr>
        <a:ln>
          <a:solidFill>
            <a:srgbClr val="DD550C"/>
          </a:solidFill>
        </a:ln>
      </dgm:spPr>
      <dgm:t>
        <a:bodyPr/>
        <a:lstStyle/>
        <a:p>
          <a:pPr>
            <a:buNone/>
          </a:pPr>
          <a:r>
            <a:rPr lang="en-US" altLang="en-US" sz="28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Is the size of a message fixed or variable?</a:t>
          </a:r>
          <a:endParaRPr lang="en-US" sz="28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E1EB12-EE57-43E0-BE8A-0EBC9B6D5147}" type="parTrans" cxnId="{E25965D6-33C5-452E-96AC-4A212AE68D12}">
      <dgm:prSet/>
      <dgm:spPr/>
      <dgm:t>
        <a:bodyPr/>
        <a:lstStyle/>
        <a:p>
          <a:endParaRPr lang="en-US"/>
        </a:p>
      </dgm:t>
    </dgm:pt>
    <dgm:pt modelId="{6793FF41-A601-4784-965D-6CC8BAD73462}" type="sibTrans" cxnId="{E25965D6-33C5-452E-96AC-4A212AE68D12}">
      <dgm:prSet/>
      <dgm:spPr/>
      <dgm:t>
        <a:bodyPr/>
        <a:lstStyle/>
        <a:p>
          <a:endParaRPr lang="en-US"/>
        </a:p>
      </dgm:t>
    </dgm:pt>
    <dgm:pt modelId="{C4DEDC06-C8EC-4A79-8D12-1A1A3100A5B9}">
      <dgm:prSet phldrT="[Text]" custT="1"/>
      <dgm:spPr>
        <a:ln>
          <a:solidFill>
            <a:srgbClr val="DD550C"/>
          </a:solidFill>
        </a:ln>
      </dgm:spPr>
      <dgm:t>
        <a:bodyPr/>
        <a:lstStyle/>
        <a:p>
          <a:pPr>
            <a:buNone/>
          </a:pPr>
          <a:r>
            <a:rPr lang="en-US" altLang="en-US" sz="28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How are links established?</a:t>
          </a:r>
          <a:endParaRPr lang="en-US" sz="28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CB1C124-0025-4308-A902-C7A3EF9027AB}" type="sibTrans" cxnId="{A306BD06-3FC5-4360-944A-5467FD73E1AB}">
      <dgm:prSet/>
      <dgm:spPr/>
      <dgm:t>
        <a:bodyPr/>
        <a:lstStyle/>
        <a:p>
          <a:endParaRPr lang="en-US"/>
        </a:p>
      </dgm:t>
    </dgm:pt>
    <dgm:pt modelId="{A8699FB5-A364-4FA1-A020-115A9AADE4BA}" type="parTrans" cxnId="{A306BD06-3FC5-4360-944A-5467FD73E1AB}">
      <dgm:prSet/>
      <dgm:spPr/>
      <dgm:t>
        <a:bodyPr/>
        <a:lstStyle/>
        <a:p>
          <a:endParaRPr lang="en-US"/>
        </a:p>
      </dgm:t>
    </dgm:pt>
    <dgm:pt modelId="{708CAC7A-2607-4E8D-89A1-CF306ED4A2C0}">
      <dgm:prSet phldrT="[Text]"/>
      <dgm:spPr>
        <a:solidFill>
          <a:srgbClr val="F68026"/>
        </a:solidFill>
        <a:ln>
          <a:solidFill>
            <a:srgbClr val="DD550C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FFD81F43-5DA0-457B-9E00-0B3C22B8DF4E}" type="parTrans" cxnId="{651E5FC8-D96C-4A33-B9BE-0CC7B12593DD}">
      <dgm:prSet/>
      <dgm:spPr/>
      <dgm:t>
        <a:bodyPr/>
        <a:lstStyle/>
        <a:p>
          <a:endParaRPr lang="en-US"/>
        </a:p>
      </dgm:t>
    </dgm:pt>
    <dgm:pt modelId="{F067EEA6-6DB0-4563-9B83-19A9A83C28DE}" type="sibTrans" cxnId="{651E5FC8-D96C-4A33-B9BE-0CC7B12593DD}">
      <dgm:prSet/>
      <dgm:spPr/>
      <dgm:t>
        <a:bodyPr/>
        <a:lstStyle/>
        <a:p>
          <a:endParaRPr lang="en-US"/>
        </a:p>
      </dgm:t>
    </dgm:pt>
    <dgm:pt modelId="{208D5F1C-8710-472E-8D9E-48621BC2E853}">
      <dgm:prSet phldrT="[Text]" custT="1"/>
      <dgm:spPr>
        <a:ln>
          <a:solidFill>
            <a:srgbClr val="DD550C"/>
          </a:solidFill>
        </a:ln>
      </dgm:spPr>
      <dgm:t>
        <a:bodyPr/>
        <a:lstStyle/>
        <a:p>
          <a:pPr>
            <a:buNone/>
          </a:pPr>
          <a:r>
            <a:rPr lang="en-US" altLang="en-US" sz="28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Is a link unidirectional or bi-directional?</a:t>
          </a:r>
          <a:endParaRPr lang="en-US" sz="28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C3B84C-11BB-4A2C-AE33-1FEFB733A0B0}" type="parTrans" cxnId="{9BC680EE-4F43-44EF-97C4-289A9391B59B}">
      <dgm:prSet/>
      <dgm:spPr/>
      <dgm:t>
        <a:bodyPr/>
        <a:lstStyle/>
        <a:p>
          <a:endParaRPr lang="en-US"/>
        </a:p>
      </dgm:t>
    </dgm:pt>
    <dgm:pt modelId="{A14E26E4-D888-44F8-A177-BD1C33856AB3}" type="sibTrans" cxnId="{9BC680EE-4F43-44EF-97C4-289A9391B59B}">
      <dgm:prSet/>
      <dgm:spPr/>
      <dgm:t>
        <a:bodyPr/>
        <a:lstStyle/>
        <a:p>
          <a:endParaRPr lang="en-US"/>
        </a:p>
      </dgm:t>
    </dgm:pt>
    <dgm:pt modelId="{067E5312-089B-48DC-B8EC-9E6FE94590BE}" type="pres">
      <dgm:prSet presAssocID="{EB7C0D9E-9654-4FA8-AA10-8416CD667475}" presName="linearFlow" presStyleCnt="0">
        <dgm:presLayoutVars>
          <dgm:dir/>
          <dgm:animLvl val="lvl"/>
          <dgm:resizeHandles val="exact"/>
        </dgm:presLayoutVars>
      </dgm:prSet>
      <dgm:spPr/>
    </dgm:pt>
    <dgm:pt modelId="{414E04CD-2182-4E59-861E-647C35A0D63D}" type="pres">
      <dgm:prSet presAssocID="{8BD9F760-55D8-46C9-876A-7B7C5C17F56E}" presName="composite" presStyleCnt="0"/>
      <dgm:spPr/>
    </dgm:pt>
    <dgm:pt modelId="{EFAF798D-3107-4999-984C-A5AA72F10AF0}" type="pres">
      <dgm:prSet presAssocID="{8BD9F760-55D8-46C9-876A-7B7C5C17F56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8DD32222-7FD1-4D44-9569-8990D5FC1DE1}" type="pres">
      <dgm:prSet presAssocID="{8BD9F760-55D8-46C9-876A-7B7C5C17F56E}" presName="descendantText" presStyleLbl="alignAcc1" presStyleIdx="0" presStyleCnt="5">
        <dgm:presLayoutVars>
          <dgm:bulletEnabled val="1"/>
        </dgm:presLayoutVars>
      </dgm:prSet>
      <dgm:spPr/>
    </dgm:pt>
    <dgm:pt modelId="{F5624F9D-91F8-4318-84E8-C152E45DF215}" type="pres">
      <dgm:prSet presAssocID="{86157848-5632-4B23-87B8-79FAEB31704F}" presName="sp" presStyleCnt="0"/>
      <dgm:spPr/>
    </dgm:pt>
    <dgm:pt modelId="{67949BBA-A32D-4E30-8854-5287421CB4F6}" type="pres">
      <dgm:prSet presAssocID="{8830577D-D1C3-4F54-9530-AE0C1540445A}" presName="composite" presStyleCnt="0"/>
      <dgm:spPr/>
    </dgm:pt>
    <dgm:pt modelId="{B7F0D56F-B6AA-4702-8D3C-0269DB547BC3}" type="pres">
      <dgm:prSet presAssocID="{8830577D-D1C3-4F54-9530-AE0C1540445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3982FFF4-760C-46A3-874D-044CAA38386C}" type="pres">
      <dgm:prSet presAssocID="{8830577D-D1C3-4F54-9530-AE0C1540445A}" presName="descendantText" presStyleLbl="alignAcc1" presStyleIdx="1" presStyleCnt="5">
        <dgm:presLayoutVars>
          <dgm:bulletEnabled val="1"/>
        </dgm:presLayoutVars>
      </dgm:prSet>
      <dgm:spPr/>
    </dgm:pt>
    <dgm:pt modelId="{4BEB6B31-C0C4-4EDB-933B-8DD06C0A8470}" type="pres">
      <dgm:prSet presAssocID="{4B75A194-9719-40F7-8194-ABEDBDD52D30}" presName="sp" presStyleCnt="0"/>
      <dgm:spPr/>
    </dgm:pt>
    <dgm:pt modelId="{A028270A-AEFD-499E-8632-335B47C0B14A}" type="pres">
      <dgm:prSet presAssocID="{5219B6EC-F0BB-48A0-A4E8-764BFFE2B7A6}" presName="composite" presStyleCnt="0"/>
      <dgm:spPr/>
    </dgm:pt>
    <dgm:pt modelId="{94C73C64-EF91-4751-93E8-BF77D0BA9E30}" type="pres">
      <dgm:prSet presAssocID="{5219B6EC-F0BB-48A0-A4E8-764BFFE2B7A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1B2A29F5-F43F-4AE2-8DD8-5D4364F5D4E6}" type="pres">
      <dgm:prSet presAssocID="{5219B6EC-F0BB-48A0-A4E8-764BFFE2B7A6}" presName="descendantText" presStyleLbl="alignAcc1" presStyleIdx="2" presStyleCnt="5">
        <dgm:presLayoutVars>
          <dgm:bulletEnabled val="1"/>
        </dgm:presLayoutVars>
      </dgm:prSet>
      <dgm:spPr/>
    </dgm:pt>
    <dgm:pt modelId="{0FDCA149-AC68-4C34-9D2A-9C694A3BD02C}" type="pres">
      <dgm:prSet presAssocID="{745D627B-20C9-43F5-A240-5DC29F5CE900}" presName="sp" presStyleCnt="0"/>
      <dgm:spPr/>
    </dgm:pt>
    <dgm:pt modelId="{08E3B765-B395-4602-9A6B-DA305AB0818F}" type="pres">
      <dgm:prSet presAssocID="{708CAC7A-2607-4E8D-89A1-CF306ED4A2C0}" presName="composite" presStyleCnt="0"/>
      <dgm:spPr/>
    </dgm:pt>
    <dgm:pt modelId="{D13CAB40-016D-45CE-B839-86EBC52C2ABC}" type="pres">
      <dgm:prSet presAssocID="{708CAC7A-2607-4E8D-89A1-CF306ED4A2C0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B80B8648-B280-4066-A342-E0EABB8B237C}" type="pres">
      <dgm:prSet presAssocID="{708CAC7A-2607-4E8D-89A1-CF306ED4A2C0}" presName="descendantText" presStyleLbl="alignAcc1" presStyleIdx="3" presStyleCnt="5">
        <dgm:presLayoutVars>
          <dgm:bulletEnabled val="1"/>
        </dgm:presLayoutVars>
      </dgm:prSet>
      <dgm:spPr/>
    </dgm:pt>
    <dgm:pt modelId="{885FBFF6-7784-4E78-8DBD-C39381B9DBC6}" type="pres">
      <dgm:prSet presAssocID="{F067EEA6-6DB0-4563-9B83-19A9A83C28DE}" presName="sp" presStyleCnt="0"/>
      <dgm:spPr/>
    </dgm:pt>
    <dgm:pt modelId="{99373AE4-BF9A-481B-827A-3E9D4B24E1B5}" type="pres">
      <dgm:prSet presAssocID="{B5D6C461-A763-4745-B08D-2EC254F48445}" presName="composite" presStyleCnt="0"/>
      <dgm:spPr/>
    </dgm:pt>
    <dgm:pt modelId="{69A114F7-F839-424E-A424-159A28A26D2C}" type="pres">
      <dgm:prSet presAssocID="{B5D6C461-A763-4745-B08D-2EC254F4844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4AE4C7A-A740-4280-85CD-BCA802AB07A8}" type="pres">
      <dgm:prSet presAssocID="{B5D6C461-A763-4745-B08D-2EC254F4844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70405206-4F94-4DD7-8A7C-1842813655B2}" srcId="{EB7C0D9E-9654-4FA8-AA10-8416CD667475}" destId="{8BD9F760-55D8-46C9-876A-7B7C5C17F56E}" srcOrd="0" destOrd="0" parTransId="{AD8C9274-AD85-489E-A293-64F4E60C7C41}" sibTransId="{86157848-5632-4B23-87B8-79FAEB31704F}"/>
    <dgm:cxn modelId="{A306BD06-3FC5-4360-944A-5467FD73E1AB}" srcId="{8BD9F760-55D8-46C9-876A-7B7C5C17F56E}" destId="{C4DEDC06-C8EC-4A79-8D12-1A1A3100A5B9}" srcOrd="0" destOrd="0" parTransId="{A8699FB5-A364-4FA1-A020-115A9AADE4BA}" sibTransId="{1CB1C124-0025-4308-A902-C7A3EF9027AB}"/>
    <dgm:cxn modelId="{CD1D970E-F8E4-4E6A-A1C2-86734318BA4D}" type="presOf" srcId="{6D720257-525C-4A93-83F1-CD0347CF23FC}" destId="{84AE4C7A-A740-4280-85CD-BCA802AB07A8}" srcOrd="0" destOrd="0" presId="urn:microsoft.com/office/officeart/2005/8/layout/chevron2"/>
    <dgm:cxn modelId="{4B949C16-00E5-4236-B118-69F11BE77EB2}" srcId="{B5D6C461-A763-4745-B08D-2EC254F48445}" destId="{6D720257-525C-4A93-83F1-CD0347CF23FC}" srcOrd="0" destOrd="0" parTransId="{C5A06F93-620F-4A83-B664-7C25F4DBE354}" sibTransId="{7725922D-9921-4E29-8761-F0B7B92CDC2E}"/>
    <dgm:cxn modelId="{1BEC6823-7224-471B-AED3-5F9406E05DEB}" srcId="{EB7C0D9E-9654-4FA8-AA10-8416CD667475}" destId="{8830577D-D1C3-4F54-9530-AE0C1540445A}" srcOrd="1" destOrd="0" parTransId="{68353EFC-0D5E-4154-9928-656098996E9E}" sibTransId="{4B75A194-9719-40F7-8194-ABEDBDD52D30}"/>
    <dgm:cxn modelId="{5F6D1D2D-B6A4-4C83-932C-CF5491E1040D}" srcId="{8830577D-D1C3-4F54-9530-AE0C1540445A}" destId="{562F0A6A-C0FA-4223-9C9D-CECB0D32ECA1}" srcOrd="0" destOrd="0" parTransId="{5B0CFBB8-388D-4273-9744-8FEB7734D84C}" sibTransId="{FE8B5CCE-7ABA-42D4-9EFC-2516F0C1FB50}"/>
    <dgm:cxn modelId="{13F00D69-6BB8-4FF7-9072-9A108BDBAE42}" type="presOf" srcId="{8830577D-D1C3-4F54-9530-AE0C1540445A}" destId="{B7F0D56F-B6AA-4702-8D3C-0269DB547BC3}" srcOrd="0" destOrd="0" presId="urn:microsoft.com/office/officeart/2005/8/layout/chevron2"/>
    <dgm:cxn modelId="{41FD7958-2E29-4022-865D-852CD7A6239F}" type="presOf" srcId="{8BD9F760-55D8-46C9-876A-7B7C5C17F56E}" destId="{EFAF798D-3107-4999-984C-A5AA72F10AF0}" srcOrd="0" destOrd="0" presId="urn:microsoft.com/office/officeart/2005/8/layout/chevron2"/>
    <dgm:cxn modelId="{202BD388-A43A-457E-BBFA-BC1B5D1613A5}" srcId="{EB7C0D9E-9654-4FA8-AA10-8416CD667475}" destId="{B5D6C461-A763-4745-B08D-2EC254F48445}" srcOrd="4" destOrd="0" parTransId="{4D158966-65F8-427B-93CE-C4B9A77A8AF9}" sibTransId="{E8008CB1-D7B6-4348-94A0-E19BF4EB6A4B}"/>
    <dgm:cxn modelId="{7ADDBF89-E970-4DF3-B8FB-F4957A5366E8}" type="presOf" srcId="{208D5F1C-8710-472E-8D9E-48621BC2E853}" destId="{B80B8648-B280-4066-A342-E0EABB8B237C}" srcOrd="0" destOrd="0" presId="urn:microsoft.com/office/officeart/2005/8/layout/chevron2"/>
    <dgm:cxn modelId="{67D6959C-F452-42A5-9A37-25ADE00E9101}" type="presOf" srcId="{C4DEDC06-C8EC-4A79-8D12-1A1A3100A5B9}" destId="{8DD32222-7FD1-4D44-9569-8990D5FC1DE1}" srcOrd="0" destOrd="0" presId="urn:microsoft.com/office/officeart/2005/8/layout/chevron2"/>
    <dgm:cxn modelId="{68B783A0-260B-4341-89CD-57E3F372A94F}" type="presOf" srcId="{5219B6EC-F0BB-48A0-A4E8-764BFFE2B7A6}" destId="{94C73C64-EF91-4751-93E8-BF77D0BA9E30}" srcOrd="0" destOrd="0" presId="urn:microsoft.com/office/officeart/2005/8/layout/chevron2"/>
    <dgm:cxn modelId="{430B5FBF-FF69-4D0B-8719-AF3CE336EE6B}" type="presOf" srcId="{50F5DEC1-9D9E-47B7-9A2E-7E58A7C63478}" destId="{1B2A29F5-F43F-4AE2-8DD8-5D4364F5D4E6}" srcOrd="0" destOrd="0" presId="urn:microsoft.com/office/officeart/2005/8/layout/chevron2"/>
    <dgm:cxn modelId="{F15C42C5-C431-4474-A82D-6454C4E3304F}" type="presOf" srcId="{B5D6C461-A763-4745-B08D-2EC254F48445}" destId="{69A114F7-F839-424E-A424-159A28A26D2C}" srcOrd="0" destOrd="0" presId="urn:microsoft.com/office/officeart/2005/8/layout/chevron2"/>
    <dgm:cxn modelId="{651E5FC8-D96C-4A33-B9BE-0CC7B12593DD}" srcId="{EB7C0D9E-9654-4FA8-AA10-8416CD667475}" destId="{708CAC7A-2607-4E8D-89A1-CF306ED4A2C0}" srcOrd="3" destOrd="0" parTransId="{FFD81F43-5DA0-457B-9E00-0B3C22B8DF4E}" sibTransId="{F067EEA6-6DB0-4563-9B83-19A9A83C28DE}"/>
    <dgm:cxn modelId="{DA39E7CB-BF20-4E86-AE58-CFE7C891843E}" type="presOf" srcId="{562F0A6A-C0FA-4223-9C9D-CECB0D32ECA1}" destId="{3982FFF4-760C-46A3-874D-044CAA38386C}" srcOrd="0" destOrd="0" presId="urn:microsoft.com/office/officeart/2005/8/layout/chevron2"/>
    <dgm:cxn modelId="{E25965D6-33C5-452E-96AC-4A212AE68D12}" srcId="{5219B6EC-F0BB-48A0-A4E8-764BFFE2B7A6}" destId="{50F5DEC1-9D9E-47B7-9A2E-7E58A7C63478}" srcOrd="0" destOrd="0" parTransId="{04E1EB12-EE57-43E0-BE8A-0EBC9B6D5147}" sibTransId="{6793FF41-A601-4784-965D-6CC8BAD73462}"/>
    <dgm:cxn modelId="{9BC680EE-4F43-44EF-97C4-289A9391B59B}" srcId="{708CAC7A-2607-4E8D-89A1-CF306ED4A2C0}" destId="{208D5F1C-8710-472E-8D9E-48621BC2E853}" srcOrd="0" destOrd="0" parTransId="{FBC3B84C-11BB-4A2C-AE33-1FEFB733A0B0}" sibTransId="{A14E26E4-D888-44F8-A177-BD1C33856AB3}"/>
    <dgm:cxn modelId="{437E88F1-0E2D-4991-A123-A2F6BB6A1BF0}" type="presOf" srcId="{708CAC7A-2607-4E8D-89A1-CF306ED4A2C0}" destId="{D13CAB40-016D-45CE-B839-86EBC52C2ABC}" srcOrd="0" destOrd="0" presId="urn:microsoft.com/office/officeart/2005/8/layout/chevron2"/>
    <dgm:cxn modelId="{8C416EF5-C997-43AE-94FD-FF6FBA1E86F4}" srcId="{EB7C0D9E-9654-4FA8-AA10-8416CD667475}" destId="{5219B6EC-F0BB-48A0-A4E8-764BFFE2B7A6}" srcOrd="2" destOrd="0" parTransId="{D205A8CC-E009-4AB2-85BC-038B897946CC}" sibTransId="{745D627B-20C9-43F5-A240-5DC29F5CE900}"/>
    <dgm:cxn modelId="{9AE6DCF6-3C23-4086-854E-17A2285C5DDF}" type="presOf" srcId="{EB7C0D9E-9654-4FA8-AA10-8416CD667475}" destId="{067E5312-089B-48DC-B8EC-9E6FE94590BE}" srcOrd="0" destOrd="0" presId="urn:microsoft.com/office/officeart/2005/8/layout/chevron2"/>
    <dgm:cxn modelId="{BA7E3FAA-FDF0-4DE6-BA34-84ACB3310F1C}" type="presParOf" srcId="{067E5312-089B-48DC-B8EC-9E6FE94590BE}" destId="{414E04CD-2182-4E59-861E-647C35A0D63D}" srcOrd="0" destOrd="0" presId="urn:microsoft.com/office/officeart/2005/8/layout/chevron2"/>
    <dgm:cxn modelId="{9995C8A6-F166-42CE-896D-6873ADE798EE}" type="presParOf" srcId="{414E04CD-2182-4E59-861E-647C35A0D63D}" destId="{EFAF798D-3107-4999-984C-A5AA72F10AF0}" srcOrd="0" destOrd="0" presId="urn:microsoft.com/office/officeart/2005/8/layout/chevron2"/>
    <dgm:cxn modelId="{A8391CE5-5663-4EAB-BC04-E377CDE24081}" type="presParOf" srcId="{414E04CD-2182-4E59-861E-647C35A0D63D}" destId="{8DD32222-7FD1-4D44-9569-8990D5FC1DE1}" srcOrd="1" destOrd="0" presId="urn:microsoft.com/office/officeart/2005/8/layout/chevron2"/>
    <dgm:cxn modelId="{3D4FEA00-C4C8-4C8C-9684-D0D8C3CA587B}" type="presParOf" srcId="{067E5312-089B-48DC-B8EC-9E6FE94590BE}" destId="{F5624F9D-91F8-4318-84E8-C152E45DF215}" srcOrd="1" destOrd="0" presId="urn:microsoft.com/office/officeart/2005/8/layout/chevron2"/>
    <dgm:cxn modelId="{0AF3A15E-1450-4BE1-9612-AA3D53064AA9}" type="presParOf" srcId="{067E5312-089B-48DC-B8EC-9E6FE94590BE}" destId="{67949BBA-A32D-4E30-8854-5287421CB4F6}" srcOrd="2" destOrd="0" presId="urn:microsoft.com/office/officeart/2005/8/layout/chevron2"/>
    <dgm:cxn modelId="{1513DADC-5C11-4848-A2C6-4BD3E9381C69}" type="presParOf" srcId="{67949BBA-A32D-4E30-8854-5287421CB4F6}" destId="{B7F0D56F-B6AA-4702-8D3C-0269DB547BC3}" srcOrd="0" destOrd="0" presId="urn:microsoft.com/office/officeart/2005/8/layout/chevron2"/>
    <dgm:cxn modelId="{BEEBD9D6-002B-4C76-9FB9-A0D56B465D49}" type="presParOf" srcId="{67949BBA-A32D-4E30-8854-5287421CB4F6}" destId="{3982FFF4-760C-46A3-874D-044CAA38386C}" srcOrd="1" destOrd="0" presId="urn:microsoft.com/office/officeart/2005/8/layout/chevron2"/>
    <dgm:cxn modelId="{B060E7F5-79CD-4D72-99E5-D3C8E77031B5}" type="presParOf" srcId="{067E5312-089B-48DC-B8EC-9E6FE94590BE}" destId="{4BEB6B31-C0C4-4EDB-933B-8DD06C0A8470}" srcOrd="3" destOrd="0" presId="urn:microsoft.com/office/officeart/2005/8/layout/chevron2"/>
    <dgm:cxn modelId="{DC313737-8948-4F1B-8C02-9EE9AB01B5F7}" type="presParOf" srcId="{067E5312-089B-48DC-B8EC-9E6FE94590BE}" destId="{A028270A-AEFD-499E-8632-335B47C0B14A}" srcOrd="4" destOrd="0" presId="urn:microsoft.com/office/officeart/2005/8/layout/chevron2"/>
    <dgm:cxn modelId="{E409F0DD-2C37-41F9-A054-D7851BE1B5A1}" type="presParOf" srcId="{A028270A-AEFD-499E-8632-335B47C0B14A}" destId="{94C73C64-EF91-4751-93E8-BF77D0BA9E30}" srcOrd="0" destOrd="0" presId="urn:microsoft.com/office/officeart/2005/8/layout/chevron2"/>
    <dgm:cxn modelId="{E5D74509-4F3B-4AA0-989E-A389C81EF0A0}" type="presParOf" srcId="{A028270A-AEFD-499E-8632-335B47C0B14A}" destId="{1B2A29F5-F43F-4AE2-8DD8-5D4364F5D4E6}" srcOrd="1" destOrd="0" presId="urn:microsoft.com/office/officeart/2005/8/layout/chevron2"/>
    <dgm:cxn modelId="{08D96376-6B67-4CEA-978B-68CEF2FA170F}" type="presParOf" srcId="{067E5312-089B-48DC-B8EC-9E6FE94590BE}" destId="{0FDCA149-AC68-4C34-9D2A-9C694A3BD02C}" srcOrd="5" destOrd="0" presId="urn:microsoft.com/office/officeart/2005/8/layout/chevron2"/>
    <dgm:cxn modelId="{E00B8D4B-9E1F-4F0A-9E7F-F9721C0AFBED}" type="presParOf" srcId="{067E5312-089B-48DC-B8EC-9E6FE94590BE}" destId="{08E3B765-B395-4602-9A6B-DA305AB0818F}" srcOrd="6" destOrd="0" presId="urn:microsoft.com/office/officeart/2005/8/layout/chevron2"/>
    <dgm:cxn modelId="{95AD7EF1-CC65-4036-B5C5-64896A81C702}" type="presParOf" srcId="{08E3B765-B395-4602-9A6B-DA305AB0818F}" destId="{D13CAB40-016D-45CE-B839-86EBC52C2ABC}" srcOrd="0" destOrd="0" presId="urn:microsoft.com/office/officeart/2005/8/layout/chevron2"/>
    <dgm:cxn modelId="{605A404A-F74E-47D3-A4BA-44606531E37B}" type="presParOf" srcId="{08E3B765-B395-4602-9A6B-DA305AB0818F}" destId="{B80B8648-B280-4066-A342-E0EABB8B237C}" srcOrd="1" destOrd="0" presId="urn:microsoft.com/office/officeart/2005/8/layout/chevron2"/>
    <dgm:cxn modelId="{7E0795FD-5940-4B27-A941-2687EFD6A51E}" type="presParOf" srcId="{067E5312-089B-48DC-B8EC-9E6FE94590BE}" destId="{885FBFF6-7784-4E78-8DBD-C39381B9DBC6}" srcOrd="7" destOrd="0" presId="urn:microsoft.com/office/officeart/2005/8/layout/chevron2"/>
    <dgm:cxn modelId="{79CBAAC6-1757-4F5B-8F7C-932E9291FC29}" type="presParOf" srcId="{067E5312-089B-48DC-B8EC-9E6FE94590BE}" destId="{99373AE4-BF9A-481B-827A-3E9D4B24E1B5}" srcOrd="8" destOrd="0" presId="urn:microsoft.com/office/officeart/2005/8/layout/chevron2"/>
    <dgm:cxn modelId="{91B7E700-4AD9-4175-ADDC-EEEF17307C43}" type="presParOf" srcId="{99373AE4-BF9A-481B-827A-3E9D4B24E1B5}" destId="{69A114F7-F839-424E-A424-159A28A26D2C}" srcOrd="0" destOrd="0" presId="urn:microsoft.com/office/officeart/2005/8/layout/chevron2"/>
    <dgm:cxn modelId="{AB969F7F-6E59-4C82-A5ED-5371CBF9FB6C}" type="presParOf" srcId="{99373AE4-BF9A-481B-827A-3E9D4B24E1B5}" destId="{84AE4C7A-A740-4280-85CD-BCA802AB07A8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7C0D9E-9654-4FA8-AA10-8416CD6674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9F760-55D8-46C9-876A-7B7C5C17F56E}">
      <dgm:prSet phldrT="[Text]"/>
      <dgm:spPr>
        <a:solidFill>
          <a:srgbClr val="F68026"/>
        </a:solidFill>
        <a:ln>
          <a:solidFill>
            <a:srgbClr val="DD550C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AD8C9274-AD85-489E-A293-64F4E60C7C41}" type="parTrans" cxnId="{70405206-4F94-4DD7-8A7C-1842813655B2}">
      <dgm:prSet/>
      <dgm:spPr/>
      <dgm:t>
        <a:bodyPr/>
        <a:lstStyle/>
        <a:p>
          <a:endParaRPr lang="en-US"/>
        </a:p>
      </dgm:t>
    </dgm:pt>
    <dgm:pt modelId="{86157848-5632-4B23-87B8-79FAEB31704F}" type="sibTrans" cxnId="{70405206-4F94-4DD7-8A7C-1842813655B2}">
      <dgm:prSet/>
      <dgm:spPr/>
      <dgm:t>
        <a:bodyPr/>
        <a:lstStyle/>
        <a:p>
          <a:endParaRPr lang="en-US"/>
        </a:p>
      </dgm:t>
    </dgm:pt>
    <dgm:pt modelId="{8830577D-D1C3-4F54-9530-AE0C1540445A}">
      <dgm:prSet phldrT="[Text]"/>
      <dgm:spPr>
        <a:solidFill>
          <a:srgbClr val="F68026"/>
        </a:solidFill>
        <a:ln>
          <a:solidFill>
            <a:srgbClr val="DD550C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68353EFC-0D5E-4154-9928-656098996E9E}" type="parTrans" cxnId="{1BEC6823-7224-471B-AED3-5F9406E05DEB}">
      <dgm:prSet/>
      <dgm:spPr/>
      <dgm:t>
        <a:bodyPr/>
        <a:lstStyle/>
        <a:p>
          <a:endParaRPr lang="en-US"/>
        </a:p>
      </dgm:t>
    </dgm:pt>
    <dgm:pt modelId="{4B75A194-9719-40F7-8194-ABEDBDD52D30}" type="sibTrans" cxnId="{1BEC6823-7224-471B-AED3-5F9406E05DEB}">
      <dgm:prSet/>
      <dgm:spPr/>
      <dgm:t>
        <a:bodyPr/>
        <a:lstStyle/>
        <a:p>
          <a:endParaRPr lang="en-US"/>
        </a:p>
      </dgm:t>
    </dgm:pt>
    <dgm:pt modelId="{562F0A6A-C0FA-4223-9C9D-CECB0D32ECA1}">
      <dgm:prSet phldrT="[Text]" custT="1"/>
      <dgm:spPr>
        <a:ln>
          <a:solidFill>
            <a:srgbClr val="DD550C"/>
          </a:solidFill>
        </a:ln>
      </dgm:spPr>
      <dgm:t>
        <a:bodyPr/>
        <a:lstStyle/>
        <a:p>
          <a:pPr>
            <a:buNone/>
          </a:pPr>
          <a:r>
            <a:rPr lang="en-US" altLang="en-US" sz="28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A link is associated with exactly one pair of processes</a:t>
          </a:r>
          <a:endParaRPr lang="en-US" sz="28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0CFBB8-388D-4273-9744-8FEB7734D84C}" type="parTrans" cxnId="{5F6D1D2D-B6A4-4C83-932C-CF5491E1040D}">
      <dgm:prSet/>
      <dgm:spPr/>
      <dgm:t>
        <a:bodyPr/>
        <a:lstStyle/>
        <a:p>
          <a:endParaRPr lang="en-US"/>
        </a:p>
      </dgm:t>
    </dgm:pt>
    <dgm:pt modelId="{FE8B5CCE-7ABA-42D4-9EFC-2516F0C1FB50}" type="sibTrans" cxnId="{5F6D1D2D-B6A4-4C83-932C-CF5491E1040D}">
      <dgm:prSet/>
      <dgm:spPr/>
      <dgm:t>
        <a:bodyPr/>
        <a:lstStyle/>
        <a:p>
          <a:endParaRPr lang="en-US"/>
        </a:p>
      </dgm:t>
    </dgm:pt>
    <dgm:pt modelId="{5219B6EC-F0BB-48A0-A4E8-764BFFE2B7A6}">
      <dgm:prSet phldrT="[Text]"/>
      <dgm:spPr>
        <a:solidFill>
          <a:srgbClr val="F68026"/>
        </a:solidFill>
        <a:ln>
          <a:solidFill>
            <a:srgbClr val="DD550C"/>
          </a:solidFill>
        </a:ln>
      </dgm:spPr>
      <dgm:t>
        <a:bodyPr/>
        <a:lstStyle/>
        <a:p>
          <a:r>
            <a:rPr lang="en-US" dirty="0"/>
            <a:t>3</a:t>
          </a:r>
        </a:p>
      </dgm:t>
    </dgm:pt>
    <dgm:pt modelId="{D205A8CC-E009-4AB2-85BC-038B897946CC}" type="parTrans" cxnId="{8C416EF5-C997-43AE-94FD-FF6FBA1E86F4}">
      <dgm:prSet/>
      <dgm:spPr/>
      <dgm:t>
        <a:bodyPr/>
        <a:lstStyle/>
        <a:p>
          <a:endParaRPr lang="en-US"/>
        </a:p>
      </dgm:t>
    </dgm:pt>
    <dgm:pt modelId="{745D627B-20C9-43F5-A240-5DC29F5CE900}" type="sibTrans" cxnId="{8C416EF5-C997-43AE-94FD-FF6FBA1E86F4}">
      <dgm:prSet/>
      <dgm:spPr/>
      <dgm:t>
        <a:bodyPr/>
        <a:lstStyle/>
        <a:p>
          <a:endParaRPr lang="en-US"/>
        </a:p>
      </dgm:t>
    </dgm:pt>
    <dgm:pt modelId="{50F5DEC1-9D9E-47B7-9A2E-7E58A7C63478}">
      <dgm:prSet phldrT="[Text]" custT="1"/>
      <dgm:spPr>
        <a:ln>
          <a:solidFill>
            <a:srgbClr val="DD550C"/>
          </a:solidFill>
        </a:ln>
      </dgm:spPr>
      <dgm:t>
        <a:bodyPr/>
        <a:lstStyle/>
        <a:p>
          <a:pPr>
            <a:buNone/>
          </a:pPr>
          <a:r>
            <a:rPr lang="en-US" altLang="en-US" sz="28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Between each pair there exists exactly one link</a:t>
          </a:r>
          <a:endParaRPr lang="en-US" sz="28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E1EB12-EE57-43E0-BE8A-0EBC9B6D5147}" type="parTrans" cxnId="{E25965D6-33C5-452E-96AC-4A212AE68D12}">
      <dgm:prSet/>
      <dgm:spPr/>
      <dgm:t>
        <a:bodyPr/>
        <a:lstStyle/>
        <a:p>
          <a:endParaRPr lang="en-US"/>
        </a:p>
      </dgm:t>
    </dgm:pt>
    <dgm:pt modelId="{6793FF41-A601-4784-965D-6CC8BAD73462}" type="sibTrans" cxnId="{E25965D6-33C5-452E-96AC-4A212AE68D12}">
      <dgm:prSet/>
      <dgm:spPr/>
      <dgm:t>
        <a:bodyPr/>
        <a:lstStyle/>
        <a:p>
          <a:endParaRPr lang="en-US"/>
        </a:p>
      </dgm:t>
    </dgm:pt>
    <dgm:pt modelId="{C4DEDC06-C8EC-4A79-8D12-1A1A3100A5B9}">
      <dgm:prSet phldrT="[Text]" custT="1"/>
      <dgm:spPr>
        <a:ln>
          <a:solidFill>
            <a:srgbClr val="DD550C"/>
          </a:solidFill>
        </a:ln>
      </dgm:spPr>
      <dgm:t>
        <a:bodyPr/>
        <a:lstStyle/>
        <a:p>
          <a:pPr>
            <a:buNone/>
          </a:pPr>
          <a:r>
            <a:rPr lang="en-US" altLang="en-US" sz="28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Links are established automatically</a:t>
          </a:r>
          <a:endParaRPr lang="en-US" sz="28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CB1C124-0025-4308-A902-C7A3EF9027AB}" type="sibTrans" cxnId="{A306BD06-3FC5-4360-944A-5467FD73E1AB}">
      <dgm:prSet/>
      <dgm:spPr/>
      <dgm:t>
        <a:bodyPr/>
        <a:lstStyle/>
        <a:p>
          <a:endParaRPr lang="en-US"/>
        </a:p>
      </dgm:t>
    </dgm:pt>
    <dgm:pt modelId="{A8699FB5-A364-4FA1-A020-115A9AADE4BA}" type="parTrans" cxnId="{A306BD06-3FC5-4360-944A-5467FD73E1AB}">
      <dgm:prSet/>
      <dgm:spPr/>
      <dgm:t>
        <a:bodyPr/>
        <a:lstStyle/>
        <a:p>
          <a:endParaRPr lang="en-US"/>
        </a:p>
      </dgm:t>
    </dgm:pt>
    <dgm:pt modelId="{708CAC7A-2607-4E8D-89A1-CF306ED4A2C0}">
      <dgm:prSet phldrT="[Text]"/>
      <dgm:spPr>
        <a:solidFill>
          <a:srgbClr val="F68026"/>
        </a:solidFill>
        <a:ln>
          <a:solidFill>
            <a:srgbClr val="DD550C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FFD81F43-5DA0-457B-9E00-0B3C22B8DF4E}" type="parTrans" cxnId="{651E5FC8-D96C-4A33-B9BE-0CC7B12593DD}">
      <dgm:prSet/>
      <dgm:spPr/>
      <dgm:t>
        <a:bodyPr/>
        <a:lstStyle/>
        <a:p>
          <a:endParaRPr lang="en-US"/>
        </a:p>
      </dgm:t>
    </dgm:pt>
    <dgm:pt modelId="{F067EEA6-6DB0-4563-9B83-19A9A83C28DE}" type="sibTrans" cxnId="{651E5FC8-D96C-4A33-B9BE-0CC7B12593DD}">
      <dgm:prSet/>
      <dgm:spPr/>
      <dgm:t>
        <a:bodyPr/>
        <a:lstStyle/>
        <a:p>
          <a:endParaRPr lang="en-US"/>
        </a:p>
      </dgm:t>
    </dgm:pt>
    <dgm:pt modelId="{208D5F1C-8710-472E-8D9E-48621BC2E853}">
      <dgm:prSet phldrT="[Text]" custT="1"/>
      <dgm:spPr>
        <a:ln>
          <a:solidFill>
            <a:srgbClr val="DD550C"/>
          </a:solidFill>
        </a:ln>
      </dgm:spPr>
      <dgm:t>
        <a:bodyPr/>
        <a:lstStyle/>
        <a:p>
          <a:pPr>
            <a:buNone/>
          </a:pPr>
          <a:r>
            <a:rPr lang="en-US" altLang="en-US" sz="28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The link may be unidirectional, but is usually bi-directional</a:t>
          </a:r>
          <a:endParaRPr lang="en-US" sz="28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C3B84C-11BB-4A2C-AE33-1FEFB733A0B0}" type="parTrans" cxnId="{9BC680EE-4F43-44EF-97C4-289A9391B59B}">
      <dgm:prSet/>
      <dgm:spPr/>
      <dgm:t>
        <a:bodyPr/>
        <a:lstStyle/>
        <a:p>
          <a:endParaRPr lang="en-US"/>
        </a:p>
      </dgm:t>
    </dgm:pt>
    <dgm:pt modelId="{A14E26E4-D888-44F8-A177-BD1C33856AB3}" type="sibTrans" cxnId="{9BC680EE-4F43-44EF-97C4-289A9391B59B}">
      <dgm:prSet/>
      <dgm:spPr/>
      <dgm:t>
        <a:bodyPr/>
        <a:lstStyle/>
        <a:p>
          <a:endParaRPr lang="en-US"/>
        </a:p>
      </dgm:t>
    </dgm:pt>
    <dgm:pt modelId="{067E5312-089B-48DC-B8EC-9E6FE94590BE}" type="pres">
      <dgm:prSet presAssocID="{EB7C0D9E-9654-4FA8-AA10-8416CD667475}" presName="linearFlow" presStyleCnt="0">
        <dgm:presLayoutVars>
          <dgm:dir/>
          <dgm:animLvl val="lvl"/>
          <dgm:resizeHandles val="exact"/>
        </dgm:presLayoutVars>
      </dgm:prSet>
      <dgm:spPr/>
    </dgm:pt>
    <dgm:pt modelId="{414E04CD-2182-4E59-861E-647C35A0D63D}" type="pres">
      <dgm:prSet presAssocID="{8BD9F760-55D8-46C9-876A-7B7C5C17F56E}" presName="composite" presStyleCnt="0"/>
      <dgm:spPr/>
    </dgm:pt>
    <dgm:pt modelId="{EFAF798D-3107-4999-984C-A5AA72F10AF0}" type="pres">
      <dgm:prSet presAssocID="{8BD9F760-55D8-46C9-876A-7B7C5C17F56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DD32222-7FD1-4D44-9569-8990D5FC1DE1}" type="pres">
      <dgm:prSet presAssocID="{8BD9F760-55D8-46C9-876A-7B7C5C17F56E}" presName="descendantText" presStyleLbl="alignAcc1" presStyleIdx="0" presStyleCnt="4">
        <dgm:presLayoutVars>
          <dgm:bulletEnabled val="1"/>
        </dgm:presLayoutVars>
      </dgm:prSet>
      <dgm:spPr/>
    </dgm:pt>
    <dgm:pt modelId="{F5624F9D-91F8-4318-84E8-C152E45DF215}" type="pres">
      <dgm:prSet presAssocID="{86157848-5632-4B23-87B8-79FAEB31704F}" presName="sp" presStyleCnt="0"/>
      <dgm:spPr/>
    </dgm:pt>
    <dgm:pt modelId="{67949BBA-A32D-4E30-8854-5287421CB4F6}" type="pres">
      <dgm:prSet presAssocID="{8830577D-D1C3-4F54-9530-AE0C1540445A}" presName="composite" presStyleCnt="0"/>
      <dgm:spPr/>
    </dgm:pt>
    <dgm:pt modelId="{B7F0D56F-B6AA-4702-8D3C-0269DB547BC3}" type="pres">
      <dgm:prSet presAssocID="{8830577D-D1C3-4F54-9530-AE0C1540445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982FFF4-760C-46A3-874D-044CAA38386C}" type="pres">
      <dgm:prSet presAssocID="{8830577D-D1C3-4F54-9530-AE0C1540445A}" presName="descendantText" presStyleLbl="alignAcc1" presStyleIdx="1" presStyleCnt="4">
        <dgm:presLayoutVars>
          <dgm:bulletEnabled val="1"/>
        </dgm:presLayoutVars>
      </dgm:prSet>
      <dgm:spPr/>
    </dgm:pt>
    <dgm:pt modelId="{4BEB6B31-C0C4-4EDB-933B-8DD06C0A8470}" type="pres">
      <dgm:prSet presAssocID="{4B75A194-9719-40F7-8194-ABEDBDD52D30}" presName="sp" presStyleCnt="0"/>
      <dgm:spPr/>
    </dgm:pt>
    <dgm:pt modelId="{A028270A-AEFD-499E-8632-335B47C0B14A}" type="pres">
      <dgm:prSet presAssocID="{5219B6EC-F0BB-48A0-A4E8-764BFFE2B7A6}" presName="composite" presStyleCnt="0"/>
      <dgm:spPr/>
    </dgm:pt>
    <dgm:pt modelId="{94C73C64-EF91-4751-93E8-BF77D0BA9E30}" type="pres">
      <dgm:prSet presAssocID="{5219B6EC-F0BB-48A0-A4E8-764BFFE2B7A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B2A29F5-F43F-4AE2-8DD8-5D4364F5D4E6}" type="pres">
      <dgm:prSet presAssocID="{5219B6EC-F0BB-48A0-A4E8-764BFFE2B7A6}" presName="descendantText" presStyleLbl="alignAcc1" presStyleIdx="2" presStyleCnt="4">
        <dgm:presLayoutVars>
          <dgm:bulletEnabled val="1"/>
        </dgm:presLayoutVars>
      </dgm:prSet>
      <dgm:spPr/>
    </dgm:pt>
    <dgm:pt modelId="{0FDCA149-AC68-4C34-9D2A-9C694A3BD02C}" type="pres">
      <dgm:prSet presAssocID="{745D627B-20C9-43F5-A240-5DC29F5CE900}" presName="sp" presStyleCnt="0"/>
      <dgm:spPr/>
    </dgm:pt>
    <dgm:pt modelId="{08E3B765-B395-4602-9A6B-DA305AB0818F}" type="pres">
      <dgm:prSet presAssocID="{708CAC7A-2607-4E8D-89A1-CF306ED4A2C0}" presName="composite" presStyleCnt="0"/>
      <dgm:spPr/>
    </dgm:pt>
    <dgm:pt modelId="{D13CAB40-016D-45CE-B839-86EBC52C2ABC}" type="pres">
      <dgm:prSet presAssocID="{708CAC7A-2607-4E8D-89A1-CF306ED4A2C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80B8648-B280-4066-A342-E0EABB8B237C}" type="pres">
      <dgm:prSet presAssocID="{708CAC7A-2607-4E8D-89A1-CF306ED4A2C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0405206-4F94-4DD7-8A7C-1842813655B2}" srcId="{EB7C0D9E-9654-4FA8-AA10-8416CD667475}" destId="{8BD9F760-55D8-46C9-876A-7B7C5C17F56E}" srcOrd="0" destOrd="0" parTransId="{AD8C9274-AD85-489E-A293-64F4E60C7C41}" sibTransId="{86157848-5632-4B23-87B8-79FAEB31704F}"/>
    <dgm:cxn modelId="{A306BD06-3FC5-4360-944A-5467FD73E1AB}" srcId="{8BD9F760-55D8-46C9-876A-7B7C5C17F56E}" destId="{C4DEDC06-C8EC-4A79-8D12-1A1A3100A5B9}" srcOrd="0" destOrd="0" parTransId="{A8699FB5-A364-4FA1-A020-115A9AADE4BA}" sibTransId="{1CB1C124-0025-4308-A902-C7A3EF9027AB}"/>
    <dgm:cxn modelId="{1BEC6823-7224-471B-AED3-5F9406E05DEB}" srcId="{EB7C0D9E-9654-4FA8-AA10-8416CD667475}" destId="{8830577D-D1C3-4F54-9530-AE0C1540445A}" srcOrd="1" destOrd="0" parTransId="{68353EFC-0D5E-4154-9928-656098996E9E}" sibTransId="{4B75A194-9719-40F7-8194-ABEDBDD52D30}"/>
    <dgm:cxn modelId="{5F6D1D2D-B6A4-4C83-932C-CF5491E1040D}" srcId="{8830577D-D1C3-4F54-9530-AE0C1540445A}" destId="{562F0A6A-C0FA-4223-9C9D-CECB0D32ECA1}" srcOrd="0" destOrd="0" parTransId="{5B0CFBB8-388D-4273-9744-8FEB7734D84C}" sibTransId="{FE8B5CCE-7ABA-42D4-9EFC-2516F0C1FB50}"/>
    <dgm:cxn modelId="{13F00D69-6BB8-4FF7-9072-9A108BDBAE42}" type="presOf" srcId="{8830577D-D1C3-4F54-9530-AE0C1540445A}" destId="{B7F0D56F-B6AA-4702-8D3C-0269DB547BC3}" srcOrd="0" destOrd="0" presId="urn:microsoft.com/office/officeart/2005/8/layout/chevron2"/>
    <dgm:cxn modelId="{41FD7958-2E29-4022-865D-852CD7A6239F}" type="presOf" srcId="{8BD9F760-55D8-46C9-876A-7B7C5C17F56E}" destId="{EFAF798D-3107-4999-984C-A5AA72F10AF0}" srcOrd="0" destOrd="0" presId="urn:microsoft.com/office/officeart/2005/8/layout/chevron2"/>
    <dgm:cxn modelId="{7ADDBF89-E970-4DF3-B8FB-F4957A5366E8}" type="presOf" srcId="{208D5F1C-8710-472E-8D9E-48621BC2E853}" destId="{B80B8648-B280-4066-A342-E0EABB8B237C}" srcOrd="0" destOrd="0" presId="urn:microsoft.com/office/officeart/2005/8/layout/chevron2"/>
    <dgm:cxn modelId="{67D6959C-F452-42A5-9A37-25ADE00E9101}" type="presOf" srcId="{C4DEDC06-C8EC-4A79-8D12-1A1A3100A5B9}" destId="{8DD32222-7FD1-4D44-9569-8990D5FC1DE1}" srcOrd="0" destOrd="0" presId="urn:microsoft.com/office/officeart/2005/8/layout/chevron2"/>
    <dgm:cxn modelId="{68B783A0-260B-4341-89CD-57E3F372A94F}" type="presOf" srcId="{5219B6EC-F0BB-48A0-A4E8-764BFFE2B7A6}" destId="{94C73C64-EF91-4751-93E8-BF77D0BA9E30}" srcOrd="0" destOrd="0" presId="urn:microsoft.com/office/officeart/2005/8/layout/chevron2"/>
    <dgm:cxn modelId="{430B5FBF-FF69-4D0B-8719-AF3CE336EE6B}" type="presOf" srcId="{50F5DEC1-9D9E-47B7-9A2E-7E58A7C63478}" destId="{1B2A29F5-F43F-4AE2-8DD8-5D4364F5D4E6}" srcOrd="0" destOrd="0" presId="urn:microsoft.com/office/officeart/2005/8/layout/chevron2"/>
    <dgm:cxn modelId="{651E5FC8-D96C-4A33-B9BE-0CC7B12593DD}" srcId="{EB7C0D9E-9654-4FA8-AA10-8416CD667475}" destId="{708CAC7A-2607-4E8D-89A1-CF306ED4A2C0}" srcOrd="3" destOrd="0" parTransId="{FFD81F43-5DA0-457B-9E00-0B3C22B8DF4E}" sibTransId="{F067EEA6-6DB0-4563-9B83-19A9A83C28DE}"/>
    <dgm:cxn modelId="{DA39E7CB-BF20-4E86-AE58-CFE7C891843E}" type="presOf" srcId="{562F0A6A-C0FA-4223-9C9D-CECB0D32ECA1}" destId="{3982FFF4-760C-46A3-874D-044CAA38386C}" srcOrd="0" destOrd="0" presId="urn:microsoft.com/office/officeart/2005/8/layout/chevron2"/>
    <dgm:cxn modelId="{E25965D6-33C5-452E-96AC-4A212AE68D12}" srcId="{5219B6EC-F0BB-48A0-A4E8-764BFFE2B7A6}" destId="{50F5DEC1-9D9E-47B7-9A2E-7E58A7C63478}" srcOrd="0" destOrd="0" parTransId="{04E1EB12-EE57-43E0-BE8A-0EBC9B6D5147}" sibTransId="{6793FF41-A601-4784-965D-6CC8BAD73462}"/>
    <dgm:cxn modelId="{9BC680EE-4F43-44EF-97C4-289A9391B59B}" srcId="{708CAC7A-2607-4E8D-89A1-CF306ED4A2C0}" destId="{208D5F1C-8710-472E-8D9E-48621BC2E853}" srcOrd="0" destOrd="0" parTransId="{FBC3B84C-11BB-4A2C-AE33-1FEFB733A0B0}" sibTransId="{A14E26E4-D888-44F8-A177-BD1C33856AB3}"/>
    <dgm:cxn modelId="{437E88F1-0E2D-4991-A123-A2F6BB6A1BF0}" type="presOf" srcId="{708CAC7A-2607-4E8D-89A1-CF306ED4A2C0}" destId="{D13CAB40-016D-45CE-B839-86EBC52C2ABC}" srcOrd="0" destOrd="0" presId="urn:microsoft.com/office/officeart/2005/8/layout/chevron2"/>
    <dgm:cxn modelId="{8C416EF5-C997-43AE-94FD-FF6FBA1E86F4}" srcId="{EB7C0D9E-9654-4FA8-AA10-8416CD667475}" destId="{5219B6EC-F0BB-48A0-A4E8-764BFFE2B7A6}" srcOrd="2" destOrd="0" parTransId="{D205A8CC-E009-4AB2-85BC-038B897946CC}" sibTransId="{745D627B-20C9-43F5-A240-5DC29F5CE900}"/>
    <dgm:cxn modelId="{9AE6DCF6-3C23-4086-854E-17A2285C5DDF}" type="presOf" srcId="{EB7C0D9E-9654-4FA8-AA10-8416CD667475}" destId="{067E5312-089B-48DC-B8EC-9E6FE94590BE}" srcOrd="0" destOrd="0" presId="urn:microsoft.com/office/officeart/2005/8/layout/chevron2"/>
    <dgm:cxn modelId="{BA7E3FAA-FDF0-4DE6-BA34-84ACB3310F1C}" type="presParOf" srcId="{067E5312-089B-48DC-B8EC-9E6FE94590BE}" destId="{414E04CD-2182-4E59-861E-647C35A0D63D}" srcOrd="0" destOrd="0" presId="urn:microsoft.com/office/officeart/2005/8/layout/chevron2"/>
    <dgm:cxn modelId="{9995C8A6-F166-42CE-896D-6873ADE798EE}" type="presParOf" srcId="{414E04CD-2182-4E59-861E-647C35A0D63D}" destId="{EFAF798D-3107-4999-984C-A5AA72F10AF0}" srcOrd="0" destOrd="0" presId="urn:microsoft.com/office/officeart/2005/8/layout/chevron2"/>
    <dgm:cxn modelId="{A8391CE5-5663-4EAB-BC04-E377CDE24081}" type="presParOf" srcId="{414E04CD-2182-4E59-861E-647C35A0D63D}" destId="{8DD32222-7FD1-4D44-9569-8990D5FC1DE1}" srcOrd="1" destOrd="0" presId="urn:microsoft.com/office/officeart/2005/8/layout/chevron2"/>
    <dgm:cxn modelId="{3D4FEA00-C4C8-4C8C-9684-D0D8C3CA587B}" type="presParOf" srcId="{067E5312-089B-48DC-B8EC-9E6FE94590BE}" destId="{F5624F9D-91F8-4318-84E8-C152E45DF215}" srcOrd="1" destOrd="0" presId="urn:microsoft.com/office/officeart/2005/8/layout/chevron2"/>
    <dgm:cxn modelId="{0AF3A15E-1450-4BE1-9612-AA3D53064AA9}" type="presParOf" srcId="{067E5312-089B-48DC-B8EC-9E6FE94590BE}" destId="{67949BBA-A32D-4E30-8854-5287421CB4F6}" srcOrd="2" destOrd="0" presId="urn:microsoft.com/office/officeart/2005/8/layout/chevron2"/>
    <dgm:cxn modelId="{1513DADC-5C11-4848-A2C6-4BD3E9381C69}" type="presParOf" srcId="{67949BBA-A32D-4E30-8854-5287421CB4F6}" destId="{B7F0D56F-B6AA-4702-8D3C-0269DB547BC3}" srcOrd="0" destOrd="0" presId="urn:microsoft.com/office/officeart/2005/8/layout/chevron2"/>
    <dgm:cxn modelId="{BEEBD9D6-002B-4C76-9FB9-A0D56B465D49}" type="presParOf" srcId="{67949BBA-A32D-4E30-8854-5287421CB4F6}" destId="{3982FFF4-760C-46A3-874D-044CAA38386C}" srcOrd="1" destOrd="0" presId="urn:microsoft.com/office/officeart/2005/8/layout/chevron2"/>
    <dgm:cxn modelId="{B060E7F5-79CD-4D72-99E5-D3C8E77031B5}" type="presParOf" srcId="{067E5312-089B-48DC-B8EC-9E6FE94590BE}" destId="{4BEB6B31-C0C4-4EDB-933B-8DD06C0A8470}" srcOrd="3" destOrd="0" presId="urn:microsoft.com/office/officeart/2005/8/layout/chevron2"/>
    <dgm:cxn modelId="{DC313737-8948-4F1B-8C02-9EE9AB01B5F7}" type="presParOf" srcId="{067E5312-089B-48DC-B8EC-9E6FE94590BE}" destId="{A028270A-AEFD-499E-8632-335B47C0B14A}" srcOrd="4" destOrd="0" presId="urn:microsoft.com/office/officeart/2005/8/layout/chevron2"/>
    <dgm:cxn modelId="{E409F0DD-2C37-41F9-A054-D7851BE1B5A1}" type="presParOf" srcId="{A028270A-AEFD-499E-8632-335B47C0B14A}" destId="{94C73C64-EF91-4751-93E8-BF77D0BA9E30}" srcOrd="0" destOrd="0" presId="urn:microsoft.com/office/officeart/2005/8/layout/chevron2"/>
    <dgm:cxn modelId="{E5D74509-4F3B-4AA0-989E-A389C81EF0A0}" type="presParOf" srcId="{A028270A-AEFD-499E-8632-335B47C0B14A}" destId="{1B2A29F5-F43F-4AE2-8DD8-5D4364F5D4E6}" srcOrd="1" destOrd="0" presId="urn:microsoft.com/office/officeart/2005/8/layout/chevron2"/>
    <dgm:cxn modelId="{08D96376-6B67-4CEA-978B-68CEF2FA170F}" type="presParOf" srcId="{067E5312-089B-48DC-B8EC-9E6FE94590BE}" destId="{0FDCA149-AC68-4C34-9D2A-9C694A3BD02C}" srcOrd="5" destOrd="0" presId="urn:microsoft.com/office/officeart/2005/8/layout/chevron2"/>
    <dgm:cxn modelId="{E00B8D4B-9E1F-4F0A-9E7F-F9721C0AFBED}" type="presParOf" srcId="{067E5312-089B-48DC-B8EC-9E6FE94590BE}" destId="{08E3B765-B395-4602-9A6B-DA305AB0818F}" srcOrd="6" destOrd="0" presId="urn:microsoft.com/office/officeart/2005/8/layout/chevron2"/>
    <dgm:cxn modelId="{95AD7EF1-CC65-4036-B5C5-64896A81C702}" type="presParOf" srcId="{08E3B765-B395-4602-9A6B-DA305AB0818F}" destId="{D13CAB40-016D-45CE-B839-86EBC52C2ABC}" srcOrd="0" destOrd="0" presId="urn:microsoft.com/office/officeart/2005/8/layout/chevron2"/>
    <dgm:cxn modelId="{605A404A-F74E-47D3-A4BA-44606531E37B}" type="presParOf" srcId="{08E3B765-B395-4602-9A6B-DA305AB0818F}" destId="{B80B8648-B280-4066-A342-E0EABB8B237C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7C0D9E-9654-4FA8-AA10-8416CD6674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9F760-55D8-46C9-876A-7B7C5C17F56E}">
      <dgm:prSet phldrT="[Text]"/>
      <dgm:spPr>
        <a:solidFill>
          <a:srgbClr val="F68026"/>
        </a:solidFill>
        <a:ln>
          <a:solidFill>
            <a:srgbClr val="DD550C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AD8C9274-AD85-489E-A293-64F4E60C7C41}" type="parTrans" cxnId="{70405206-4F94-4DD7-8A7C-1842813655B2}">
      <dgm:prSet/>
      <dgm:spPr/>
      <dgm:t>
        <a:bodyPr/>
        <a:lstStyle/>
        <a:p>
          <a:endParaRPr lang="en-US"/>
        </a:p>
      </dgm:t>
    </dgm:pt>
    <dgm:pt modelId="{86157848-5632-4B23-87B8-79FAEB31704F}" type="sibTrans" cxnId="{70405206-4F94-4DD7-8A7C-1842813655B2}">
      <dgm:prSet/>
      <dgm:spPr/>
      <dgm:t>
        <a:bodyPr/>
        <a:lstStyle/>
        <a:p>
          <a:endParaRPr lang="en-US"/>
        </a:p>
      </dgm:t>
    </dgm:pt>
    <dgm:pt modelId="{8830577D-D1C3-4F54-9530-AE0C1540445A}">
      <dgm:prSet phldrT="[Text]"/>
      <dgm:spPr>
        <a:solidFill>
          <a:srgbClr val="F68026"/>
        </a:solidFill>
        <a:ln>
          <a:solidFill>
            <a:srgbClr val="DD550C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68353EFC-0D5E-4154-9928-656098996E9E}" type="parTrans" cxnId="{1BEC6823-7224-471B-AED3-5F9406E05DEB}">
      <dgm:prSet/>
      <dgm:spPr/>
      <dgm:t>
        <a:bodyPr/>
        <a:lstStyle/>
        <a:p>
          <a:endParaRPr lang="en-US"/>
        </a:p>
      </dgm:t>
    </dgm:pt>
    <dgm:pt modelId="{4B75A194-9719-40F7-8194-ABEDBDD52D30}" type="sibTrans" cxnId="{1BEC6823-7224-471B-AED3-5F9406E05DEB}">
      <dgm:prSet/>
      <dgm:spPr/>
      <dgm:t>
        <a:bodyPr/>
        <a:lstStyle/>
        <a:p>
          <a:endParaRPr lang="en-US"/>
        </a:p>
      </dgm:t>
    </dgm:pt>
    <dgm:pt modelId="{562F0A6A-C0FA-4223-9C9D-CECB0D32ECA1}">
      <dgm:prSet phldrT="[Text]" custT="1"/>
      <dgm:spPr>
        <a:ln>
          <a:solidFill>
            <a:srgbClr val="DD550C"/>
          </a:solidFill>
        </a:ln>
      </dgm:spPr>
      <dgm:t>
        <a:bodyPr/>
        <a:lstStyle/>
        <a:p>
          <a:pPr>
            <a:buNone/>
          </a:pPr>
          <a:r>
            <a:rPr lang="en-US" altLang="en-US" sz="28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A link may be associated with many processes</a:t>
          </a:r>
          <a:endParaRPr lang="en-US" sz="28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0CFBB8-388D-4273-9744-8FEB7734D84C}" type="parTrans" cxnId="{5F6D1D2D-B6A4-4C83-932C-CF5491E1040D}">
      <dgm:prSet/>
      <dgm:spPr/>
      <dgm:t>
        <a:bodyPr/>
        <a:lstStyle/>
        <a:p>
          <a:endParaRPr lang="en-US"/>
        </a:p>
      </dgm:t>
    </dgm:pt>
    <dgm:pt modelId="{FE8B5CCE-7ABA-42D4-9EFC-2516F0C1FB50}" type="sibTrans" cxnId="{5F6D1D2D-B6A4-4C83-932C-CF5491E1040D}">
      <dgm:prSet/>
      <dgm:spPr/>
      <dgm:t>
        <a:bodyPr/>
        <a:lstStyle/>
        <a:p>
          <a:endParaRPr lang="en-US"/>
        </a:p>
      </dgm:t>
    </dgm:pt>
    <dgm:pt modelId="{5219B6EC-F0BB-48A0-A4E8-764BFFE2B7A6}">
      <dgm:prSet phldrT="[Text]"/>
      <dgm:spPr>
        <a:solidFill>
          <a:srgbClr val="F68026"/>
        </a:solidFill>
        <a:ln>
          <a:solidFill>
            <a:srgbClr val="DD550C"/>
          </a:solidFill>
        </a:ln>
      </dgm:spPr>
      <dgm:t>
        <a:bodyPr/>
        <a:lstStyle/>
        <a:p>
          <a:r>
            <a:rPr lang="en-US" dirty="0"/>
            <a:t>3</a:t>
          </a:r>
        </a:p>
      </dgm:t>
    </dgm:pt>
    <dgm:pt modelId="{D205A8CC-E009-4AB2-85BC-038B897946CC}" type="parTrans" cxnId="{8C416EF5-C997-43AE-94FD-FF6FBA1E86F4}">
      <dgm:prSet/>
      <dgm:spPr/>
      <dgm:t>
        <a:bodyPr/>
        <a:lstStyle/>
        <a:p>
          <a:endParaRPr lang="en-US"/>
        </a:p>
      </dgm:t>
    </dgm:pt>
    <dgm:pt modelId="{745D627B-20C9-43F5-A240-5DC29F5CE900}" type="sibTrans" cxnId="{8C416EF5-C997-43AE-94FD-FF6FBA1E86F4}">
      <dgm:prSet/>
      <dgm:spPr/>
      <dgm:t>
        <a:bodyPr/>
        <a:lstStyle/>
        <a:p>
          <a:endParaRPr lang="en-US"/>
        </a:p>
      </dgm:t>
    </dgm:pt>
    <dgm:pt modelId="{50F5DEC1-9D9E-47B7-9A2E-7E58A7C63478}">
      <dgm:prSet phldrT="[Text]" custT="1"/>
      <dgm:spPr>
        <a:ln>
          <a:solidFill>
            <a:srgbClr val="DD550C"/>
          </a:solidFill>
        </a:ln>
      </dgm:spPr>
      <dgm:t>
        <a:bodyPr/>
        <a:lstStyle/>
        <a:p>
          <a:pPr>
            <a:buNone/>
          </a:pPr>
          <a:r>
            <a:rPr lang="en-US" altLang="en-US" sz="28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Each pair of processes may share several communication links</a:t>
          </a:r>
          <a:endParaRPr lang="en-US" sz="28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E1EB12-EE57-43E0-BE8A-0EBC9B6D5147}" type="parTrans" cxnId="{E25965D6-33C5-452E-96AC-4A212AE68D12}">
      <dgm:prSet/>
      <dgm:spPr/>
      <dgm:t>
        <a:bodyPr/>
        <a:lstStyle/>
        <a:p>
          <a:endParaRPr lang="en-US"/>
        </a:p>
      </dgm:t>
    </dgm:pt>
    <dgm:pt modelId="{6793FF41-A601-4784-965D-6CC8BAD73462}" type="sibTrans" cxnId="{E25965D6-33C5-452E-96AC-4A212AE68D12}">
      <dgm:prSet/>
      <dgm:spPr/>
      <dgm:t>
        <a:bodyPr/>
        <a:lstStyle/>
        <a:p>
          <a:endParaRPr lang="en-US"/>
        </a:p>
      </dgm:t>
    </dgm:pt>
    <dgm:pt modelId="{C4DEDC06-C8EC-4A79-8D12-1A1A3100A5B9}">
      <dgm:prSet phldrT="[Text]" custT="1"/>
      <dgm:spPr>
        <a:ln>
          <a:solidFill>
            <a:srgbClr val="DD550C"/>
          </a:solidFill>
        </a:ln>
      </dgm:spPr>
      <dgm:t>
        <a:bodyPr/>
        <a:lstStyle/>
        <a:p>
          <a:pPr>
            <a:buNone/>
          </a:pPr>
          <a:r>
            <a:rPr lang="en-US" altLang="en-US" sz="28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Link established only if processes share a common mailbox</a:t>
          </a:r>
          <a:endParaRPr lang="en-US" sz="28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CB1C124-0025-4308-A902-C7A3EF9027AB}" type="sibTrans" cxnId="{A306BD06-3FC5-4360-944A-5467FD73E1AB}">
      <dgm:prSet/>
      <dgm:spPr/>
      <dgm:t>
        <a:bodyPr/>
        <a:lstStyle/>
        <a:p>
          <a:endParaRPr lang="en-US"/>
        </a:p>
      </dgm:t>
    </dgm:pt>
    <dgm:pt modelId="{A8699FB5-A364-4FA1-A020-115A9AADE4BA}" type="parTrans" cxnId="{A306BD06-3FC5-4360-944A-5467FD73E1AB}">
      <dgm:prSet/>
      <dgm:spPr/>
      <dgm:t>
        <a:bodyPr/>
        <a:lstStyle/>
        <a:p>
          <a:endParaRPr lang="en-US"/>
        </a:p>
      </dgm:t>
    </dgm:pt>
    <dgm:pt modelId="{708CAC7A-2607-4E8D-89A1-CF306ED4A2C0}">
      <dgm:prSet phldrT="[Text]"/>
      <dgm:spPr>
        <a:solidFill>
          <a:srgbClr val="F68026"/>
        </a:solidFill>
        <a:ln>
          <a:solidFill>
            <a:srgbClr val="DD550C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FFD81F43-5DA0-457B-9E00-0B3C22B8DF4E}" type="parTrans" cxnId="{651E5FC8-D96C-4A33-B9BE-0CC7B12593DD}">
      <dgm:prSet/>
      <dgm:spPr/>
      <dgm:t>
        <a:bodyPr/>
        <a:lstStyle/>
        <a:p>
          <a:endParaRPr lang="en-US"/>
        </a:p>
      </dgm:t>
    </dgm:pt>
    <dgm:pt modelId="{F067EEA6-6DB0-4563-9B83-19A9A83C28DE}" type="sibTrans" cxnId="{651E5FC8-D96C-4A33-B9BE-0CC7B12593DD}">
      <dgm:prSet/>
      <dgm:spPr/>
      <dgm:t>
        <a:bodyPr/>
        <a:lstStyle/>
        <a:p>
          <a:endParaRPr lang="en-US"/>
        </a:p>
      </dgm:t>
    </dgm:pt>
    <dgm:pt modelId="{208D5F1C-8710-472E-8D9E-48621BC2E853}">
      <dgm:prSet phldrT="[Text]" custT="1"/>
      <dgm:spPr>
        <a:ln>
          <a:solidFill>
            <a:srgbClr val="DD550C"/>
          </a:solidFill>
        </a:ln>
      </dgm:spPr>
      <dgm:t>
        <a:bodyPr/>
        <a:lstStyle/>
        <a:p>
          <a:pPr>
            <a:buNone/>
          </a:pPr>
          <a:r>
            <a:rPr lang="en-US" altLang="en-US" sz="28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Link may be unidirectional or bi-directional</a:t>
          </a:r>
          <a:endParaRPr lang="en-US" sz="28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C3B84C-11BB-4A2C-AE33-1FEFB733A0B0}" type="parTrans" cxnId="{9BC680EE-4F43-44EF-97C4-289A9391B59B}">
      <dgm:prSet/>
      <dgm:spPr/>
      <dgm:t>
        <a:bodyPr/>
        <a:lstStyle/>
        <a:p>
          <a:endParaRPr lang="en-US"/>
        </a:p>
      </dgm:t>
    </dgm:pt>
    <dgm:pt modelId="{A14E26E4-D888-44F8-A177-BD1C33856AB3}" type="sibTrans" cxnId="{9BC680EE-4F43-44EF-97C4-289A9391B59B}">
      <dgm:prSet/>
      <dgm:spPr/>
      <dgm:t>
        <a:bodyPr/>
        <a:lstStyle/>
        <a:p>
          <a:endParaRPr lang="en-US"/>
        </a:p>
      </dgm:t>
    </dgm:pt>
    <dgm:pt modelId="{067E5312-089B-48DC-B8EC-9E6FE94590BE}" type="pres">
      <dgm:prSet presAssocID="{EB7C0D9E-9654-4FA8-AA10-8416CD667475}" presName="linearFlow" presStyleCnt="0">
        <dgm:presLayoutVars>
          <dgm:dir/>
          <dgm:animLvl val="lvl"/>
          <dgm:resizeHandles val="exact"/>
        </dgm:presLayoutVars>
      </dgm:prSet>
      <dgm:spPr/>
    </dgm:pt>
    <dgm:pt modelId="{414E04CD-2182-4E59-861E-647C35A0D63D}" type="pres">
      <dgm:prSet presAssocID="{8BD9F760-55D8-46C9-876A-7B7C5C17F56E}" presName="composite" presStyleCnt="0"/>
      <dgm:spPr/>
    </dgm:pt>
    <dgm:pt modelId="{EFAF798D-3107-4999-984C-A5AA72F10AF0}" type="pres">
      <dgm:prSet presAssocID="{8BD9F760-55D8-46C9-876A-7B7C5C17F56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DD32222-7FD1-4D44-9569-8990D5FC1DE1}" type="pres">
      <dgm:prSet presAssocID="{8BD9F760-55D8-46C9-876A-7B7C5C17F56E}" presName="descendantText" presStyleLbl="alignAcc1" presStyleIdx="0" presStyleCnt="4">
        <dgm:presLayoutVars>
          <dgm:bulletEnabled val="1"/>
        </dgm:presLayoutVars>
      </dgm:prSet>
      <dgm:spPr/>
    </dgm:pt>
    <dgm:pt modelId="{F5624F9D-91F8-4318-84E8-C152E45DF215}" type="pres">
      <dgm:prSet presAssocID="{86157848-5632-4B23-87B8-79FAEB31704F}" presName="sp" presStyleCnt="0"/>
      <dgm:spPr/>
    </dgm:pt>
    <dgm:pt modelId="{67949BBA-A32D-4E30-8854-5287421CB4F6}" type="pres">
      <dgm:prSet presAssocID="{8830577D-D1C3-4F54-9530-AE0C1540445A}" presName="composite" presStyleCnt="0"/>
      <dgm:spPr/>
    </dgm:pt>
    <dgm:pt modelId="{B7F0D56F-B6AA-4702-8D3C-0269DB547BC3}" type="pres">
      <dgm:prSet presAssocID="{8830577D-D1C3-4F54-9530-AE0C1540445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982FFF4-760C-46A3-874D-044CAA38386C}" type="pres">
      <dgm:prSet presAssocID="{8830577D-D1C3-4F54-9530-AE0C1540445A}" presName="descendantText" presStyleLbl="alignAcc1" presStyleIdx="1" presStyleCnt="4">
        <dgm:presLayoutVars>
          <dgm:bulletEnabled val="1"/>
        </dgm:presLayoutVars>
      </dgm:prSet>
      <dgm:spPr/>
    </dgm:pt>
    <dgm:pt modelId="{4BEB6B31-C0C4-4EDB-933B-8DD06C0A8470}" type="pres">
      <dgm:prSet presAssocID="{4B75A194-9719-40F7-8194-ABEDBDD52D30}" presName="sp" presStyleCnt="0"/>
      <dgm:spPr/>
    </dgm:pt>
    <dgm:pt modelId="{A028270A-AEFD-499E-8632-335B47C0B14A}" type="pres">
      <dgm:prSet presAssocID="{5219B6EC-F0BB-48A0-A4E8-764BFFE2B7A6}" presName="composite" presStyleCnt="0"/>
      <dgm:spPr/>
    </dgm:pt>
    <dgm:pt modelId="{94C73C64-EF91-4751-93E8-BF77D0BA9E30}" type="pres">
      <dgm:prSet presAssocID="{5219B6EC-F0BB-48A0-A4E8-764BFFE2B7A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B2A29F5-F43F-4AE2-8DD8-5D4364F5D4E6}" type="pres">
      <dgm:prSet presAssocID="{5219B6EC-F0BB-48A0-A4E8-764BFFE2B7A6}" presName="descendantText" presStyleLbl="alignAcc1" presStyleIdx="2" presStyleCnt="4">
        <dgm:presLayoutVars>
          <dgm:bulletEnabled val="1"/>
        </dgm:presLayoutVars>
      </dgm:prSet>
      <dgm:spPr/>
    </dgm:pt>
    <dgm:pt modelId="{0FDCA149-AC68-4C34-9D2A-9C694A3BD02C}" type="pres">
      <dgm:prSet presAssocID="{745D627B-20C9-43F5-A240-5DC29F5CE900}" presName="sp" presStyleCnt="0"/>
      <dgm:spPr/>
    </dgm:pt>
    <dgm:pt modelId="{08E3B765-B395-4602-9A6B-DA305AB0818F}" type="pres">
      <dgm:prSet presAssocID="{708CAC7A-2607-4E8D-89A1-CF306ED4A2C0}" presName="composite" presStyleCnt="0"/>
      <dgm:spPr/>
    </dgm:pt>
    <dgm:pt modelId="{D13CAB40-016D-45CE-B839-86EBC52C2ABC}" type="pres">
      <dgm:prSet presAssocID="{708CAC7A-2607-4E8D-89A1-CF306ED4A2C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80B8648-B280-4066-A342-E0EABB8B237C}" type="pres">
      <dgm:prSet presAssocID="{708CAC7A-2607-4E8D-89A1-CF306ED4A2C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0405206-4F94-4DD7-8A7C-1842813655B2}" srcId="{EB7C0D9E-9654-4FA8-AA10-8416CD667475}" destId="{8BD9F760-55D8-46C9-876A-7B7C5C17F56E}" srcOrd="0" destOrd="0" parTransId="{AD8C9274-AD85-489E-A293-64F4E60C7C41}" sibTransId="{86157848-5632-4B23-87B8-79FAEB31704F}"/>
    <dgm:cxn modelId="{A306BD06-3FC5-4360-944A-5467FD73E1AB}" srcId="{8BD9F760-55D8-46C9-876A-7B7C5C17F56E}" destId="{C4DEDC06-C8EC-4A79-8D12-1A1A3100A5B9}" srcOrd="0" destOrd="0" parTransId="{A8699FB5-A364-4FA1-A020-115A9AADE4BA}" sibTransId="{1CB1C124-0025-4308-A902-C7A3EF9027AB}"/>
    <dgm:cxn modelId="{1BEC6823-7224-471B-AED3-5F9406E05DEB}" srcId="{EB7C0D9E-9654-4FA8-AA10-8416CD667475}" destId="{8830577D-D1C3-4F54-9530-AE0C1540445A}" srcOrd="1" destOrd="0" parTransId="{68353EFC-0D5E-4154-9928-656098996E9E}" sibTransId="{4B75A194-9719-40F7-8194-ABEDBDD52D30}"/>
    <dgm:cxn modelId="{5F6D1D2D-B6A4-4C83-932C-CF5491E1040D}" srcId="{8830577D-D1C3-4F54-9530-AE0C1540445A}" destId="{562F0A6A-C0FA-4223-9C9D-CECB0D32ECA1}" srcOrd="0" destOrd="0" parTransId="{5B0CFBB8-388D-4273-9744-8FEB7734D84C}" sibTransId="{FE8B5CCE-7ABA-42D4-9EFC-2516F0C1FB50}"/>
    <dgm:cxn modelId="{13F00D69-6BB8-4FF7-9072-9A108BDBAE42}" type="presOf" srcId="{8830577D-D1C3-4F54-9530-AE0C1540445A}" destId="{B7F0D56F-B6AA-4702-8D3C-0269DB547BC3}" srcOrd="0" destOrd="0" presId="urn:microsoft.com/office/officeart/2005/8/layout/chevron2"/>
    <dgm:cxn modelId="{41FD7958-2E29-4022-865D-852CD7A6239F}" type="presOf" srcId="{8BD9F760-55D8-46C9-876A-7B7C5C17F56E}" destId="{EFAF798D-3107-4999-984C-A5AA72F10AF0}" srcOrd="0" destOrd="0" presId="urn:microsoft.com/office/officeart/2005/8/layout/chevron2"/>
    <dgm:cxn modelId="{7ADDBF89-E970-4DF3-B8FB-F4957A5366E8}" type="presOf" srcId="{208D5F1C-8710-472E-8D9E-48621BC2E853}" destId="{B80B8648-B280-4066-A342-E0EABB8B237C}" srcOrd="0" destOrd="0" presId="urn:microsoft.com/office/officeart/2005/8/layout/chevron2"/>
    <dgm:cxn modelId="{67D6959C-F452-42A5-9A37-25ADE00E9101}" type="presOf" srcId="{C4DEDC06-C8EC-4A79-8D12-1A1A3100A5B9}" destId="{8DD32222-7FD1-4D44-9569-8990D5FC1DE1}" srcOrd="0" destOrd="0" presId="urn:microsoft.com/office/officeart/2005/8/layout/chevron2"/>
    <dgm:cxn modelId="{68B783A0-260B-4341-89CD-57E3F372A94F}" type="presOf" srcId="{5219B6EC-F0BB-48A0-A4E8-764BFFE2B7A6}" destId="{94C73C64-EF91-4751-93E8-BF77D0BA9E30}" srcOrd="0" destOrd="0" presId="urn:microsoft.com/office/officeart/2005/8/layout/chevron2"/>
    <dgm:cxn modelId="{430B5FBF-FF69-4D0B-8719-AF3CE336EE6B}" type="presOf" srcId="{50F5DEC1-9D9E-47B7-9A2E-7E58A7C63478}" destId="{1B2A29F5-F43F-4AE2-8DD8-5D4364F5D4E6}" srcOrd="0" destOrd="0" presId="urn:microsoft.com/office/officeart/2005/8/layout/chevron2"/>
    <dgm:cxn modelId="{651E5FC8-D96C-4A33-B9BE-0CC7B12593DD}" srcId="{EB7C0D9E-9654-4FA8-AA10-8416CD667475}" destId="{708CAC7A-2607-4E8D-89A1-CF306ED4A2C0}" srcOrd="3" destOrd="0" parTransId="{FFD81F43-5DA0-457B-9E00-0B3C22B8DF4E}" sibTransId="{F067EEA6-6DB0-4563-9B83-19A9A83C28DE}"/>
    <dgm:cxn modelId="{DA39E7CB-BF20-4E86-AE58-CFE7C891843E}" type="presOf" srcId="{562F0A6A-C0FA-4223-9C9D-CECB0D32ECA1}" destId="{3982FFF4-760C-46A3-874D-044CAA38386C}" srcOrd="0" destOrd="0" presId="urn:microsoft.com/office/officeart/2005/8/layout/chevron2"/>
    <dgm:cxn modelId="{E25965D6-33C5-452E-96AC-4A212AE68D12}" srcId="{5219B6EC-F0BB-48A0-A4E8-764BFFE2B7A6}" destId="{50F5DEC1-9D9E-47B7-9A2E-7E58A7C63478}" srcOrd="0" destOrd="0" parTransId="{04E1EB12-EE57-43E0-BE8A-0EBC9B6D5147}" sibTransId="{6793FF41-A601-4784-965D-6CC8BAD73462}"/>
    <dgm:cxn modelId="{9BC680EE-4F43-44EF-97C4-289A9391B59B}" srcId="{708CAC7A-2607-4E8D-89A1-CF306ED4A2C0}" destId="{208D5F1C-8710-472E-8D9E-48621BC2E853}" srcOrd="0" destOrd="0" parTransId="{FBC3B84C-11BB-4A2C-AE33-1FEFB733A0B0}" sibTransId="{A14E26E4-D888-44F8-A177-BD1C33856AB3}"/>
    <dgm:cxn modelId="{437E88F1-0E2D-4991-A123-A2F6BB6A1BF0}" type="presOf" srcId="{708CAC7A-2607-4E8D-89A1-CF306ED4A2C0}" destId="{D13CAB40-016D-45CE-B839-86EBC52C2ABC}" srcOrd="0" destOrd="0" presId="urn:microsoft.com/office/officeart/2005/8/layout/chevron2"/>
    <dgm:cxn modelId="{8C416EF5-C997-43AE-94FD-FF6FBA1E86F4}" srcId="{EB7C0D9E-9654-4FA8-AA10-8416CD667475}" destId="{5219B6EC-F0BB-48A0-A4E8-764BFFE2B7A6}" srcOrd="2" destOrd="0" parTransId="{D205A8CC-E009-4AB2-85BC-038B897946CC}" sibTransId="{745D627B-20C9-43F5-A240-5DC29F5CE900}"/>
    <dgm:cxn modelId="{9AE6DCF6-3C23-4086-854E-17A2285C5DDF}" type="presOf" srcId="{EB7C0D9E-9654-4FA8-AA10-8416CD667475}" destId="{067E5312-089B-48DC-B8EC-9E6FE94590BE}" srcOrd="0" destOrd="0" presId="urn:microsoft.com/office/officeart/2005/8/layout/chevron2"/>
    <dgm:cxn modelId="{BA7E3FAA-FDF0-4DE6-BA34-84ACB3310F1C}" type="presParOf" srcId="{067E5312-089B-48DC-B8EC-9E6FE94590BE}" destId="{414E04CD-2182-4E59-861E-647C35A0D63D}" srcOrd="0" destOrd="0" presId="urn:microsoft.com/office/officeart/2005/8/layout/chevron2"/>
    <dgm:cxn modelId="{9995C8A6-F166-42CE-896D-6873ADE798EE}" type="presParOf" srcId="{414E04CD-2182-4E59-861E-647C35A0D63D}" destId="{EFAF798D-3107-4999-984C-A5AA72F10AF0}" srcOrd="0" destOrd="0" presId="urn:microsoft.com/office/officeart/2005/8/layout/chevron2"/>
    <dgm:cxn modelId="{A8391CE5-5663-4EAB-BC04-E377CDE24081}" type="presParOf" srcId="{414E04CD-2182-4E59-861E-647C35A0D63D}" destId="{8DD32222-7FD1-4D44-9569-8990D5FC1DE1}" srcOrd="1" destOrd="0" presId="urn:microsoft.com/office/officeart/2005/8/layout/chevron2"/>
    <dgm:cxn modelId="{3D4FEA00-C4C8-4C8C-9684-D0D8C3CA587B}" type="presParOf" srcId="{067E5312-089B-48DC-B8EC-9E6FE94590BE}" destId="{F5624F9D-91F8-4318-84E8-C152E45DF215}" srcOrd="1" destOrd="0" presId="urn:microsoft.com/office/officeart/2005/8/layout/chevron2"/>
    <dgm:cxn modelId="{0AF3A15E-1450-4BE1-9612-AA3D53064AA9}" type="presParOf" srcId="{067E5312-089B-48DC-B8EC-9E6FE94590BE}" destId="{67949BBA-A32D-4E30-8854-5287421CB4F6}" srcOrd="2" destOrd="0" presId="urn:microsoft.com/office/officeart/2005/8/layout/chevron2"/>
    <dgm:cxn modelId="{1513DADC-5C11-4848-A2C6-4BD3E9381C69}" type="presParOf" srcId="{67949BBA-A32D-4E30-8854-5287421CB4F6}" destId="{B7F0D56F-B6AA-4702-8D3C-0269DB547BC3}" srcOrd="0" destOrd="0" presId="urn:microsoft.com/office/officeart/2005/8/layout/chevron2"/>
    <dgm:cxn modelId="{BEEBD9D6-002B-4C76-9FB9-A0D56B465D49}" type="presParOf" srcId="{67949BBA-A32D-4E30-8854-5287421CB4F6}" destId="{3982FFF4-760C-46A3-874D-044CAA38386C}" srcOrd="1" destOrd="0" presId="urn:microsoft.com/office/officeart/2005/8/layout/chevron2"/>
    <dgm:cxn modelId="{B060E7F5-79CD-4D72-99E5-D3C8E77031B5}" type="presParOf" srcId="{067E5312-089B-48DC-B8EC-9E6FE94590BE}" destId="{4BEB6B31-C0C4-4EDB-933B-8DD06C0A8470}" srcOrd="3" destOrd="0" presId="urn:microsoft.com/office/officeart/2005/8/layout/chevron2"/>
    <dgm:cxn modelId="{DC313737-8948-4F1B-8C02-9EE9AB01B5F7}" type="presParOf" srcId="{067E5312-089B-48DC-B8EC-9E6FE94590BE}" destId="{A028270A-AEFD-499E-8632-335B47C0B14A}" srcOrd="4" destOrd="0" presId="urn:microsoft.com/office/officeart/2005/8/layout/chevron2"/>
    <dgm:cxn modelId="{E409F0DD-2C37-41F9-A054-D7851BE1B5A1}" type="presParOf" srcId="{A028270A-AEFD-499E-8632-335B47C0B14A}" destId="{94C73C64-EF91-4751-93E8-BF77D0BA9E30}" srcOrd="0" destOrd="0" presId="urn:microsoft.com/office/officeart/2005/8/layout/chevron2"/>
    <dgm:cxn modelId="{E5D74509-4F3B-4AA0-989E-A389C81EF0A0}" type="presParOf" srcId="{A028270A-AEFD-499E-8632-335B47C0B14A}" destId="{1B2A29F5-F43F-4AE2-8DD8-5D4364F5D4E6}" srcOrd="1" destOrd="0" presId="urn:microsoft.com/office/officeart/2005/8/layout/chevron2"/>
    <dgm:cxn modelId="{08D96376-6B67-4CEA-978B-68CEF2FA170F}" type="presParOf" srcId="{067E5312-089B-48DC-B8EC-9E6FE94590BE}" destId="{0FDCA149-AC68-4C34-9D2A-9C694A3BD02C}" srcOrd="5" destOrd="0" presId="urn:microsoft.com/office/officeart/2005/8/layout/chevron2"/>
    <dgm:cxn modelId="{E00B8D4B-9E1F-4F0A-9E7F-F9721C0AFBED}" type="presParOf" srcId="{067E5312-089B-48DC-B8EC-9E6FE94590BE}" destId="{08E3B765-B395-4602-9A6B-DA305AB0818F}" srcOrd="6" destOrd="0" presId="urn:microsoft.com/office/officeart/2005/8/layout/chevron2"/>
    <dgm:cxn modelId="{95AD7EF1-CC65-4036-B5C5-64896A81C702}" type="presParOf" srcId="{08E3B765-B395-4602-9A6B-DA305AB0818F}" destId="{D13CAB40-016D-45CE-B839-86EBC52C2ABC}" srcOrd="0" destOrd="0" presId="urn:microsoft.com/office/officeart/2005/8/layout/chevron2"/>
    <dgm:cxn modelId="{605A404A-F74E-47D3-A4BA-44606531E37B}" type="presParOf" srcId="{08E3B765-B395-4602-9A6B-DA305AB0818F}" destId="{B80B8648-B280-4066-A342-E0EABB8B237C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F798D-3107-4999-984C-A5AA72F10AF0}">
      <dsp:nvSpPr>
        <dsp:cNvPr id="0" name=""/>
        <dsp:cNvSpPr/>
      </dsp:nvSpPr>
      <dsp:spPr>
        <a:xfrm rot="5400000">
          <a:off x="-176410" y="178091"/>
          <a:ext cx="1176072" cy="823251"/>
        </a:xfrm>
        <a:prstGeom prst="chevron">
          <a:avLst/>
        </a:prstGeom>
        <a:solidFill>
          <a:srgbClr val="F68026"/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</a:t>
          </a:r>
        </a:p>
      </dsp:txBody>
      <dsp:txXfrm rot="-5400000">
        <a:off x="1" y="413307"/>
        <a:ext cx="823251" cy="352821"/>
      </dsp:txXfrm>
    </dsp:sp>
    <dsp:sp modelId="{8DD32222-7FD1-4D44-9569-8990D5FC1DE1}">
      <dsp:nvSpPr>
        <dsp:cNvPr id="0" name=""/>
        <dsp:cNvSpPr/>
      </dsp:nvSpPr>
      <dsp:spPr>
        <a:xfrm rot="5400000">
          <a:off x="4696651" y="-3871720"/>
          <a:ext cx="764447" cy="8511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2800" kern="12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How are links established?</a:t>
          </a:r>
          <a:endParaRPr lang="en-US" sz="2800" kern="12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23251" y="38997"/>
        <a:ext cx="8473931" cy="689813"/>
      </dsp:txXfrm>
    </dsp:sp>
    <dsp:sp modelId="{B7F0D56F-B6AA-4702-8D3C-0269DB547BC3}">
      <dsp:nvSpPr>
        <dsp:cNvPr id="0" name=""/>
        <dsp:cNvSpPr/>
      </dsp:nvSpPr>
      <dsp:spPr>
        <a:xfrm rot="5400000">
          <a:off x="-176410" y="1237899"/>
          <a:ext cx="1176072" cy="823251"/>
        </a:xfrm>
        <a:prstGeom prst="chevron">
          <a:avLst/>
        </a:prstGeom>
        <a:solidFill>
          <a:srgbClr val="F68026"/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</a:t>
          </a:r>
        </a:p>
      </dsp:txBody>
      <dsp:txXfrm rot="-5400000">
        <a:off x="1" y="1473115"/>
        <a:ext cx="823251" cy="352821"/>
      </dsp:txXfrm>
    </dsp:sp>
    <dsp:sp modelId="{3982FFF4-760C-46A3-874D-044CAA38386C}">
      <dsp:nvSpPr>
        <dsp:cNvPr id="0" name=""/>
        <dsp:cNvSpPr/>
      </dsp:nvSpPr>
      <dsp:spPr>
        <a:xfrm rot="5400000">
          <a:off x="4696651" y="-2811912"/>
          <a:ext cx="764447" cy="8511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2800" kern="12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Can a link be associated with more than two processes?</a:t>
          </a:r>
          <a:endParaRPr lang="en-US" sz="2800" kern="12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23251" y="1098805"/>
        <a:ext cx="8473931" cy="689813"/>
      </dsp:txXfrm>
    </dsp:sp>
    <dsp:sp modelId="{94C73C64-EF91-4751-93E8-BF77D0BA9E30}">
      <dsp:nvSpPr>
        <dsp:cNvPr id="0" name=""/>
        <dsp:cNvSpPr/>
      </dsp:nvSpPr>
      <dsp:spPr>
        <a:xfrm rot="5400000">
          <a:off x="-176410" y="2297707"/>
          <a:ext cx="1176072" cy="823251"/>
        </a:xfrm>
        <a:prstGeom prst="chevron">
          <a:avLst/>
        </a:prstGeom>
        <a:solidFill>
          <a:srgbClr val="F68026"/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</a:p>
      </dsp:txBody>
      <dsp:txXfrm rot="-5400000">
        <a:off x="1" y="2532923"/>
        <a:ext cx="823251" cy="352821"/>
      </dsp:txXfrm>
    </dsp:sp>
    <dsp:sp modelId="{1B2A29F5-F43F-4AE2-8DD8-5D4364F5D4E6}">
      <dsp:nvSpPr>
        <dsp:cNvPr id="0" name=""/>
        <dsp:cNvSpPr/>
      </dsp:nvSpPr>
      <dsp:spPr>
        <a:xfrm rot="5400000">
          <a:off x="4696651" y="-1752103"/>
          <a:ext cx="764447" cy="8511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2800" kern="12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Is the size of a message fixed or variable?</a:t>
          </a:r>
          <a:endParaRPr lang="en-US" sz="2800" kern="12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23251" y="2158614"/>
        <a:ext cx="8473931" cy="689813"/>
      </dsp:txXfrm>
    </dsp:sp>
    <dsp:sp modelId="{D13CAB40-016D-45CE-B839-86EBC52C2ABC}">
      <dsp:nvSpPr>
        <dsp:cNvPr id="0" name=""/>
        <dsp:cNvSpPr/>
      </dsp:nvSpPr>
      <dsp:spPr>
        <a:xfrm rot="5400000">
          <a:off x="-176410" y="3357516"/>
          <a:ext cx="1176072" cy="823251"/>
        </a:xfrm>
        <a:prstGeom prst="chevron">
          <a:avLst/>
        </a:prstGeom>
        <a:solidFill>
          <a:srgbClr val="F68026"/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</a:t>
          </a:r>
        </a:p>
      </dsp:txBody>
      <dsp:txXfrm rot="-5400000">
        <a:off x="1" y="3592732"/>
        <a:ext cx="823251" cy="352821"/>
      </dsp:txXfrm>
    </dsp:sp>
    <dsp:sp modelId="{B80B8648-B280-4066-A342-E0EABB8B237C}">
      <dsp:nvSpPr>
        <dsp:cNvPr id="0" name=""/>
        <dsp:cNvSpPr/>
      </dsp:nvSpPr>
      <dsp:spPr>
        <a:xfrm rot="5400000">
          <a:off x="4696651" y="-692295"/>
          <a:ext cx="764447" cy="8511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2800" kern="12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Is a link unidirectional or bi-directional?</a:t>
          </a:r>
          <a:endParaRPr lang="en-US" sz="2800" kern="12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23251" y="3218422"/>
        <a:ext cx="8473931" cy="689813"/>
      </dsp:txXfrm>
    </dsp:sp>
    <dsp:sp modelId="{69A114F7-F839-424E-A424-159A28A26D2C}">
      <dsp:nvSpPr>
        <dsp:cNvPr id="0" name=""/>
        <dsp:cNvSpPr/>
      </dsp:nvSpPr>
      <dsp:spPr>
        <a:xfrm rot="5400000">
          <a:off x="-176410" y="4417324"/>
          <a:ext cx="1176072" cy="823251"/>
        </a:xfrm>
        <a:prstGeom prst="chevron">
          <a:avLst/>
        </a:prstGeom>
        <a:solidFill>
          <a:srgbClr val="F68026"/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</a:t>
          </a:r>
        </a:p>
      </dsp:txBody>
      <dsp:txXfrm rot="-5400000">
        <a:off x="1" y="4652540"/>
        <a:ext cx="823251" cy="352821"/>
      </dsp:txXfrm>
    </dsp:sp>
    <dsp:sp modelId="{84AE4C7A-A740-4280-85CD-BCA802AB07A8}">
      <dsp:nvSpPr>
        <dsp:cNvPr id="0" name=""/>
        <dsp:cNvSpPr/>
      </dsp:nvSpPr>
      <dsp:spPr>
        <a:xfrm rot="5400000">
          <a:off x="4696651" y="367513"/>
          <a:ext cx="764447" cy="8511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2800" kern="12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How many links between a pair of processes?</a:t>
          </a:r>
          <a:endParaRPr lang="en-US" sz="2800" kern="12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23251" y="4278231"/>
        <a:ext cx="8473931" cy="689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F798D-3107-4999-984C-A5AA72F10AF0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rgbClr val="F68026"/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</a:t>
          </a:r>
        </a:p>
      </dsp:txBody>
      <dsp:txXfrm rot="-5400000">
        <a:off x="1" y="512108"/>
        <a:ext cx="1024202" cy="438943"/>
      </dsp:txXfrm>
    </dsp:sp>
    <dsp:sp modelId="{8DD32222-7FD1-4D44-9569-8990D5FC1DE1}">
      <dsp:nvSpPr>
        <dsp:cNvPr id="0" name=""/>
        <dsp:cNvSpPr/>
      </dsp:nvSpPr>
      <dsp:spPr>
        <a:xfrm rot="5400000">
          <a:off x="4932428" y="-3908218"/>
          <a:ext cx="951044" cy="87674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2800" kern="12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Links are established automatically</a:t>
          </a:r>
          <a:endParaRPr lang="en-US" sz="2800" kern="12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024202" y="46434"/>
        <a:ext cx="8721071" cy="858192"/>
      </dsp:txXfrm>
    </dsp:sp>
    <dsp:sp modelId="{B7F0D56F-B6AA-4702-8D3C-0269DB547BC3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rgbClr val="F68026"/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</a:t>
          </a:r>
        </a:p>
      </dsp:txBody>
      <dsp:txXfrm rot="-5400000">
        <a:off x="1" y="1830610"/>
        <a:ext cx="1024202" cy="438943"/>
      </dsp:txXfrm>
    </dsp:sp>
    <dsp:sp modelId="{3982FFF4-760C-46A3-874D-044CAA38386C}">
      <dsp:nvSpPr>
        <dsp:cNvPr id="0" name=""/>
        <dsp:cNvSpPr/>
      </dsp:nvSpPr>
      <dsp:spPr>
        <a:xfrm rot="5400000">
          <a:off x="4932428" y="-2589716"/>
          <a:ext cx="951044" cy="87674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2800" kern="12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A link is associated with exactly one pair of processes</a:t>
          </a:r>
          <a:endParaRPr lang="en-US" sz="2800" kern="12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024202" y="1364936"/>
        <a:ext cx="8721071" cy="858192"/>
      </dsp:txXfrm>
    </dsp:sp>
    <dsp:sp modelId="{94C73C64-EF91-4751-93E8-BF77D0BA9E30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rgbClr val="F68026"/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</a:t>
          </a:r>
        </a:p>
      </dsp:txBody>
      <dsp:txXfrm rot="-5400000">
        <a:off x="1" y="3149112"/>
        <a:ext cx="1024202" cy="438943"/>
      </dsp:txXfrm>
    </dsp:sp>
    <dsp:sp modelId="{1B2A29F5-F43F-4AE2-8DD8-5D4364F5D4E6}">
      <dsp:nvSpPr>
        <dsp:cNvPr id="0" name=""/>
        <dsp:cNvSpPr/>
      </dsp:nvSpPr>
      <dsp:spPr>
        <a:xfrm rot="5400000">
          <a:off x="4932428" y="-1271215"/>
          <a:ext cx="951044" cy="87674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2800" kern="12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Between each pair there exists exactly one link</a:t>
          </a:r>
          <a:endParaRPr lang="en-US" sz="2800" kern="12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024202" y="2683437"/>
        <a:ext cx="8721071" cy="858192"/>
      </dsp:txXfrm>
    </dsp:sp>
    <dsp:sp modelId="{D13CAB40-016D-45CE-B839-86EBC52C2ABC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rgbClr val="F68026"/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4</a:t>
          </a:r>
        </a:p>
      </dsp:txBody>
      <dsp:txXfrm rot="-5400000">
        <a:off x="1" y="4467614"/>
        <a:ext cx="1024202" cy="438943"/>
      </dsp:txXfrm>
    </dsp:sp>
    <dsp:sp modelId="{B80B8648-B280-4066-A342-E0EABB8B237C}">
      <dsp:nvSpPr>
        <dsp:cNvPr id="0" name=""/>
        <dsp:cNvSpPr/>
      </dsp:nvSpPr>
      <dsp:spPr>
        <a:xfrm rot="5400000">
          <a:off x="4932428" y="47286"/>
          <a:ext cx="951044" cy="87674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2800" kern="12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The link may be unidirectional, but is usually bi-directional</a:t>
          </a:r>
          <a:endParaRPr lang="en-US" sz="2800" kern="12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024202" y="4001938"/>
        <a:ext cx="8721071" cy="858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F798D-3107-4999-984C-A5AA72F10AF0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rgbClr val="F68026"/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</a:t>
          </a:r>
        </a:p>
      </dsp:txBody>
      <dsp:txXfrm rot="-5400000">
        <a:off x="1" y="512108"/>
        <a:ext cx="1024202" cy="438943"/>
      </dsp:txXfrm>
    </dsp:sp>
    <dsp:sp modelId="{8DD32222-7FD1-4D44-9569-8990D5FC1DE1}">
      <dsp:nvSpPr>
        <dsp:cNvPr id="0" name=""/>
        <dsp:cNvSpPr/>
      </dsp:nvSpPr>
      <dsp:spPr>
        <a:xfrm rot="5400000">
          <a:off x="5151503" y="-4127293"/>
          <a:ext cx="951044" cy="9205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2800" kern="12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Link established only if processes share a common mailbox</a:t>
          </a:r>
          <a:endParaRPr lang="en-US" sz="2800" kern="12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024202" y="46434"/>
        <a:ext cx="9159221" cy="858192"/>
      </dsp:txXfrm>
    </dsp:sp>
    <dsp:sp modelId="{B7F0D56F-B6AA-4702-8D3C-0269DB547BC3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rgbClr val="F68026"/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</a:t>
          </a:r>
        </a:p>
      </dsp:txBody>
      <dsp:txXfrm rot="-5400000">
        <a:off x="1" y="1830610"/>
        <a:ext cx="1024202" cy="438943"/>
      </dsp:txXfrm>
    </dsp:sp>
    <dsp:sp modelId="{3982FFF4-760C-46A3-874D-044CAA38386C}">
      <dsp:nvSpPr>
        <dsp:cNvPr id="0" name=""/>
        <dsp:cNvSpPr/>
      </dsp:nvSpPr>
      <dsp:spPr>
        <a:xfrm rot="5400000">
          <a:off x="5151503" y="-2808791"/>
          <a:ext cx="951044" cy="9205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2800" kern="12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A link may be associated with many processes</a:t>
          </a:r>
          <a:endParaRPr lang="en-US" sz="2800" kern="12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024202" y="1364936"/>
        <a:ext cx="9159221" cy="858192"/>
      </dsp:txXfrm>
    </dsp:sp>
    <dsp:sp modelId="{94C73C64-EF91-4751-93E8-BF77D0BA9E30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rgbClr val="F68026"/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</a:t>
          </a:r>
        </a:p>
      </dsp:txBody>
      <dsp:txXfrm rot="-5400000">
        <a:off x="1" y="3149112"/>
        <a:ext cx="1024202" cy="438943"/>
      </dsp:txXfrm>
    </dsp:sp>
    <dsp:sp modelId="{1B2A29F5-F43F-4AE2-8DD8-5D4364F5D4E6}">
      <dsp:nvSpPr>
        <dsp:cNvPr id="0" name=""/>
        <dsp:cNvSpPr/>
      </dsp:nvSpPr>
      <dsp:spPr>
        <a:xfrm rot="5400000">
          <a:off x="5151503" y="-1490290"/>
          <a:ext cx="951044" cy="9205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2800" kern="12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Each pair of processes may share several communication links</a:t>
          </a:r>
          <a:endParaRPr lang="en-US" sz="2800" kern="12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024202" y="2683437"/>
        <a:ext cx="9159221" cy="858192"/>
      </dsp:txXfrm>
    </dsp:sp>
    <dsp:sp modelId="{D13CAB40-016D-45CE-B839-86EBC52C2ABC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rgbClr val="F68026"/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4</a:t>
          </a:r>
        </a:p>
      </dsp:txBody>
      <dsp:txXfrm rot="-5400000">
        <a:off x="1" y="4467614"/>
        <a:ext cx="1024202" cy="438943"/>
      </dsp:txXfrm>
    </dsp:sp>
    <dsp:sp modelId="{B80B8648-B280-4066-A342-E0EABB8B237C}">
      <dsp:nvSpPr>
        <dsp:cNvPr id="0" name=""/>
        <dsp:cNvSpPr/>
      </dsp:nvSpPr>
      <dsp:spPr>
        <a:xfrm rot="5400000">
          <a:off x="5151503" y="-171788"/>
          <a:ext cx="951044" cy="9205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D550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2800" kern="120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rPr>
            <a:t>Link may be unidirectional or bi-directional</a:t>
          </a:r>
          <a:endParaRPr lang="en-US" sz="2800" kern="1200" dirty="0">
            <a:solidFill>
              <a:srgbClr val="03244D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024202" y="4001939"/>
        <a:ext cx="9159221" cy="85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defRPr sz="1100" b="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defRPr sz="1100" b="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sz="1100" b="0">
                <a:latin typeface="Times New Roman" charset="0"/>
              </a:defRPr>
            </a:lvl1pPr>
          </a:lstStyle>
          <a:p>
            <a:fld id="{64039693-3EF9-9243-B46C-D09A044C58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solidFill>
                  <a:schemeClr val="bg1"/>
                </a:solidFill>
                <a:latin typeface="Verdan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Verdan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solidFill>
                  <a:schemeClr val="bg1"/>
                </a:solidFill>
                <a:latin typeface="Verdan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BA95FC9D-A361-0047-A127-CC478746A0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69666A6-51FC-9E48-90AC-0A20BB3F2D57}" type="slidenum">
              <a:rPr lang="en-US" sz="1100">
                <a:solidFill>
                  <a:schemeClr val="bg1"/>
                </a:solidFill>
              </a:rPr>
              <a:pPr/>
              <a:t>1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See also Slides </a:t>
            </a:r>
            <a:r>
              <a:rPr lang="en-US" altLang="zh-Hans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-5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=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0</a:t>
            </a:r>
            <a:r>
              <a:rPr lang="en-US" altLang="zh-Hans" dirty="0">
                <a:latin typeface="Times New Roman" charset="0"/>
                <a:ea typeface="ＭＳ Ｐゴシック" charset="0"/>
                <a:cs typeface="ＭＳ Ｐゴシック" charset="0"/>
              </a:rPr>
              <a:t>4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zh-Hans" dirty="0">
                <a:latin typeface="Times New Roman" charset="0"/>
                <a:ea typeface="ＭＳ Ｐゴシック" charset="0"/>
                <a:cs typeface="ＭＳ Ｐゴシック" charset="0"/>
              </a:rPr>
              <a:t>Message</a:t>
            </a:r>
            <a:r>
              <a:rPr lang="zh-Hans" alt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Hans" dirty="0">
                <a:latin typeface="Times New Roman" charset="0"/>
                <a:ea typeface="ＭＳ Ｐゴシック" charset="0"/>
                <a:cs typeface="ＭＳ Ｐゴシック" charset="0"/>
              </a:rPr>
              <a:t>Passing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Systems Slides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Hans" baseline="0" dirty="0">
                <a:latin typeface="Times New Roman" charset="0"/>
                <a:ea typeface="ＭＳ Ｐゴシック" charset="0"/>
                <a:cs typeface="ＭＳ Ｐゴシック" charset="0"/>
              </a:rPr>
              <a:t>20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zh-Hans" baseline="0" dirty="0">
                <a:latin typeface="Times New Roman" charset="0"/>
                <a:ea typeface="ＭＳ Ｐゴシック" charset="0"/>
                <a:cs typeface="ＭＳ Ｐゴシック" charset="0"/>
              </a:rPr>
              <a:t>29</a:t>
            </a:r>
            <a:endParaRPr lang="en-US" baseline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baseline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altLang="zh-Hans" baseline="0" dirty="0">
                <a:latin typeface="Times New Roman" charset="0"/>
                <a:ea typeface="ＭＳ Ｐゴシック" charset="0"/>
                <a:cs typeface="ＭＳ Ｐゴシック" charset="0"/>
              </a:rPr>
              <a:t>2018</a:t>
            </a:r>
            <a:r>
              <a:rPr lang="zh-Hans" alt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Hans" baseline="0" dirty="0">
                <a:latin typeface="Times New Roman" charset="0"/>
                <a:ea typeface="ＭＳ Ｐゴシック" charset="0"/>
                <a:cs typeface="ＭＳ Ｐゴシック" charset="0"/>
              </a:rPr>
              <a:t>Spring</a:t>
            </a:r>
            <a:endParaRPr lang="en-US" baseline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altLang="zh-Hans" baseline="0" dirty="0">
                <a:latin typeface="Times New Roman" charset="0"/>
                <a:ea typeface="ＭＳ Ｐゴシック" charset="0"/>
                <a:cs typeface="ＭＳ Ｐゴシック" charset="0"/>
              </a:rPr>
              <a:t>50</a:t>
            </a:r>
            <a:r>
              <a:rPr lang="zh-Hans" alt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Hans" baseline="0" dirty="0">
                <a:latin typeface="Times New Roman" charset="0"/>
                <a:ea typeface="ＭＳ Ｐゴシック" charset="0"/>
                <a:cs typeface="ＭＳ Ｐゴシック" charset="0"/>
              </a:rPr>
              <a:t>Minutes:</a:t>
            </a:r>
            <a:r>
              <a:rPr lang="zh-Hans" alt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Hans" baseline="0" dirty="0">
                <a:latin typeface="Times New Roman" charset="0"/>
                <a:ea typeface="ＭＳ Ｐゴシック" charset="0"/>
                <a:cs typeface="ＭＳ Ｐゴシック" charset="0"/>
              </a:rPr>
              <a:t>Slides</a:t>
            </a:r>
            <a:r>
              <a:rPr lang="zh-Hans" alt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Hans" baseline="0" dirty="0">
                <a:latin typeface="Times New Roman" charset="0"/>
                <a:ea typeface="ＭＳ Ｐゴシック" charset="0"/>
                <a:cs typeface="ＭＳ Ｐゴシック" charset="0"/>
              </a:rPr>
              <a:t>1-19</a:t>
            </a:r>
          </a:p>
          <a:p>
            <a:r>
              <a:rPr lang="en-US" altLang="zh-Hans" baseline="0" dirty="0">
                <a:latin typeface="Times New Roman" charset="0"/>
                <a:ea typeface="ＭＳ Ｐゴシック" charset="0"/>
                <a:cs typeface="ＭＳ Ｐゴシック" charset="0"/>
              </a:rPr>
              <a:t>Cont.</a:t>
            </a:r>
            <a:r>
              <a:rPr lang="zh-Hans" alt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Hans" baseline="0" dirty="0">
                <a:latin typeface="Times New Roman" charset="0"/>
                <a:ea typeface="ＭＳ Ｐゴシック" charset="0"/>
                <a:cs typeface="ＭＳ Ｐゴシック" charset="0"/>
              </a:rPr>
              <a:t>from</a:t>
            </a:r>
            <a:r>
              <a:rPr lang="zh-Hans" alt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Hans" baseline="0" dirty="0">
                <a:latin typeface="Times New Roman" charset="0"/>
                <a:ea typeface="ＭＳ Ｐゴシック" charset="0"/>
                <a:cs typeface="ＭＳ Ｐゴシック" charset="0"/>
              </a:rPr>
              <a:t>Slide</a:t>
            </a:r>
            <a:r>
              <a:rPr lang="zh-Hans" alt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Hans" baseline="0" dirty="0">
                <a:latin typeface="Times New Roman" charset="0"/>
                <a:ea typeface="ＭＳ Ｐゴシック" charset="0"/>
                <a:cs typeface="ＭＳ Ｐゴシック" charset="0"/>
              </a:rPr>
              <a:t>20</a:t>
            </a:r>
            <a:endParaRPr lang="en-US" baseline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baseline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83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11E2805-EBE5-43E5-8380-8B8D111DE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87E8A638-38C0-46BC-A110-0CCB07EFA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44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11E2805-EBE5-43E5-8380-8B8D111DE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87E8A638-38C0-46BC-A110-0CCB07EFA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receive a message from mailbox A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62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A3B223F9-B2F2-485B-94DA-E275C2F90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A5DE078-E018-42FA-9DFB-9983760F4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71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24B6B57-7BA4-4DE1-A618-CA00C332A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A3246955-5243-47B5-B422-9E69973F3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Cont. ch3.ppt, slide 44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9163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D7AE9ED-4593-43C5-B29C-7C3C30F0D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11C0CAD-46CE-4C58-9064-83D9DBB21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Hans" dirty="0">
                <a:latin typeface="Times New Roman" panose="02020603050405020304" pitchFamily="18" charset="0"/>
              </a:rPr>
              <a:t>Review:</a:t>
            </a:r>
            <a:r>
              <a:rPr lang="zh-Hans" altLang="en-US" dirty="0">
                <a:latin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</a:rPr>
              <a:t>for</a:t>
            </a:r>
            <a:r>
              <a:rPr lang="zh-Hans" altLang="en-US" dirty="0">
                <a:latin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</a:rPr>
              <a:t>Direct</a:t>
            </a:r>
            <a:r>
              <a:rPr lang="zh-Hans" altLang="en-US" dirty="0">
                <a:latin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</a:rPr>
              <a:t>Communications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8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exercise 4 </a:t>
            </a:r>
            <a:r>
              <a:rPr lang="en-US"/>
              <a:t>in Lecture 04-Message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5FC9D-A361-0047-A127-CC478746A0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1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0324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link may be unidirectional, but is usually bi-directional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5FC9D-A361-0047-A127-CC478746A0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D7AE9ED-4593-43C5-B29C-7C3C30F0D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11C0CAD-46CE-4C58-9064-83D9DBB21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Properties of communication link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4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Fake survey stake.</a:t>
            </a:r>
          </a:p>
          <a:p>
            <a:r>
              <a:rPr lang="en-US" dirty="0"/>
              <a:t>https://www.pinterest.com/pin/133982157643335832/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5FC9D-A361-0047-A127-CC478746A0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93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5FC9D-A361-0047-A127-CC478746A09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0324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link may be unidirectional, but is usually bi-directional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5FC9D-A361-0047-A127-CC478746A0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D7AE9ED-4593-43C5-B29C-7C3C30F0D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11C0CAD-46CE-4C58-9064-83D9DBB21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Properties of communication link</a:t>
            </a:r>
          </a:p>
          <a:p>
            <a:pPr lvl="1"/>
            <a:r>
              <a:rPr lang="en-US" altLang="en-US" dirty="0"/>
              <a:t>Link established only if processes share a common mailbox</a:t>
            </a:r>
          </a:p>
          <a:p>
            <a:pPr lvl="1"/>
            <a:r>
              <a:rPr lang="en-US" altLang="en-US" dirty="0"/>
              <a:t>A link may be associated with many processes</a:t>
            </a:r>
          </a:p>
          <a:p>
            <a:pPr lvl="1"/>
            <a:r>
              <a:rPr lang="en-US" altLang="en-US" dirty="0"/>
              <a:t>Each pair of processes may share several communication links</a:t>
            </a:r>
          </a:p>
          <a:p>
            <a:pPr lvl="1"/>
            <a:r>
              <a:rPr lang="en-US" altLang="en-US" dirty="0"/>
              <a:t>Link may be unidirectional or bi-directional</a:t>
            </a:r>
          </a:p>
          <a:p>
            <a:pPr lvl="1"/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9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540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7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152400"/>
            <a:ext cx="28956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84836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28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0324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3244D"/>
                </a:solidFill>
              </a:defRPr>
            </a:lvl1pPr>
            <a:lvl2pPr>
              <a:defRPr>
                <a:solidFill>
                  <a:srgbClr val="03244D"/>
                </a:solidFill>
              </a:defRPr>
            </a:lvl2pPr>
            <a:lvl3pPr>
              <a:defRPr>
                <a:solidFill>
                  <a:srgbClr val="03244D"/>
                </a:solidFill>
              </a:defRPr>
            </a:lvl3pPr>
            <a:lvl4pPr>
              <a:defRPr>
                <a:solidFill>
                  <a:srgbClr val="03244D"/>
                </a:solidFill>
              </a:defRPr>
            </a:lvl4pPr>
            <a:lvl5pPr>
              <a:defRPr>
                <a:solidFill>
                  <a:srgbClr val="0324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587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38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0324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5689600" cy="5410200"/>
          </a:xfrm>
        </p:spPr>
        <p:txBody>
          <a:bodyPr/>
          <a:lstStyle>
            <a:lvl1pPr>
              <a:defRPr sz="2800">
                <a:solidFill>
                  <a:srgbClr val="03244D"/>
                </a:solidFill>
              </a:defRPr>
            </a:lvl1pPr>
            <a:lvl2pPr>
              <a:defRPr sz="2400">
                <a:solidFill>
                  <a:srgbClr val="03244D"/>
                </a:solidFill>
              </a:defRPr>
            </a:lvl2pPr>
            <a:lvl3pPr>
              <a:defRPr sz="2000">
                <a:solidFill>
                  <a:srgbClr val="03244D"/>
                </a:solidFill>
              </a:defRPr>
            </a:lvl3pPr>
            <a:lvl4pPr>
              <a:defRPr sz="1800">
                <a:solidFill>
                  <a:srgbClr val="03244D"/>
                </a:solidFill>
              </a:defRPr>
            </a:lvl4pPr>
            <a:lvl5pPr>
              <a:defRPr sz="1800">
                <a:solidFill>
                  <a:srgbClr val="03244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689600" cy="5410200"/>
          </a:xfrm>
        </p:spPr>
        <p:txBody>
          <a:bodyPr/>
          <a:lstStyle>
            <a:lvl1pPr>
              <a:defRPr sz="2800">
                <a:solidFill>
                  <a:srgbClr val="03244D"/>
                </a:solidFill>
              </a:defRPr>
            </a:lvl1pPr>
            <a:lvl2pPr>
              <a:defRPr sz="2400">
                <a:solidFill>
                  <a:srgbClr val="03244D"/>
                </a:solidFill>
              </a:defRPr>
            </a:lvl2pPr>
            <a:lvl3pPr>
              <a:defRPr sz="2000">
                <a:solidFill>
                  <a:srgbClr val="03244D"/>
                </a:solidFill>
              </a:defRPr>
            </a:lvl3pPr>
            <a:lvl4pPr>
              <a:defRPr sz="1800">
                <a:solidFill>
                  <a:srgbClr val="03244D"/>
                </a:solidFill>
              </a:defRPr>
            </a:lvl4pPr>
            <a:lvl5pPr>
              <a:defRPr sz="1800">
                <a:solidFill>
                  <a:srgbClr val="03244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189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b="0">
                <a:solidFill>
                  <a:srgbClr val="0324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3244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03244D"/>
                </a:solidFill>
              </a:defRPr>
            </a:lvl1pPr>
            <a:lvl2pPr>
              <a:defRPr sz="2000">
                <a:solidFill>
                  <a:srgbClr val="03244D"/>
                </a:solidFill>
              </a:defRPr>
            </a:lvl2pPr>
            <a:lvl3pPr>
              <a:defRPr sz="1800">
                <a:solidFill>
                  <a:srgbClr val="03244D"/>
                </a:solidFill>
              </a:defRPr>
            </a:lvl3pPr>
            <a:lvl4pPr>
              <a:defRPr sz="1600">
                <a:solidFill>
                  <a:srgbClr val="03244D"/>
                </a:solidFill>
              </a:defRPr>
            </a:lvl4pPr>
            <a:lvl5pPr>
              <a:defRPr sz="1600">
                <a:solidFill>
                  <a:srgbClr val="03244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3244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rgbClr val="03244D"/>
                </a:solidFill>
              </a:defRPr>
            </a:lvl1pPr>
            <a:lvl2pPr>
              <a:defRPr sz="2000">
                <a:solidFill>
                  <a:srgbClr val="03244D"/>
                </a:solidFill>
              </a:defRPr>
            </a:lvl2pPr>
            <a:lvl3pPr>
              <a:defRPr sz="1800">
                <a:solidFill>
                  <a:srgbClr val="03244D"/>
                </a:solidFill>
              </a:defRPr>
            </a:lvl3pPr>
            <a:lvl4pPr>
              <a:defRPr sz="1600">
                <a:solidFill>
                  <a:srgbClr val="03244D"/>
                </a:solidFill>
              </a:defRPr>
            </a:lvl4pPr>
            <a:lvl5pPr>
              <a:defRPr sz="1600">
                <a:solidFill>
                  <a:srgbClr val="03244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69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0324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60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2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rgbClr val="0324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rgbClr val="03244D"/>
                </a:solidFill>
              </a:defRPr>
            </a:lvl1pPr>
            <a:lvl2pPr>
              <a:defRPr sz="2800">
                <a:solidFill>
                  <a:srgbClr val="03244D"/>
                </a:solidFill>
              </a:defRPr>
            </a:lvl2pPr>
            <a:lvl3pPr>
              <a:defRPr sz="2400">
                <a:solidFill>
                  <a:srgbClr val="03244D"/>
                </a:solidFill>
              </a:defRPr>
            </a:lvl3pPr>
            <a:lvl4pPr>
              <a:defRPr sz="2000">
                <a:solidFill>
                  <a:srgbClr val="03244D"/>
                </a:solidFill>
              </a:defRPr>
            </a:lvl4pPr>
            <a:lvl5pPr>
              <a:defRPr sz="2000">
                <a:solidFill>
                  <a:srgbClr val="03244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47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0324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03244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52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11582400" cy="5410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 dirty="0">
                <a:solidFill>
                  <a:schemeClr val="bg1"/>
                </a:solidFill>
              </a:rPr>
              <a:t>COMP7500 Advanced Operating Systems - </a:t>
            </a:r>
            <a:fld id="{9C7CF1EC-0219-8349-AAE4-AC62B66AA0BE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12192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Verdana" pitchFamily="-112" charset="0"/>
              <a:ea typeface="+mn-ea"/>
              <a:cs typeface="+mn-cs"/>
            </a:endParaRPr>
          </a:p>
        </p:txBody>
      </p:sp>
      <p:pic>
        <p:nvPicPr>
          <p:cNvPr id="1030" name="Picture 13" descr="cse_logo_blu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05576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auburn university college of engineering">
            <a:extLst>
              <a:ext uri="{FF2B5EF4-FFF2-40B4-BE49-F238E27FC236}">
                <a16:creationId xmlns:a16="http://schemas.microsoft.com/office/drawing/2014/main" id="{505A58AC-2344-4FB3-94E3-796BC04C2B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731" y="5264077"/>
            <a:ext cx="1455506" cy="1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-65" charset="0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-65" charset="0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-65" charset="0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-65" charset="0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0" y="304800"/>
            <a:ext cx="7086600" cy="1743075"/>
          </a:xfrm>
        </p:spPr>
        <p:txBody>
          <a:bodyPr/>
          <a:lstStyle/>
          <a:p>
            <a:r>
              <a:rPr lang="en-US">
                <a:solidFill>
                  <a:srgbClr val="03244D"/>
                </a:solidFill>
                <a:latin typeface="Calibri" charset="0"/>
                <a:ea typeface="Calibri" charset="0"/>
                <a:cs typeface="Calibri" charset="0"/>
              </a:rPr>
              <a:t>COMP7500</a:t>
            </a:r>
            <a:r>
              <a:rPr lang="en-US" altLang="zh-Hans">
                <a:solidFill>
                  <a:srgbClr val="03244D"/>
                </a:solidFill>
                <a:latin typeface="Calibri" charset="0"/>
                <a:ea typeface="Calibri" charset="0"/>
                <a:cs typeface="Calibri" charset="0"/>
              </a:rPr>
              <a:t>/7506</a:t>
            </a:r>
            <a:r>
              <a:rPr lang="en-US">
                <a:solidFill>
                  <a:srgbClr val="03244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br>
              <a:rPr lang="en-US" dirty="0">
                <a:solidFill>
                  <a:srgbClr val="03244D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solidFill>
                  <a:srgbClr val="03244D"/>
                </a:solidFill>
                <a:latin typeface="Calibri" charset="0"/>
                <a:ea typeface="Calibri" charset="0"/>
                <a:cs typeface="Calibri" charset="0"/>
              </a:rPr>
              <a:t>Advanced Operating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84767" y="4191000"/>
            <a:ext cx="5907881" cy="19812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3244D"/>
                </a:solidFill>
                <a:latin typeface="Calibri" pitchFamily="34" charset="0"/>
                <a:ea typeface="SimSun" pitchFamily="2" charset="-122"/>
              </a:rPr>
              <a:t>Dr. Xiao Qin</a:t>
            </a:r>
          </a:p>
          <a:p>
            <a:pPr>
              <a:spcBef>
                <a:spcPct val="50000"/>
              </a:spcBef>
            </a:pPr>
            <a:r>
              <a:rPr kumimoji="1" lang="en-US" altLang="en-US" sz="2400" i="1" dirty="0">
                <a:solidFill>
                  <a:srgbClr val="03244D"/>
                </a:solidFill>
                <a:latin typeface="Calibri" pitchFamily="34" charset="0"/>
              </a:rPr>
              <a:t>Auburn University</a:t>
            </a:r>
            <a:br>
              <a:rPr kumimoji="1" lang="en-US" altLang="en-US" sz="2400" i="1" dirty="0">
                <a:solidFill>
                  <a:srgbClr val="03244D"/>
                </a:solidFill>
                <a:latin typeface="Calibri" pitchFamily="34" charset="0"/>
              </a:rPr>
            </a:br>
            <a:r>
              <a:rPr kumimoji="1" lang="en-US" altLang="en-US" sz="2400" i="1" dirty="0">
                <a:solidFill>
                  <a:srgbClr val="03244D"/>
                </a:solidFill>
                <a:latin typeface="Calibri" pitchFamily="34" charset="0"/>
              </a:rPr>
              <a:t>http://www.eng.auburn.edu/~xqin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en-US" sz="2400" i="1" dirty="0">
                <a:solidFill>
                  <a:srgbClr val="03244D"/>
                </a:solidFill>
                <a:latin typeface="Calibri" pitchFamily="34" charset="0"/>
              </a:rPr>
              <a:t>xqin@auburn.edu</a:t>
            </a:r>
            <a:endParaRPr lang="en-US" sz="2400" dirty="0">
              <a:solidFill>
                <a:srgbClr val="03244D"/>
              </a:solidFill>
            </a:endParaRPr>
          </a:p>
        </p:txBody>
      </p:sp>
      <p:pic>
        <p:nvPicPr>
          <p:cNvPr id="15364" name="Picture 8" descr="SGCOE V 158 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1"/>
            <a:ext cx="38100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04BCC92-66D4-40D6-BBFE-A3DDF3E50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19325"/>
            <a:ext cx="6858000" cy="17430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r>
              <a:rPr lang="en-US" sz="3600" b="0" kern="0" dirty="0">
                <a:solidFill>
                  <a:srgbClr val="03244D"/>
                </a:solidFill>
              </a:rPr>
              <a:t>Message-Passing Systems</a:t>
            </a:r>
            <a:r>
              <a:rPr lang="zh-Hans" altLang="en-US" sz="3600" b="0" kern="0" dirty="0">
                <a:solidFill>
                  <a:srgbClr val="03244D"/>
                </a:solidFill>
              </a:rPr>
              <a:t> </a:t>
            </a:r>
            <a:r>
              <a:rPr lang="en-US" altLang="zh-Hans" sz="3600" b="0" kern="0" dirty="0">
                <a:solidFill>
                  <a:srgbClr val="03244D"/>
                </a:solidFill>
              </a:rPr>
              <a:t>(cont.)</a:t>
            </a:r>
            <a:endParaRPr lang="en-US" sz="3600" b="0" kern="0" dirty="0">
              <a:solidFill>
                <a:srgbClr val="03244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2D4B9114-8F51-41D6-A71E-81F9787D0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28130" y="2667000"/>
            <a:ext cx="7580313" cy="2743200"/>
          </a:xfrm>
        </p:spPr>
        <p:txBody>
          <a:bodyPr/>
          <a:lstStyle/>
          <a:p>
            <a:r>
              <a:rPr lang="en-US" altLang="en-US" dirty="0"/>
              <a:t>Create a new mailbox (port)</a:t>
            </a:r>
          </a:p>
          <a:p>
            <a:r>
              <a:rPr lang="en-US" altLang="en-US" dirty="0"/>
              <a:t>Send messages through mailbox</a:t>
            </a:r>
          </a:p>
          <a:p>
            <a:r>
              <a:rPr lang="en-US" altLang="en-US" dirty="0"/>
              <a:t>Receive messages through mailbox</a:t>
            </a:r>
          </a:p>
          <a:p>
            <a:r>
              <a:rPr lang="en-US" altLang="en-US" dirty="0"/>
              <a:t>Destroy a mailbox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267883-7DEE-4F88-B1B3-F4B524C6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304800"/>
            <a:ext cx="9906000" cy="2057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0">
                <a:solidFill>
                  <a:srgbClr val="03244D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 algn="l"/>
            <a:r>
              <a:rPr lang="en-US" kern="0" dirty="0">
                <a:solidFill>
                  <a:srgbClr val="DD550C"/>
                </a:solidFill>
                <a:ea typeface="MS PGothic" charset="0"/>
              </a:rPr>
              <a:t>Exercise  5: </a:t>
            </a:r>
            <a:r>
              <a:rPr lang="en-US" kern="0" dirty="0">
                <a:ea typeface="MS PGothic" charset="0"/>
              </a:rPr>
              <a:t>What are the </a:t>
            </a:r>
            <a:r>
              <a:rPr lang="en-US" kern="0" dirty="0">
                <a:solidFill>
                  <a:srgbClr val="DD550C"/>
                </a:solidFill>
                <a:ea typeface="MS PGothic" charset="0"/>
              </a:rPr>
              <a:t>four</a:t>
            </a:r>
            <a:r>
              <a:rPr lang="en-US" kern="0" dirty="0">
                <a:ea typeface="MS PGothic" charset="0"/>
              </a:rPr>
              <a:t> basic operations for i</a:t>
            </a:r>
            <a:r>
              <a:rPr lang="en-US" altLang="en-US" dirty="0"/>
              <a:t>ndirect communication</a:t>
            </a:r>
            <a:r>
              <a:rPr lang="en-US" altLang="en-US" kern="0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85AC46-20FC-478D-9B25-6875A3D8C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28014"/>
            <a:ext cx="3058386" cy="30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2D4B9114-8F51-41D6-A71E-81F9787D0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1" y="2698679"/>
            <a:ext cx="7086600" cy="2743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Send(        );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Receive(        );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267883-7DEE-4F88-B1B3-F4B524C6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304800"/>
            <a:ext cx="10248900" cy="2057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0">
                <a:solidFill>
                  <a:srgbClr val="03244D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 algn="l"/>
            <a:r>
              <a:rPr lang="en-US" kern="0" dirty="0">
                <a:solidFill>
                  <a:srgbClr val="DD550C"/>
                </a:solidFill>
                <a:ea typeface="MS PGothic" charset="0"/>
              </a:rPr>
              <a:t>Exercise  6: </a:t>
            </a:r>
            <a:r>
              <a:rPr lang="en-US" dirty="0"/>
              <a:t>Please design the prototypes for the following two operations for indirect communication.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2D074-813F-4ADC-A2D2-82B32088E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28014"/>
            <a:ext cx="3058386" cy="30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7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047E087-DE5A-45F4-BB8B-F3F852350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228600"/>
            <a:ext cx="7810500" cy="103663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DD550C"/>
                </a:solidFill>
                <a:ea typeface="MS PGothic" charset="0"/>
              </a:rPr>
              <a:t>Exercise  7: </a:t>
            </a:r>
            <a:r>
              <a:rPr lang="en-US" altLang="en-US" dirty="0"/>
              <a:t>Mailbox Sharing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E9706A9-41CE-4335-AD94-C479D8E64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11049000" cy="2514600"/>
          </a:xfrm>
        </p:spPr>
        <p:txBody>
          <a:bodyPr/>
          <a:lstStyle/>
          <a:p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</a:t>
            </a:r>
            <a:r>
              <a:rPr lang="en-US" altLang="en-US" dirty="0"/>
              <a:t> and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3</a:t>
            </a:r>
            <a:r>
              <a:rPr lang="en-US" altLang="en-US" dirty="0"/>
              <a:t> share mailbox A</a:t>
            </a:r>
          </a:p>
          <a:p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, sends;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3</a:t>
            </a:r>
            <a:r>
              <a:rPr lang="en-US" altLang="en-US" dirty="0"/>
              <a:t> receive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DD550C"/>
                </a:solidFill>
              </a:rPr>
              <a:t>Who</a:t>
            </a:r>
            <a:r>
              <a:rPr lang="en-US" altLang="en-US" dirty="0"/>
              <a:t> gets the message?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9E7D61-AD18-4155-835D-40E3E470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886200"/>
            <a:ext cx="11049000" cy="23018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3244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3244D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3244D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3244D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244D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b="0" kern="0" dirty="0"/>
              <a:t>Allow a link to be associated with at most two processes</a:t>
            </a:r>
          </a:p>
          <a:p>
            <a:r>
              <a:rPr lang="en-US" altLang="en-US" b="0" kern="0" dirty="0"/>
              <a:t>Allow only one process at a time to execute a receive operation</a:t>
            </a:r>
          </a:p>
          <a:p>
            <a:r>
              <a:rPr lang="en-US" altLang="en-US" b="0" kern="0" dirty="0"/>
              <a:t>Allow the system to select </a:t>
            </a:r>
            <a:r>
              <a:rPr lang="en-US" altLang="en-US" b="0" kern="0" dirty="0">
                <a:solidFill>
                  <a:srgbClr val="DD550C"/>
                </a:solidFill>
              </a:rPr>
              <a:t>arbitrarily</a:t>
            </a:r>
            <a:r>
              <a:rPr lang="en-US" altLang="en-US" b="0" kern="0" dirty="0"/>
              <a:t> the receiver. Sender is </a:t>
            </a:r>
            <a:r>
              <a:rPr lang="en-US" altLang="en-US" b="0" kern="0" dirty="0">
                <a:solidFill>
                  <a:srgbClr val="DD550C"/>
                </a:solidFill>
              </a:rPr>
              <a:t>notified</a:t>
            </a:r>
            <a:r>
              <a:rPr lang="en-US" altLang="en-US" b="0" kern="0" dirty="0"/>
              <a:t> who the receiver was.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201E2-1842-4B07-83D4-09C27DB7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681" y="523014"/>
            <a:ext cx="3058386" cy="30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0521543-4B91-4417-90A9-7E8D10CE0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5251"/>
            <a:ext cx="11430000" cy="1428749"/>
          </a:xfrm>
        </p:spPr>
        <p:txBody>
          <a:bodyPr/>
          <a:lstStyle/>
          <a:p>
            <a:pPr eaLnBrk="1" hangingPunct="1"/>
            <a:r>
              <a:rPr lang="en-US" altLang="en-US" dirty="0"/>
              <a:t>Summary: IPC Model – Message Passing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066825F-DF27-4BB7-88E0-65FE4DA4E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9550" y="1828800"/>
            <a:ext cx="710565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ea typeface="MS PGothic" charset="0"/>
              </a:rPr>
              <a:t>What are the </a:t>
            </a:r>
            <a:r>
              <a:rPr lang="en-US" sz="3600" dirty="0">
                <a:solidFill>
                  <a:srgbClr val="DD550C"/>
                </a:solidFill>
                <a:ea typeface="MS PGothic" charset="0"/>
              </a:rPr>
              <a:t>basic operations</a:t>
            </a:r>
            <a:r>
              <a:rPr lang="en-US" sz="3600" dirty="0">
                <a:ea typeface="MS PGothic" charset="0"/>
              </a:rPr>
              <a:t>?</a:t>
            </a:r>
            <a:endParaRPr lang="en-US" altLang="en-US" sz="36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  <a:p>
            <a:pPr>
              <a:lnSpc>
                <a:spcPct val="90000"/>
              </a:lnSpc>
            </a:pPr>
            <a:r>
              <a:rPr lang="en-US" altLang="en-US" sz="3600" dirty="0"/>
              <a:t>What are </a:t>
            </a:r>
            <a:r>
              <a:rPr lang="en-US" altLang="en-US" sz="3600" dirty="0">
                <a:solidFill>
                  <a:srgbClr val="DD550C"/>
                </a:solidFill>
              </a:rPr>
              <a:t>direct</a:t>
            </a:r>
            <a:r>
              <a:rPr lang="en-US" altLang="en-US" sz="3600" dirty="0"/>
              <a:t> and </a:t>
            </a:r>
            <a:r>
              <a:rPr lang="en-US" altLang="en-US" sz="3600" dirty="0">
                <a:solidFill>
                  <a:srgbClr val="DD550C"/>
                </a:solidFill>
              </a:rPr>
              <a:t>indirect </a:t>
            </a:r>
            <a:r>
              <a:rPr lang="en-US" altLang="en-US" sz="3600" dirty="0"/>
              <a:t>communications?</a:t>
            </a:r>
          </a:p>
          <a:p>
            <a:pPr>
              <a:lnSpc>
                <a:spcPct val="90000"/>
              </a:lnSpc>
            </a:pPr>
            <a:endParaRPr lang="en-US" altLang="en-US" sz="3600" dirty="0"/>
          </a:p>
          <a:p>
            <a:pPr>
              <a:lnSpc>
                <a:spcPct val="90000"/>
              </a:lnSpc>
            </a:pPr>
            <a:r>
              <a:rPr lang="en-US" altLang="en-US" sz="3600" dirty="0"/>
              <a:t>What are </a:t>
            </a:r>
            <a:r>
              <a:rPr lang="en-US" altLang="en-US" sz="3600" dirty="0">
                <a:solidFill>
                  <a:srgbClr val="DD550C"/>
                </a:solidFill>
              </a:rPr>
              <a:t>implementation</a:t>
            </a:r>
            <a:r>
              <a:rPr lang="en-US" altLang="en-US" sz="3600" dirty="0"/>
              <a:t> issues?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7170547B-6060-420B-9301-584B8408C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33156"/>
            <a:ext cx="3058386" cy="30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3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8F53A0DB-8932-49B5-87DC-8D65CADAE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15600" y="688705"/>
            <a:ext cx="10363200" cy="5079999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F307CF-F2E3-4ABB-A89E-8AA2A675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96"/>
            <a:ext cx="11582400" cy="1066800"/>
          </a:xfrm>
        </p:spPr>
        <p:txBody>
          <a:bodyPr/>
          <a:lstStyle/>
          <a:p>
            <a:r>
              <a:rPr lang="en-US" dirty="0">
                <a:solidFill>
                  <a:srgbClr val="DD550C"/>
                </a:solidFill>
                <a:ea typeface="MS PGothic" charset="0"/>
              </a:rPr>
              <a:t>Review: </a:t>
            </a:r>
            <a:r>
              <a:rPr lang="en-US" altLang="en-US" dirty="0"/>
              <a:t>Implementation Issues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7BC690-D376-470F-B754-4D1A023005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031678"/>
              </p:ext>
            </p:extLst>
          </p:nvPr>
        </p:nvGraphicFramePr>
        <p:xfrm>
          <a:off x="1428750" y="1016246"/>
          <a:ext cx="93345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60574D1-AC5C-FC44-9273-E840A174A986}"/>
              </a:ext>
            </a:extLst>
          </p:cNvPr>
          <p:cNvSpPr/>
          <p:nvPr/>
        </p:nvSpPr>
        <p:spPr>
          <a:xfrm>
            <a:off x="2286000" y="2102924"/>
            <a:ext cx="8477250" cy="716476"/>
          </a:xfrm>
          <a:prstGeom prst="rect">
            <a:avLst/>
          </a:prstGeom>
          <a:solidFill>
            <a:srgbClr val="F68026">
              <a:alpha val="24000"/>
            </a:srgbClr>
          </a:solidFill>
          <a:ln>
            <a:solidFill>
              <a:srgbClr val="DD55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0896600" cy="3537509"/>
          </a:xfrm>
        </p:spPr>
        <p:txBody>
          <a:bodyPr/>
          <a:lstStyle/>
          <a:p>
            <a:pPr marL="742950" indent="-742950">
              <a:spcBef>
                <a:spcPts val="1200"/>
              </a:spcBef>
              <a:spcAft>
                <a:spcPts val="600"/>
              </a:spcAft>
              <a:buAutoNum type="alphaUcParenR"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link is associated with multiple pairs of processes</a:t>
            </a:r>
            <a:r>
              <a:rPr lang="en-US" sz="3600" dirty="0"/>
              <a:t> </a:t>
            </a:r>
            <a:endParaRPr lang="en-US" sz="3600" dirty="0">
              <a:solidFill>
                <a:srgbClr val="03244D"/>
              </a:solidFill>
            </a:endParaRPr>
          </a:p>
          <a:p>
            <a:pPr marL="742950" indent="-742950">
              <a:spcBef>
                <a:spcPts val="1200"/>
              </a:spcBef>
              <a:spcAft>
                <a:spcPts val="600"/>
              </a:spcAft>
              <a:buFontTx/>
              <a:buAutoNum type="alphaUcParenR"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link is associated with exactly one pair of processes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spcBef>
                <a:spcPts val="1200"/>
              </a:spcBef>
              <a:spcAft>
                <a:spcPts val="600"/>
              </a:spcAft>
              <a:buAutoNum type="alphaUcParenR"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link should be associated with any pair of processes</a:t>
            </a:r>
            <a:endParaRPr lang="en-US" sz="3600" dirty="0">
              <a:solidFill>
                <a:srgbClr val="03244D"/>
              </a:solidFill>
            </a:endParaRPr>
          </a:p>
          <a:p>
            <a:pPr marL="742950" indent="-742950">
              <a:spcBef>
                <a:spcPts val="1200"/>
              </a:spcBef>
              <a:spcAft>
                <a:spcPts val="600"/>
              </a:spcAft>
              <a:buFontTx/>
              <a:buAutoNum type="alphaUcParenR"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link is associated with a group of more than two processes</a:t>
            </a:r>
            <a:endParaRPr lang="en-US" sz="3600" dirty="0">
              <a:solidFill>
                <a:srgbClr val="03244D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10E054-6EF3-47F2-9179-383ECC240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11430000" cy="1981200"/>
          </a:xfrm>
        </p:spPr>
        <p:txBody>
          <a:bodyPr/>
          <a:lstStyle/>
          <a:p>
            <a:pPr algn="l"/>
            <a:r>
              <a:rPr lang="en-US" sz="4000" b="0" dirty="0">
                <a:solidFill>
                  <a:srgbClr val="DD550C"/>
                </a:solidFill>
                <a:ea typeface="MS PGothic" charset="0"/>
              </a:rPr>
              <a:t>Review: </a:t>
            </a:r>
            <a:r>
              <a:rPr lang="en-US" sz="4000" b="0" dirty="0">
                <a:solidFill>
                  <a:srgbClr val="03244D"/>
                </a:solidFill>
                <a:ea typeface="MS PGothic" charset="0"/>
              </a:rPr>
              <a:t>How should communicating processes be associated with a link in </a:t>
            </a:r>
            <a:r>
              <a:rPr lang="en-US" sz="4000" b="0" dirty="0">
                <a:solidFill>
                  <a:srgbClr val="DD550C"/>
                </a:solidFill>
                <a:ea typeface="MS PGothic" charset="0"/>
              </a:rPr>
              <a:t>direct communication</a:t>
            </a:r>
            <a:r>
              <a:rPr lang="en-US" sz="4000" b="0" dirty="0">
                <a:solidFill>
                  <a:srgbClr val="03244D"/>
                </a:solidFill>
                <a:ea typeface="MS PGothic" charset="0"/>
              </a:rPr>
              <a:t>? </a:t>
            </a:r>
            <a:endParaRPr lang="en-US" altLang="en-US" sz="4000" b="0" dirty="0">
              <a:solidFill>
                <a:srgbClr val="03244D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545CE7-83A4-4303-84F6-5BD64DF50A0A}"/>
              </a:ext>
            </a:extLst>
          </p:cNvPr>
          <p:cNvSpPr/>
          <p:nvPr/>
        </p:nvSpPr>
        <p:spPr>
          <a:xfrm>
            <a:off x="1562100" y="3200400"/>
            <a:ext cx="10210800" cy="716476"/>
          </a:xfrm>
          <a:prstGeom prst="rect">
            <a:avLst/>
          </a:prstGeom>
          <a:solidFill>
            <a:srgbClr val="F68026">
              <a:alpha val="24000"/>
            </a:srgbClr>
          </a:solidFill>
          <a:ln>
            <a:solidFill>
              <a:srgbClr val="DD55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1" y="2286000"/>
            <a:ext cx="10896600" cy="3537509"/>
          </a:xfrm>
        </p:spPr>
        <p:txBody>
          <a:bodyPr/>
          <a:lstStyle/>
          <a:p>
            <a:pPr marL="742950" indent="-742950">
              <a:spcBef>
                <a:spcPts val="1200"/>
              </a:spcBef>
              <a:spcAft>
                <a:spcPts val="600"/>
              </a:spcAft>
              <a:buAutoNum type="alphaUcParenR"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link is unidirectional</a:t>
            </a:r>
            <a:endParaRPr lang="en-US" sz="3600" dirty="0">
              <a:solidFill>
                <a:srgbClr val="03244D"/>
              </a:solidFill>
            </a:endParaRPr>
          </a:p>
          <a:p>
            <a:pPr marL="742950" indent="-742950">
              <a:spcBef>
                <a:spcPts val="1200"/>
              </a:spcBef>
              <a:spcAft>
                <a:spcPts val="600"/>
              </a:spcAft>
              <a:buFontTx/>
              <a:buAutoNum type="alphaUcParenR"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link is bidirectional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spcBef>
                <a:spcPts val="1200"/>
              </a:spcBef>
              <a:spcAft>
                <a:spcPts val="600"/>
              </a:spcAft>
              <a:buAutoNum type="alphaUcParenR"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link is neither unidirectional nor bidirectional</a:t>
            </a:r>
            <a:endParaRPr lang="en-US" sz="3600" dirty="0">
              <a:solidFill>
                <a:srgbClr val="03244D"/>
              </a:solidFill>
            </a:endParaRPr>
          </a:p>
          <a:p>
            <a:pPr marL="742950" indent="-742950">
              <a:spcBef>
                <a:spcPts val="1200"/>
              </a:spcBef>
              <a:spcAft>
                <a:spcPts val="600"/>
              </a:spcAft>
              <a:buFontTx/>
              <a:buAutoNum type="alphaUcParenR"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link has a hybrid mode: either unidirectional or bidirectional</a:t>
            </a:r>
            <a:endParaRPr lang="en-US" sz="3600" dirty="0">
              <a:solidFill>
                <a:srgbClr val="03244D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10E054-6EF3-47F2-9179-383ECC240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11049000" cy="1676400"/>
          </a:xfrm>
        </p:spPr>
        <p:txBody>
          <a:bodyPr/>
          <a:lstStyle/>
          <a:p>
            <a:pPr algn="l"/>
            <a:r>
              <a:rPr lang="en-US" b="0" dirty="0">
                <a:solidFill>
                  <a:srgbClr val="DD550C"/>
                </a:solidFill>
                <a:ea typeface="MS PGothic" charset="0"/>
              </a:rPr>
              <a:t>Exercise  2 (</a:t>
            </a:r>
            <a:r>
              <a:rPr lang="en-US" b="0" dirty="0" err="1">
                <a:solidFill>
                  <a:srgbClr val="DD550C"/>
                </a:solidFill>
                <a:ea typeface="MS PGothic" charset="0"/>
              </a:rPr>
              <a:t>Plickers</a:t>
            </a:r>
            <a:r>
              <a:rPr lang="en-US" b="0" dirty="0">
                <a:solidFill>
                  <a:srgbClr val="DD550C"/>
                </a:solidFill>
                <a:ea typeface="MS PGothic" charset="0"/>
              </a:rPr>
              <a:t>):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Is a link unidirectional or bi-directional</a:t>
            </a:r>
            <a:r>
              <a:rPr lang="en-US" b="0" dirty="0">
                <a:solidFill>
                  <a:srgbClr val="03244D"/>
                </a:solidFill>
                <a:ea typeface="MS PGothic" charset="0"/>
              </a:rPr>
              <a:t> in direct communication? Why?</a:t>
            </a:r>
            <a:endParaRPr lang="en-US" altLang="en-US" b="0" dirty="0">
              <a:solidFill>
                <a:srgbClr val="032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8F53A0DB-8932-49B5-87DC-8D65CADAE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15600" y="688705"/>
            <a:ext cx="10363200" cy="5079999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F307CF-F2E3-4ABB-A89E-8AA2A675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96"/>
            <a:ext cx="11582400" cy="1066800"/>
          </a:xfrm>
        </p:spPr>
        <p:txBody>
          <a:bodyPr/>
          <a:lstStyle/>
          <a:p>
            <a:r>
              <a:rPr lang="en-US" altLang="en-US" dirty="0"/>
              <a:t>The Design of Direct Communication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7BC690-D376-470F-B754-4D1A023005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040019"/>
              </p:ext>
            </p:extLst>
          </p:nvPr>
        </p:nvGraphicFramePr>
        <p:xfrm>
          <a:off x="1200150" y="1016246"/>
          <a:ext cx="97917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717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ground, fire, photo&#10;&#10;Description generated with very high confidence">
            <a:extLst>
              <a:ext uri="{FF2B5EF4-FFF2-40B4-BE49-F238E27FC236}">
                <a16:creationId xmlns:a16="http://schemas.microsoft.com/office/drawing/2014/main" id="{7E3ABB27-1187-41B2-9DFB-7E226EE6F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89" y="533400"/>
            <a:ext cx="5372100" cy="5372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B75ACF-2D46-4FFA-9761-80224BAF4213}"/>
              </a:ext>
            </a:extLst>
          </p:cNvPr>
          <p:cNvSpPr/>
          <p:nvPr/>
        </p:nvSpPr>
        <p:spPr>
          <a:xfrm>
            <a:off x="6402849" y="1882815"/>
            <a:ext cx="51840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0324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 are directed and received from </a:t>
            </a:r>
            <a:r>
              <a:rPr lang="en-US" sz="3200" b="0" dirty="0">
                <a:solidFill>
                  <a:srgbClr val="DD550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mailboxes</a:t>
            </a:r>
            <a:r>
              <a:rPr lang="en-US" sz="3200" b="0" dirty="0">
                <a:solidFill>
                  <a:srgbClr val="0324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(also referred to as ports)</a:t>
            </a:r>
          </a:p>
          <a:p>
            <a:pPr algn="l"/>
            <a:endParaRPr lang="en-US" sz="3200" b="0" dirty="0">
              <a:solidFill>
                <a:srgbClr val="0324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200" b="0" dirty="0">
                <a:solidFill>
                  <a:srgbClr val="0324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mailbox has a </a:t>
            </a:r>
            <a:r>
              <a:rPr lang="en-US" sz="3200" b="0" dirty="0">
                <a:solidFill>
                  <a:srgbClr val="DD550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id</a:t>
            </a:r>
          </a:p>
          <a:p>
            <a:pPr algn="l"/>
            <a:r>
              <a:rPr lang="en-US" sz="3200" b="0" dirty="0">
                <a:solidFill>
                  <a:srgbClr val="0324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Processes can communicate only if they share a mailbox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F674EFA-019B-4B08-AD44-1AD4897C7E03}"/>
              </a:ext>
            </a:extLst>
          </p:cNvPr>
          <p:cNvSpPr txBox="1">
            <a:spLocks noChangeArrowheads="1"/>
          </p:cNvSpPr>
          <p:nvPr/>
        </p:nvSpPr>
        <p:spPr>
          <a:xfrm>
            <a:off x="6071886" y="762000"/>
            <a:ext cx="5845939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 eaLnBrk="1" hangingPunct="1"/>
            <a:r>
              <a:rPr lang="en-US" altLang="en-US" b="0" kern="0" dirty="0">
                <a:solidFill>
                  <a:srgbClr val="03244D"/>
                </a:solidFill>
              </a:rPr>
              <a:t>Indirect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2843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0896600" cy="3124200"/>
          </a:xfrm>
        </p:spPr>
        <p:txBody>
          <a:bodyPr/>
          <a:lstStyle/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lphaUcParenR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link is associated with multiple pairs of processes</a:t>
            </a:r>
            <a:r>
              <a:rPr lang="en-US" dirty="0"/>
              <a:t> </a:t>
            </a:r>
            <a:endParaRPr lang="en-US" dirty="0">
              <a:solidFill>
                <a:srgbClr val="03244D"/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Tx/>
              <a:buAutoNum type="alphaUcParenR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link must only be associated with exactly one pair of processes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lphaUcParenR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No link should be associated with communicating processes</a:t>
            </a:r>
            <a:endParaRPr lang="en-US" dirty="0">
              <a:solidFill>
                <a:srgbClr val="03244D"/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Tx/>
              <a:buAutoNum type="alphaUcParenR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link is associated with a group of two or more processes</a:t>
            </a:r>
            <a:endParaRPr lang="en-US" dirty="0">
              <a:solidFill>
                <a:srgbClr val="03244D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10E054-6EF3-47F2-9179-383ECC240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11430000" cy="1981200"/>
          </a:xfrm>
        </p:spPr>
        <p:txBody>
          <a:bodyPr/>
          <a:lstStyle/>
          <a:p>
            <a:pPr algn="l"/>
            <a:r>
              <a:rPr lang="en-US" b="0" dirty="0">
                <a:solidFill>
                  <a:srgbClr val="DD550C"/>
                </a:solidFill>
                <a:ea typeface="MS PGothic" charset="0"/>
              </a:rPr>
              <a:t>Exercise  3: </a:t>
            </a:r>
            <a:r>
              <a:rPr lang="en-US" b="0" dirty="0">
                <a:solidFill>
                  <a:srgbClr val="03244D"/>
                </a:solidFill>
                <a:ea typeface="MS PGothic" charset="0"/>
              </a:rPr>
              <a:t>How should communicating processes be associated with a link in </a:t>
            </a:r>
            <a:r>
              <a:rPr lang="en-US" b="0" dirty="0">
                <a:solidFill>
                  <a:srgbClr val="DD550C"/>
                </a:solidFill>
                <a:ea typeface="MS PGothic" charset="0"/>
              </a:rPr>
              <a:t>indirect</a:t>
            </a:r>
            <a:r>
              <a:rPr lang="en-US" b="0" dirty="0">
                <a:solidFill>
                  <a:srgbClr val="03244D"/>
                </a:solidFill>
                <a:ea typeface="MS PGothic" charset="0"/>
              </a:rPr>
              <a:t> communication?</a:t>
            </a:r>
            <a:endParaRPr lang="en-US" altLang="en-US" b="0" dirty="0">
              <a:solidFill>
                <a:srgbClr val="032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11049000" cy="3810000"/>
          </a:xfrm>
        </p:spPr>
        <p:txBody>
          <a:bodyPr/>
          <a:lstStyle/>
          <a:p>
            <a:pPr marL="742950" indent="-742950">
              <a:spcBef>
                <a:spcPts val="1200"/>
              </a:spcBef>
              <a:spcAft>
                <a:spcPts val="600"/>
              </a:spcAft>
              <a:buAutoNum type="alphaUcParenR"/>
            </a:pPr>
            <a:r>
              <a:rPr lang="en-US" altLang="en-US" dirty="0"/>
              <a:t>Each pair of processes may share several communication links</a:t>
            </a:r>
            <a:endParaRPr lang="en-US" dirty="0">
              <a:solidFill>
                <a:srgbClr val="03244D"/>
              </a:solidFill>
            </a:endParaRPr>
          </a:p>
          <a:p>
            <a:pPr marL="742950" indent="-742950">
              <a:spcBef>
                <a:spcPts val="1200"/>
              </a:spcBef>
              <a:spcAft>
                <a:spcPts val="600"/>
              </a:spcAft>
              <a:buFontTx/>
              <a:buAutoNum type="alphaUcParenR"/>
            </a:pPr>
            <a:r>
              <a:rPr lang="en-US" altLang="en-US" dirty="0"/>
              <a:t>Each pair of processes must share a single communication links</a:t>
            </a:r>
          </a:p>
          <a:p>
            <a:pPr marL="742950" indent="-742950">
              <a:spcBef>
                <a:spcPts val="1200"/>
              </a:spcBef>
              <a:spcAft>
                <a:spcPts val="600"/>
              </a:spcAft>
              <a:buFontTx/>
              <a:buAutoNum type="alphaUcParenR"/>
            </a:pPr>
            <a:r>
              <a:rPr lang="en-US" altLang="en-US" dirty="0"/>
              <a:t>Each pair of processes must share two communication links</a:t>
            </a:r>
          </a:p>
          <a:p>
            <a:pPr marL="742950" indent="-742950">
              <a:spcBef>
                <a:spcPts val="1200"/>
              </a:spcBef>
              <a:spcAft>
                <a:spcPts val="600"/>
              </a:spcAft>
              <a:buFontTx/>
              <a:buAutoNum type="alphaUcParenR"/>
            </a:pPr>
            <a:r>
              <a:rPr lang="en-US" altLang="en-US" dirty="0"/>
              <a:t>Each pair of processes must share three communication links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10E054-6EF3-47F2-9179-383ECC240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304800"/>
            <a:ext cx="9906000" cy="2057400"/>
          </a:xfrm>
        </p:spPr>
        <p:txBody>
          <a:bodyPr/>
          <a:lstStyle/>
          <a:p>
            <a:pPr algn="l"/>
            <a:r>
              <a:rPr lang="en-US" b="0" dirty="0">
                <a:solidFill>
                  <a:srgbClr val="DD550C"/>
                </a:solidFill>
                <a:ea typeface="MS PGothic" charset="0"/>
              </a:rPr>
              <a:t>Exercise  4: </a:t>
            </a:r>
            <a:r>
              <a:rPr lang="en-US" b="0" dirty="0">
                <a:ea typeface="MS PGothic" charset="0"/>
              </a:rPr>
              <a:t>How many </a:t>
            </a:r>
            <a:r>
              <a:rPr lang="en-US" altLang="en-US" dirty="0"/>
              <a:t>communication links</a:t>
            </a:r>
            <a:r>
              <a:rPr lang="en-US" b="0" dirty="0">
                <a:ea typeface="MS PGothic" charset="0"/>
              </a:rPr>
              <a:t> should e</a:t>
            </a:r>
            <a:r>
              <a:rPr lang="en-US" altLang="en-US" dirty="0"/>
              <a:t>ach pair of processes share?</a:t>
            </a:r>
            <a:endParaRPr lang="en-US" altLang="en-US" b="0" dirty="0">
              <a:solidFill>
                <a:srgbClr val="032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6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8F53A0DB-8932-49B5-87DC-8D65CADAE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15600" y="688705"/>
            <a:ext cx="10363200" cy="5079999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F307CF-F2E3-4ABB-A89E-8AA2A675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96"/>
            <a:ext cx="11582400" cy="1066800"/>
          </a:xfrm>
        </p:spPr>
        <p:txBody>
          <a:bodyPr/>
          <a:lstStyle/>
          <a:p>
            <a:r>
              <a:rPr lang="en-US" altLang="en-US" dirty="0"/>
              <a:t>The Design of Indirect Communication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7BC690-D376-470F-B754-4D1A023005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716935"/>
              </p:ext>
            </p:extLst>
          </p:nvPr>
        </p:nvGraphicFramePr>
        <p:xfrm>
          <a:off x="1200150" y="1016246"/>
          <a:ext cx="102298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4594537"/>
      </p:ext>
    </p:extLst>
  </p:cSld>
  <p:clrMapOvr>
    <a:masterClrMapping/>
  </p:clrMapOvr>
</p:sld>
</file>

<file path=ppt/theme/theme1.xml><?xml version="1.0" encoding="utf-8"?>
<a:theme xmlns:a="http://schemas.openxmlformats.org/drawingml/2006/main" name="nasa.osma.sas2001">
  <a:themeElements>
    <a:clrScheme name="nasa.osma.sas20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sa.osma.sas2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65" charset="0"/>
          </a:defRPr>
        </a:defPPr>
      </a:lstStyle>
    </a:lnDef>
  </a:objectDefaults>
  <a:extraClrSchemeLst>
    <a:extraClrScheme>
      <a:clrScheme name="nasa.osma.sas2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sa.osma.sas20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C:\cross\papers\NASA.OSMA.SAS'01\nasa.osma.sas2001.ppt</Template>
  <TotalTime>8639</TotalTime>
  <Words>706</Words>
  <Application>Microsoft Office PowerPoint</Application>
  <PresentationFormat>Widescreen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Monotype Sorts</vt:lpstr>
      <vt:lpstr>Arial</vt:lpstr>
      <vt:lpstr>Calibri</vt:lpstr>
      <vt:lpstr>Courier New</vt:lpstr>
      <vt:lpstr>Times New Roman</vt:lpstr>
      <vt:lpstr>Verdana</vt:lpstr>
      <vt:lpstr>nasa.osma.sas2001</vt:lpstr>
      <vt:lpstr>COMP7500/7506  Advanced Operating Systems</vt:lpstr>
      <vt:lpstr>Review: Implementation Issues</vt:lpstr>
      <vt:lpstr>Review: How should communicating processes be associated with a link in direct communication? </vt:lpstr>
      <vt:lpstr>Exercise  2 (Plickers): Is a link unidirectional or bi-directional in direct communication? Why?</vt:lpstr>
      <vt:lpstr>The Design of Direct Communication</vt:lpstr>
      <vt:lpstr>PowerPoint Presentation</vt:lpstr>
      <vt:lpstr>Exercise  3: How should communicating processes be associated with a link in indirect communication?</vt:lpstr>
      <vt:lpstr>Exercise  4: How many communication links should each pair of processes share?</vt:lpstr>
      <vt:lpstr>The Design of Indirect Communication</vt:lpstr>
      <vt:lpstr>PowerPoint Presentation</vt:lpstr>
      <vt:lpstr>PowerPoint Presentation</vt:lpstr>
      <vt:lpstr>Exercise  7: Mailbox Sharing</vt:lpstr>
      <vt:lpstr>Summary: IPC Model – Message Passing</vt:lpstr>
    </vt:vector>
  </TitlesOfParts>
  <Manager/>
  <Company>Auburn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Auburn University CSSE Graduate Student Orientation</dc:title>
  <dc:subject/>
  <dc:creator>Xiao Qin</dc:creator>
  <cp:keywords/>
  <dc:description>Department of Computer Science and Software Engineering</dc:description>
  <cp:lastModifiedBy>Xiao Qin</cp:lastModifiedBy>
  <cp:revision>325</cp:revision>
  <cp:lastPrinted>2010-08-20T15:06:51Z</cp:lastPrinted>
  <dcterms:created xsi:type="dcterms:W3CDTF">2010-08-19T20:24:24Z</dcterms:created>
  <dcterms:modified xsi:type="dcterms:W3CDTF">2021-01-27T14:49:11Z</dcterms:modified>
  <cp:category/>
</cp:coreProperties>
</file>