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1EEE-DD7E-4E55-924B-1E05D3681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67119-9CE4-4683-9952-8DABDCB36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8820A-DCEF-4D42-A290-4CDD8FDB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C6BE0-2C7A-4E6D-84EF-E24EAE31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9EFA5-1CFF-4C38-801E-90F91B38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2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6804-728C-4985-B8E7-163B4EAD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402F6-A058-46E2-97D1-4A6C69026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A83BD-29D9-4641-8608-51752E31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0E6C-B39C-4AE4-A8B2-676B1349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1BA25-9B0D-48AF-9D7E-85C8D734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0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6D237-2E98-406F-BEA0-0E6D0E3A3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742F3-C2AF-4F69-9DF8-2C6A84424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0E78B-9235-4705-AFE7-019C0F35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5B0B4-E8CD-4063-9EF8-76A5711A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00D4-B38F-4EAD-8A83-3B97691B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1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32C4-B5E9-4CD9-9140-B638D874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96ED7-E235-4092-9619-95987AA3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0EF2C-F072-43B9-BA0F-0C995DC3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3E30-D59A-47E4-9C29-0611A28C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5C94A-144C-4E5E-B703-E2D81CEE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5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FC2B-375B-4661-90D0-0A8D4E73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6FCB3-AA58-46D8-93D9-17A686D06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140A9-046E-4420-8E30-683390D1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E4DE5-38AC-4031-A5E0-CF105EB6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1B25A-A604-46B8-A8BE-A7A21EB5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8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613D-A954-43E4-8929-BDA2E7AC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9B61-CB46-453C-A67D-BEFE97598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C52FA-C8F3-475F-928F-630E2D74A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2B6A0-0260-411F-A13C-2C9664DD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8EE39-FB79-4FE0-B61A-D15E52B2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787D8-E437-4848-B484-1FDE1CDC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2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C243-90A1-4B12-9BEA-B04DF2F1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8F04A-3899-4CCC-A313-0BB18DA43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FED3E-2FB8-4024-B2DE-829495891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0C570-D0F9-4DEF-9F9E-BD1CC386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19C20-A75F-438B-9AA9-273218931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C3B6F-1D56-48C6-B0A7-5A993041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6A0EA-A48F-4BAC-B4A4-FBEB36E5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06554-1212-4BB6-BC4C-2B163BBC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ABC8-23C5-4F8F-906D-7372680C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34486-CC22-428E-8C0B-226EF16D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3BA17-DA32-48B7-B042-DBA5F0EF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B9034-DF8B-4E14-A045-5744567A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4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E40A2-8E1A-4CBF-B11F-82D29FB0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120D1-613E-4329-B5B0-15B62C83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C104E-382B-493C-B951-A1224BD2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8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EBAE-9432-4499-866D-5858DC03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6FA9-0A4F-4B8C-8799-E8BE5F594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07786-49EE-4B55-9DE8-9F6BC87D7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DE7F4-46A0-45CD-A11B-0B0378A7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04B19-279B-44DD-B07B-16571202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C5762-4D09-4308-A488-DA880767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554A-9988-4187-8919-C0CD853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8C02F-0A55-456D-8D3E-4C5F6100E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90582-406A-4DD8-8DDA-9A307C19B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3CACF-0177-42CB-BA76-EB38BE62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B3BD7-9663-4943-9253-57EC298A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FAD40-145F-44F9-80B5-82D4E024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0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757450-0E7D-4C94-8D8A-B17C0338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02D83-1606-4E73-9724-AF8F5B4C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83A24-249E-4BAB-BFA4-D5CC5024F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78144-6FD4-461A-BEE3-AC1989F0538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4B6B0-97DB-43EB-A67B-6AC2B0A1C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8E7C0-ED83-4284-9313-015DC6C47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3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programming-language/" TargetMode="External"/><Relationship Id="rId2" Type="http://schemas.openxmlformats.org/officeDocument/2006/relationships/hyperlink" Target="https://www.w3schools.com/python/python_referenc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realpython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DC19-8E5F-4EBE-976D-B016F37B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981" y="870103"/>
            <a:ext cx="10955548" cy="699905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 MOVIE TICKET BOOKING SYSTEM</a:t>
            </a:r>
            <a:endParaRPr lang="en-US" sz="4000" b="1" dirty="0">
              <a:latin typeface="Bodoni MT" panose="020706030806060202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2695AABC-5781-469E-A0AB-5ABC4A3A5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105" y="2765273"/>
            <a:ext cx="1917940" cy="400619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Prepared By:-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55FA08-CA50-47E8-A997-75CDCF3824F3}"/>
              </a:ext>
            </a:extLst>
          </p:cNvPr>
          <p:cNvSpPr/>
          <p:nvPr/>
        </p:nvSpPr>
        <p:spPr>
          <a:xfrm>
            <a:off x="621102" y="3441937"/>
            <a:ext cx="4899804" cy="10955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1 Name: Akhani Yash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JitendraKumar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no: 55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No: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22002170120002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Batch: F2       Branch: 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10FF16-371F-4D3A-B26E-8EAA8C264A80}"/>
              </a:ext>
            </a:extLst>
          </p:cNvPr>
          <p:cNvSpPr/>
          <p:nvPr/>
        </p:nvSpPr>
        <p:spPr>
          <a:xfrm>
            <a:off x="649857" y="5282240"/>
            <a:ext cx="4899804" cy="10955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2 Name: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Raval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Dinesh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KaushikKumar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no: 79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No: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22002170220035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Batch: F2       Branch: 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4E336E-7A0B-420B-9F1E-990CF03C1B43}"/>
              </a:ext>
            </a:extLst>
          </p:cNvPr>
          <p:cNvSpPr/>
          <p:nvPr/>
        </p:nvSpPr>
        <p:spPr>
          <a:xfrm>
            <a:off x="6711351" y="5270738"/>
            <a:ext cx="4899804" cy="10955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4 Name: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Shah Jeel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JayeshKumar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no: 53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No: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22002170220042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Batch:  F2        Branch: 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341901-BE3E-449B-BE1E-728B0E75A7C2}"/>
              </a:ext>
            </a:extLst>
          </p:cNvPr>
          <p:cNvSpPr/>
          <p:nvPr/>
        </p:nvSpPr>
        <p:spPr>
          <a:xfrm>
            <a:off x="6665342" y="3413182"/>
            <a:ext cx="4945813" cy="10955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3 Name: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Prajapati Pratik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RamanikBhai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no: 51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No: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Batch: F2         Branch: 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3530D-637D-E0AD-7176-F51E6AFAC810}"/>
              </a:ext>
            </a:extLst>
          </p:cNvPr>
          <p:cNvSpPr txBox="1">
            <a:spLocks/>
          </p:cNvSpPr>
          <p:nvPr/>
        </p:nvSpPr>
        <p:spPr>
          <a:xfrm>
            <a:off x="448471" y="1748540"/>
            <a:ext cx="3385457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Faculty Coordinator: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Mosam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Pandya</a:t>
            </a:r>
            <a:endParaRPr lang="en-IN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77C4E5E-1300-EC69-67B6-9375D59B0983}"/>
              </a:ext>
            </a:extLst>
          </p:cNvPr>
          <p:cNvSpPr txBox="1">
            <a:spLocks/>
          </p:cNvSpPr>
          <p:nvPr/>
        </p:nvSpPr>
        <p:spPr>
          <a:xfrm>
            <a:off x="6665343" y="1774882"/>
            <a:ext cx="3385457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Head of Department: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Ami Patel</a:t>
            </a:r>
          </a:p>
          <a:p>
            <a:pPr algn="l"/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HoD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SY CE/IT-II</a:t>
            </a:r>
            <a:endParaRPr lang="en-I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97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75" y="1825625"/>
            <a:ext cx="10990053" cy="4351338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an online platform for movie ticket booking that utilizes JSON and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Python.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aims to provide users with a seamless and user-friendly experience for booking movie tickets online.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allow users to search for movies, select seats, and purchase tickets.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use JSON for storing and retrieving movie data such as movie titles, showtimes, and available seats. </a:t>
            </a:r>
          </a:p>
          <a:p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used to create the graphical user interface (GUI) for the system.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will be able to interact with the system through the GUI, selecting their desired movie, showtime, and seats.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expected to enhance the user experience of online movie ticket booking, making it more accessible and convenient.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12475" y="884180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atin typeface="Bodoni MT" panose="02070603080606020203" pitchFamily="18" charset="0"/>
              </a:rPr>
              <a:t>Abstract</a:t>
            </a:r>
            <a:r>
              <a:rPr lang="en-US" sz="4000" b="1" dirty="0">
                <a:latin typeface="Bodoni MT" panose="02070603080606020203" pitchFamily="18" charset="0"/>
              </a:rPr>
              <a:t>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5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75" y="1825624"/>
            <a:ext cx="10990053" cy="4832627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Here is a breakdown of the file structure:-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Bodoni MT" panose="02070603080606020203" pitchFamily="18" charset="0"/>
              </a:rPr>
              <a:t>File Structure:-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65382B-6A67-06FC-9D2B-69E33B421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727" y="2343704"/>
            <a:ext cx="6720520" cy="392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6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75" y="1825625"/>
            <a:ext cx="10990053" cy="4351338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1.Navigate to the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directory and run CinemaPass.exe.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2.Once launched, enter your name and phone number when prompted.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Make sure to enter your phone number accurately as it will be used to generate a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unique JSON file in the Tickets folder.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3.After entering your details, you will be presented with a list of available films.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4.Select your desired film from the list.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5.Choose your preferred showtime for the selected film.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6.Select your seats for the chosen showtime.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7.After selecting your seats, click the "Book" button to confirm your booking.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8.Your booking details will be saved in a JSON file in the Tickets folder with the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phone number you provided.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9.Enjoy your movie with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CinemaPass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!</a:t>
            </a: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Working:-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9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F81B614-E765-F392-03E6-C75AD39D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8206" y="3986072"/>
            <a:ext cx="5354323" cy="2707691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Output:-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80B99C-B113-F3C8-9D61-56A865387F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1" y="1704513"/>
            <a:ext cx="5354324" cy="2281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02EA41-2CD9-F4CB-4C03-5E8364C340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55" y="1704513"/>
            <a:ext cx="5477774" cy="22105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A6A1C7-AC28-D5FF-8C3B-2B22E2C8AD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96" y="4125941"/>
            <a:ext cx="5354323" cy="25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7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75" y="1825625"/>
            <a:ext cx="10990053" cy="4351338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Software: Python 3.9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IDE: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Anaconda/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(Python 3.9)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https://www.anaconda.com/products/distribution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PyCharm(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Version: 2022.3.2),</a:t>
            </a:r>
          </a:p>
          <a:p>
            <a:pPr marL="400050" lvl="1" indent="0">
              <a:buNone/>
            </a:pP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https://www.jetbrains.com/pycharm/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Websites: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https://www.w3schools.com/python/python_reference.asp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https://www.geeksforgeeks.org/python-programming-language/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https://realpython.com/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https://www.python.org/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REFERENCES:-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0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64233" y="3328632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Thank you…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6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509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Bodoni MT</vt:lpstr>
      <vt:lpstr>Calibri</vt:lpstr>
      <vt:lpstr>Calibri Light</vt:lpstr>
      <vt:lpstr>Times New Roman</vt:lpstr>
      <vt:lpstr>Office Theme</vt:lpstr>
      <vt:lpstr>ONLINE MOVIE TICKET BOOKING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Definition</dc:title>
  <dc:creator>LJIET</dc:creator>
  <cp:lastModifiedBy>Yash Akhani</cp:lastModifiedBy>
  <cp:revision>24</cp:revision>
  <dcterms:created xsi:type="dcterms:W3CDTF">2022-02-18T03:37:33Z</dcterms:created>
  <dcterms:modified xsi:type="dcterms:W3CDTF">2023-03-24T06:37:43Z</dcterms:modified>
</cp:coreProperties>
</file>