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562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customers </a:t>
            </a: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analysis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  <a:endParaRPr lang="en-US" sz="2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bikes</a:t>
            </a:r>
            <a:endParaRPr lang="en-US" sz="1400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bikes</a:t>
            </a:r>
            <a:endParaRPr lang="en-US" sz="1400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Job industry </a:t>
            </a: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category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Manufacturing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customers are still on top 2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  <a:endParaRPr lang="en-US" sz="2000" b="1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</a:t>
            </a: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</a:rPr>
              <a:t>All </a:t>
            </a:r>
            <a:r>
              <a:rPr smtClean="0">
                <a:latin typeface="Comic Sans MS" pitchFamily="66" charset="0"/>
              </a:rPr>
              <a:t>supporting items</a:t>
            </a:r>
            <a:r>
              <a:rPr lang="en-US" dirty="0" smtClean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598</Words>
  <PresentationFormat>On-screen Show (16:9)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Akash</cp:lastModifiedBy>
  <cp:revision>5</cp:revision>
  <dcterms:modified xsi:type="dcterms:W3CDTF">2019-10-16T19:34:42Z</dcterms:modified>
</cp:coreProperties>
</file>