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9" r:id="rId4"/>
    <p:sldId id="266" r:id="rId5"/>
    <p:sldId id="267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0EE9A-E20E-42D9-9E88-E1471E4873CC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2C6811-9BB1-4236-80FF-80B662A1C346}">
      <dgm:prSet phldrT="[Text]"/>
      <dgm:spPr/>
      <dgm:t>
        <a:bodyPr/>
        <a:lstStyle/>
        <a:p>
          <a:r>
            <a:rPr lang="en-US" dirty="0"/>
            <a:t>Polymorphism</a:t>
          </a:r>
        </a:p>
      </dgm:t>
    </dgm:pt>
    <dgm:pt modelId="{9D92A1E4-C76D-442D-B19F-C8F9E4307BCB}" type="parTrans" cxnId="{1B6E4803-2D18-45E1-8618-B2D493063CAF}">
      <dgm:prSet/>
      <dgm:spPr/>
      <dgm:t>
        <a:bodyPr/>
        <a:lstStyle/>
        <a:p>
          <a:endParaRPr lang="en-US"/>
        </a:p>
      </dgm:t>
    </dgm:pt>
    <dgm:pt modelId="{6B8E16CC-70C2-4406-A974-F26F60EE78C1}" type="sibTrans" cxnId="{1B6E4803-2D18-45E1-8618-B2D493063CAF}">
      <dgm:prSet/>
      <dgm:spPr/>
      <dgm:t>
        <a:bodyPr/>
        <a:lstStyle/>
        <a:p>
          <a:endParaRPr lang="en-US"/>
        </a:p>
      </dgm:t>
    </dgm:pt>
    <dgm:pt modelId="{A4EEA5A2-C486-4C4A-8D97-4C8D44878DCC}" type="asst">
      <dgm:prSet phldrT="[Text]"/>
      <dgm:spPr/>
      <dgm:t>
        <a:bodyPr/>
        <a:lstStyle/>
        <a:p>
          <a:r>
            <a:rPr lang="en-US" dirty="0"/>
            <a:t>Universal</a:t>
          </a:r>
        </a:p>
      </dgm:t>
    </dgm:pt>
    <dgm:pt modelId="{DD586CAA-4B35-4AC8-BCF5-634CE4D021E3}" type="parTrans" cxnId="{C0DB271A-CD2B-45E2-9CDC-B58CA53F3A56}">
      <dgm:prSet/>
      <dgm:spPr/>
      <dgm:t>
        <a:bodyPr/>
        <a:lstStyle/>
        <a:p>
          <a:endParaRPr lang="en-US"/>
        </a:p>
      </dgm:t>
    </dgm:pt>
    <dgm:pt modelId="{0E7CDBD8-ADE4-454B-BA47-9C688059DFEB}" type="sibTrans" cxnId="{C0DB271A-CD2B-45E2-9CDC-B58CA53F3A56}">
      <dgm:prSet/>
      <dgm:spPr/>
      <dgm:t>
        <a:bodyPr/>
        <a:lstStyle/>
        <a:p>
          <a:endParaRPr lang="en-US"/>
        </a:p>
      </dgm:t>
    </dgm:pt>
    <dgm:pt modelId="{282B3A69-9747-4927-A36E-0AE5D6ABE01C}" type="asst">
      <dgm:prSet/>
      <dgm:spPr/>
      <dgm:t>
        <a:bodyPr/>
        <a:lstStyle/>
        <a:p>
          <a:r>
            <a:rPr lang="en-US" dirty="0"/>
            <a:t>Ad-hoc</a:t>
          </a:r>
        </a:p>
      </dgm:t>
    </dgm:pt>
    <dgm:pt modelId="{ED942B0D-56FA-4955-A67F-B08556C07AB3}" type="parTrans" cxnId="{71F4C24C-9241-4FFD-A895-33357EF9D2C4}">
      <dgm:prSet/>
      <dgm:spPr/>
      <dgm:t>
        <a:bodyPr/>
        <a:lstStyle/>
        <a:p>
          <a:endParaRPr lang="en-US"/>
        </a:p>
      </dgm:t>
    </dgm:pt>
    <dgm:pt modelId="{7C2BBA26-C0E3-4E90-A3A4-09C9C5C98DDF}" type="sibTrans" cxnId="{71F4C24C-9241-4FFD-A895-33357EF9D2C4}">
      <dgm:prSet/>
      <dgm:spPr/>
      <dgm:t>
        <a:bodyPr/>
        <a:lstStyle/>
        <a:p>
          <a:endParaRPr lang="en-US"/>
        </a:p>
      </dgm:t>
    </dgm:pt>
    <dgm:pt modelId="{D50A0681-1EF1-40AE-889A-EBB277406EC0}" type="asst">
      <dgm:prSet/>
      <dgm:spPr/>
      <dgm:t>
        <a:bodyPr/>
        <a:lstStyle/>
        <a:p>
          <a:r>
            <a:rPr lang="en-US" dirty="0"/>
            <a:t>Parametric</a:t>
          </a:r>
        </a:p>
      </dgm:t>
    </dgm:pt>
    <dgm:pt modelId="{DDA4E70A-6CD8-4BAF-8222-8B7FCB6C2849}" type="parTrans" cxnId="{16163990-F1AE-4F2E-B26A-3E0C06AB9E50}">
      <dgm:prSet/>
      <dgm:spPr/>
      <dgm:t>
        <a:bodyPr/>
        <a:lstStyle/>
        <a:p>
          <a:endParaRPr lang="en-US"/>
        </a:p>
      </dgm:t>
    </dgm:pt>
    <dgm:pt modelId="{1842F88D-8DF2-48AE-B3EA-FA1D7AFDE2FB}" type="sibTrans" cxnId="{16163990-F1AE-4F2E-B26A-3E0C06AB9E50}">
      <dgm:prSet/>
      <dgm:spPr/>
      <dgm:t>
        <a:bodyPr/>
        <a:lstStyle/>
        <a:p>
          <a:endParaRPr lang="en-US"/>
        </a:p>
      </dgm:t>
    </dgm:pt>
    <dgm:pt modelId="{5EDABE36-E42B-4980-8E0A-34257781ABFE}" type="asst">
      <dgm:prSet/>
      <dgm:spPr/>
      <dgm:t>
        <a:bodyPr/>
        <a:lstStyle/>
        <a:p>
          <a:r>
            <a:rPr lang="en-US" dirty="0"/>
            <a:t>Inclusion</a:t>
          </a:r>
        </a:p>
      </dgm:t>
    </dgm:pt>
    <dgm:pt modelId="{E2C64A51-2F95-4524-AC4A-72496965A784}" type="parTrans" cxnId="{747BD4C5-5429-4190-9403-697CE7EF3E2B}">
      <dgm:prSet/>
      <dgm:spPr/>
      <dgm:t>
        <a:bodyPr/>
        <a:lstStyle/>
        <a:p>
          <a:endParaRPr lang="en-US"/>
        </a:p>
      </dgm:t>
    </dgm:pt>
    <dgm:pt modelId="{A5DE883D-687C-4518-B710-4BBE160BB7DC}" type="sibTrans" cxnId="{747BD4C5-5429-4190-9403-697CE7EF3E2B}">
      <dgm:prSet/>
      <dgm:spPr/>
      <dgm:t>
        <a:bodyPr/>
        <a:lstStyle/>
        <a:p>
          <a:endParaRPr lang="en-US"/>
        </a:p>
      </dgm:t>
    </dgm:pt>
    <dgm:pt modelId="{CD7A2F49-4979-4AC8-B50B-77DE09994B9E}" type="asst">
      <dgm:prSet/>
      <dgm:spPr/>
      <dgm:t>
        <a:bodyPr/>
        <a:lstStyle/>
        <a:p>
          <a:r>
            <a:rPr lang="en-US" dirty="0"/>
            <a:t>Overloading</a:t>
          </a:r>
        </a:p>
      </dgm:t>
    </dgm:pt>
    <dgm:pt modelId="{CF4B4ECC-EED9-4E37-B897-F3441E3A46AC}" type="parTrans" cxnId="{0BE7954C-31D6-4F3E-8841-1787FA8F9DB8}">
      <dgm:prSet/>
      <dgm:spPr/>
      <dgm:t>
        <a:bodyPr/>
        <a:lstStyle/>
        <a:p>
          <a:endParaRPr lang="en-US"/>
        </a:p>
      </dgm:t>
    </dgm:pt>
    <dgm:pt modelId="{4773D38B-28D7-49E9-9E32-5A7499F8C073}" type="sibTrans" cxnId="{0BE7954C-31D6-4F3E-8841-1787FA8F9DB8}">
      <dgm:prSet/>
      <dgm:spPr/>
      <dgm:t>
        <a:bodyPr/>
        <a:lstStyle/>
        <a:p>
          <a:endParaRPr lang="en-US"/>
        </a:p>
      </dgm:t>
    </dgm:pt>
    <dgm:pt modelId="{0A712873-3770-4071-94DC-CC68A2652850}" type="asst">
      <dgm:prSet/>
      <dgm:spPr/>
      <dgm:t>
        <a:bodyPr/>
        <a:lstStyle/>
        <a:p>
          <a:r>
            <a:rPr lang="en-US" dirty="0"/>
            <a:t>Coercion</a:t>
          </a:r>
        </a:p>
      </dgm:t>
    </dgm:pt>
    <dgm:pt modelId="{B59972ED-65B1-4142-9C2F-A41C3FADC5C6}" type="parTrans" cxnId="{957BD9C9-DFE4-4EFA-8DCD-04E6C213075F}">
      <dgm:prSet/>
      <dgm:spPr/>
      <dgm:t>
        <a:bodyPr/>
        <a:lstStyle/>
        <a:p>
          <a:endParaRPr lang="en-US"/>
        </a:p>
      </dgm:t>
    </dgm:pt>
    <dgm:pt modelId="{0FE48625-B3C5-4061-A253-B35E3573E884}" type="sibTrans" cxnId="{957BD9C9-DFE4-4EFA-8DCD-04E6C213075F}">
      <dgm:prSet/>
      <dgm:spPr/>
      <dgm:t>
        <a:bodyPr/>
        <a:lstStyle/>
        <a:p>
          <a:endParaRPr lang="en-US"/>
        </a:p>
      </dgm:t>
    </dgm:pt>
    <dgm:pt modelId="{DD9CFB94-3C53-49D5-974A-1C46EA8F874B}" type="pres">
      <dgm:prSet presAssocID="{23A0EE9A-E20E-42D9-9E88-E1471E4873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AD39A4-7226-49AF-B6F0-4B37A324F9FA}" type="pres">
      <dgm:prSet presAssocID="{8C2C6811-9BB1-4236-80FF-80B662A1C346}" presName="hierRoot1" presStyleCnt="0">
        <dgm:presLayoutVars>
          <dgm:hierBranch val="init"/>
        </dgm:presLayoutVars>
      </dgm:prSet>
      <dgm:spPr/>
    </dgm:pt>
    <dgm:pt modelId="{D34AFA4B-50D8-4736-8E90-113640E12322}" type="pres">
      <dgm:prSet presAssocID="{8C2C6811-9BB1-4236-80FF-80B662A1C346}" presName="rootComposite1" presStyleCnt="0"/>
      <dgm:spPr/>
    </dgm:pt>
    <dgm:pt modelId="{BACF3EAC-F189-43E3-936C-F57C3BF3699F}" type="pres">
      <dgm:prSet presAssocID="{8C2C6811-9BB1-4236-80FF-80B662A1C346}" presName="rootText1" presStyleLbl="node0" presStyleIdx="0" presStyleCnt="1">
        <dgm:presLayoutVars>
          <dgm:chPref val="3"/>
        </dgm:presLayoutVars>
      </dgm:prSet>
      <dgm:spPr/>
    </dgm:pt>
    <dgm:pt modelId="{4A2952E9-91C4-4CDB-8546-F7DD1D6EE4DD}" type="pres">
      <dgm:prSet presAssocID="{8C2C6811-9BB1-4236-80FF-80B662A1C346}" presName="rootConnector1" presStyleLbl="node1" presStyleIdx="0" presStyleCnt="0"/>
      <dgm:spPr/>
    </dgm:pt>
    <dgm:pt modelId="{B11BC9E0-8C7F-4665-A941-A426AAEC0B73}" type="pres">
      <dgm:prSet presAssocID="{8C2C6811-9BB1-4236-80FF-80B662A1C346}" presName="hierChild2" presStyleCnt="0"/>
      <dgm:spPr/>
    </dgm:pt>
    <dgm:pt modelId="{44FE1FBD-B28A-4695-815D-415187AE3BE8}" type="pres">
      <dgm:prSet presAssocID="{8C2C6811-9BB1-4236-80FF-80B662A1C346}" presName="hierChild3" presStyleCnt="0"/>
      <dgm:spPr/>
    </dgm:pt>
    <dgm:pt modelId="{876279BD-2B5F-448E-8096-92450F4E12FB}" type="pres">
      <dgm:prSet presAssocID="{DD586CAA-4B35-4AC8-BCF5-634CE4D021E3}" presName="Name111" presStyleLbl="parChTrans1D2" presStyleIdx="0" presStyleCnt="2"/>
      <dgm:spPr/>
    </dgm:pt>
    <dgm:pt modelId="{20003E7F-337C-44AB-8046-1156E72F3E33}" type="pres">
      <dgm:prSet presAssocID="{A4EEA5A2-C486-4C4A-8D97-4C8D44878DCC}" presName="hierRoot3" presStyleCnt="0">
        <dgm:presLayoutVars>
          <dgm:hierBranch val="init"/>
        </dgm:presLayoutVars>
      </dgm:prSet>
      <dgm:spPr/>
    </dgm:pt>
    <dgm:pt modelId="{26E5FFC8-FA3D-4871-BA46-C7F024C893A4}" type="pres">
      <dgm:prSet presAssocID="{A4EEA5A2-C486-4C4A-8D97-4C8D44878DCC}" presName="rootComposite3" presStyleCnt="0"/>
      <dgm:spPr/>
    </dgm:pt>
    <dgm:pt modelId="{CCDD7959-E748-4404-846D-D50B8C02509B}" type="pres">
      <dgm:prSet presAssocID="{A4EEA5A2-C486-4C4A-8D97-4C8D44878DCC}" presName="rootText3" presStyleLbl="asst1" presStyleIdx="0" presStyleCnt="6">
        <dgm:presLayoutVars>
          <dgm:chPref val="3"/>
        </dgm:presLayoutVars>
      </dgm:prSet>
      <dgm:spPr/>
    </dgm:pt>
    <dgm:pt modelId="{A2FE4383-3AED-4CE0-94A3-B346575E7B6B}" type="pres">
      <dgm:prSet presAssocID="{A4EEA5A2-C486-4C4A-8D97-4C8D44878DCC}" presName="rootConnector3" presStyleLbl="asst1" presStyleIdx="0" presStyleCnt="6"/>
      <dgm:spPr/>
    </dgm:pt>
    <dgm:pt modelId="{8DC47B3B-EBE0-4048-8B6D-4552AD59B688}" type="pres">
      <dgm:prSet presAssocID="{A4EEA5A2-C486-4C4A-8D97-4C8D44878DCC}" presName="hierChild6" presStyleCnt="0"/>
      <dgm:spPr/>
    </dgm:pt>
    <dgm:pt modelId="{8F8022E3-AFDE-459E-AD0D-4584F69DE7ED}" type="pres">
      <dgm:prSet presAssocID="{A4EEA5A2-C486-4C4A-8D97-4C8D44878DCC}" presName="hierChild7" presStyleCnt="0"/>
      <dgm:spPr/>
    </dgm:pt>
    <dgm:pt modelId="{22D4A83E-EE0A-4C85-B721-8BCA8539D5CD}" type="pres">
      <dgm:prSet presAssocID="{DDA4E70A-6CD8-4BAF-8222-8B7FCB6C2849}" presName="Name111" presStyleLbl="parChTrans1D3" presStyleIdx="0" presStyleCnt="4"/>
      <dgm:spPr/>
    </dgm:pt>
    <dgm:pt modelId="{FC99E2EF-A9A0-4F91-9731-B0462F9914E6}" type="pres">
      <dgm:prSet presAssocID="{D50A0681-1EF1-40AE-889A-EBB277406EC0}" presName="hierRoot3" presStyleCnt="0">
        <dgm:presLayoutVars>
          <dgm:hierBranch val="init"/>
        </dgm:presLayoutVars>
      </dgm:prSet>
      <dgm:spPr/>
    </dgm:pt>
    <dgm:pt modelId="{6E3F4E4D-DA97-4205-96C1-0F3737638BB3}" type="pres">
      <dgm:prSet presAssocID="{D50A0681-1EF1-40AE-889A-EBB277406EC0}" presName="rootComposite3" presStyleCnt="0"/>
      <dgm:spPr/>
    </dgm:pt>
    <dgm:pt modelId="{1DA11658-76B0-4F70-98D4-F0C1EA79DE81}" type="pres">
      <dgm:prSet presAssocID="{D50A0681-1EF1-40AE-889A-EBB277406EC0}" presName="rootText3" presStyleLbl="asst1" presStyleIdx="1" presStyleCnt="6">
        <dgm:presLayoutVars>
          <dgm:chPref val="3"/>
        </dgm:presLayoutVars>
      </dgm:prSet>
      <dgm:spPr/>
    </dgm:pt>
    <dgm:pt modelId="{10389E73-53BA-4B71-BB3A-1498ACE04553}" type="pres">
      <dgm:prSet presAssocID="{D50A0681-1EF1-40AE-889A-EBB277406EC0}" presName="rootConnector3" presStyleLbl="asst1" presStyleIdx="1" presStyleCnt="6"/>
      <dgm:spPr/>
    </dgm:pt>
    <dgm:pt modelId="{31055E19-C698-4BAF-A3DD-D7F9A9B94ABC}" type="pres">
      <dgm:prSet presAssocID="{D50A0681-1EF1-40AE-889A-EBB277406EC0}" presName="hierChild6" presStyleCnt="0"/>
      <dgm:spPr/>
    </dgm:pt>
    <dgm:pt modelId="{2F3043C4-A2C1-4E74-BC7F-D436D0DF221D}" type="pres">
      <dgm:prSet presAssocID="{D50A0681-1EF1-40AE-889A-EBB277406EC0}" presName="hierChild7" presStyleCnt="0"/>
      <dgm:spPr/>
    </dgm:pt>
    <dgm:pt modelId="{47DA2502-B1F9-43A1-8609-C8EDB121C912}" type="pres">
      <dgm:prSet presAssocID="{E2C64A51-2F95-4524-AC4A-72496965A784}" presName="Name111" presStyleLbl="parChTrans1D3" presStyleIdx="1" presStyleCnt="4"/>
      <dgm:spPr/>
    </dgm:pt>
    <dgm:pt modelId="{4E3E6FF3-2062-4A64-A943-18E7498C5B33}" type="pres">
      <dgm:prSet presAssocID="{5EDABE36-E42B-4980-8E0A-34257781ABFE}" presName="hierRoot3" presStyleCnt="0">
        <dgm:presLayoutVars>
          <dgm:hierBranch val="init"/>
        </dgm:presLayoutVars>
      </dgm:prSet>
      <dgm:spPr/>
    </dgm:pt>
    <dgm:pt modelId="{1C41D86A-C790-4D6E-AB72-5EB7B869121B}" type="pres">
      <dgm:prSet presAssocID="{5EDABE36-E42B-4980-8E0A-34257781ABFE}" presName="rootComposite3" presStyleCnt="0"/>
      <dgm:spPr/>
    </dgm:pt>
    <dgm:pt modelId="{4FDD79CE-4571-495C-8C92-A8002FC8C1D5}" type="pres">
      <dgm:prSet presAssocID="{5EDABE36-E42B-4980-8E0A-34257781ABFE}" presName="rootText3" presStyleLbl="asst1" presStyleIdx="2" presStyleCnt="6">
        <dgm:presLayoutVars>
          <dgm:chPref val="3"/>
        </dgm:presLayoutVars>
      </dgm:prSet>
      <dgm:spPr/>
    </dgm:pt>
    <dgm:pt modelId="{0FFAAD26-2F1A-4818-98F8-08A3AA734A7F}" type="pres">
      <dgm:prSet presAssocID="{5EDABE36-E42B-4980-8E0A-34257781ABFE}" presName="rootConnector3" presStyleLbl="asst1" presStyleIdx="2" presStyleCnt="6"/>
      <dgm:spPr/>
    </dgm:pt>
    <dgm:pt modelId="{BD505F84-3BB1-4DC7-B0DE-8C60E0CCCEE7}" type="pres">
      <dgm:prSet presAssocID="{5EDABE36-E42B-4980-8E0A-34257781ABFE}" presName="hierChild6" presStyleCnt="0"/>
      <dgm:spPr/>
    </dgm:pt>
    <dgm:pt modelId="{219374D8-66F0-40CE-9DE9-CC47B4F55DE6}" type="pres">
      <dgm:prSet presAssocID="{5EDABE36-E42B-4980-8E0A-34257781ABFE}" presName="hierChild7" presStyleCnt="0"/>
      <dgm:spPr/>
    </dgm:pt>
    <dgm:pt modelId="{2FC4D250-1370-472E-89FE-F617C469BDB7}" type="pres">
      <dgm:prSet presAssocID="{ED942B0D-56FA-4955-A67F-B08556C07AB3}" presName="Name111" presStyleLbl="parChTrans1D2" presStyleIdx="1" presStyleCnt="2"/>
      <dgm:spPr/>
    </dgm:pt>
    <dgm:pt modelId="{740D5009-E3A6-455F-B586-3EA37CBFD7B6}" type="pres">
      <dgm:prSet presAssocID="{282B3A69-9747-4927-A36E-0AE5D6ABE01C}" presName="hierRoot3" presStyleCnt="0">
        <dgm:presLayoutVars>
          <dgm:hierBranch val="init"/>
        </dgm:presLayoutVars>
      </dgm:prSet>
      <dgm:spPr/>
    </dgm:pt>
    <dgm:pt modelId="{CCE19AC2-B742-442D-ABAE-29D07DDF9AD7}" type="pres">
      <dgm:prSet presAssocID="{282B3A69-9747-4927-A36E-0AE5D6ABE01C}" presName="rootComposite3" presStyleCnt="0"/>
      <dgm:spPr/>
    </dgm:pt>
    <dgm:pt modelId="{05B6D87C-5C3D-49C7-8D06-021915511D4D}" type="pres">
      <dgm:prSet presAssocID="{282B3A69-9747-4927-A36E-0AE5D6ABE01C}" presName="rootText3" presStyleLbl="asst1" presStyleIdx="3" presStyleCnt="6">
        <dgm:presLayoutVars>
          <dgm:chPref val="3"/>
        </dgm:presLayoutVars>
      </dgm:prSet>
      <dgm:spPr/>
    </dgm:pt>
    <dgm:pt modelId="{CDFB46F2-4E96-44EC-A4A8-E02014FF9B83}" type="pres">
      <dgm:prSet presAssocID="{282B3A69-9747-4927-A36E-0AE5D6ABE01C}" presName="rootConnector3" presStyleLbl="asst1" presStyleIdx="3" presStyleCnt="6"/>
      <dgm:spPr/>
    </dgm:pt>
    <dgm:pt modelId="{F01C5E28-5898-4180-A2DF-6634FD973618}" type="pres">
      <dgm:prSet presAssocID="{282B3A69-9747-4927-A36E-0AE5D6ABE01C}" presName="hierChild6" presStyleCnt="0"/>
      <dgm:spPr/>
    </dgm:pt>
    <dgm:pt modelId="{0925353E-68B1-408E-927C-3BAFFB448002}" type="pres">
      <dgm:prSet presAssocID="{282B3A69-9747-4927-A36E-0AE5D6ABE01C}" presName="hierChild7" presStyleCnt="0"/>
      <dgm:spPr/>
    </dgm:pt>
    <dgm:pt modelId="{B56D100B-A74E-4E8A-B5DB-5DA4AB94D1E8}" type="pres">
      <dgm:prSet presAssocID="{CF4B4ECC-EED9-4E37-B897-F3441E3A46AC}" presName="Name111" presStyleLbl="parChTrans1D3" presStyleIdx="2" presStyleCnt="4"/>
      <dgm:spPr/>
    </dgm:pt>
    <dgm:pt modelId="{C0C79104-5C31-49A9-899E-EDFD32EFB36C}" type="pres">
      <dgm:prSet presAssocID="{CD7A2F49-4979-4AC8-B50B-77DE09994B9E}" presName="hierRoot3" presStyleCnt="0">
        <dgm:presLayoutVars>
          <dgm:hierBranch val="init"/>
        </dgm:presLayoutVars>
      </dgm:prSet>
      <dgm:spPr/>
    </dgm:pt>
    <dgm:pt modelId="{D8B8490A-237D-45A8-8586-A1619F6F008C}" type="pres">
      <dgm:prSet presAssocID="{CD7A2F49-4979-4AC8-B50B-77DE09994B9E}" presName="rootComposite3" presStyleCnt="0"/>
      <dgm:spPr/>
    </dgm:pt>
    <dgm:pt modelId="{9CEEA738-8C8A-476F-BBE7-407948FB2174}" type="pres">
      <dgm:prSet presAssocID="{CD7A2F49-4979-4AC8-B50B-77DE09994B9E}" presName="rootText3" presStyleLbl="asst1" presStyleIdx="4" presStyleCnt="6">
        <dgm:presLayoutVars>
          <dgm:chPref val="3"/>
        </dgm:presLayoutVars>
      </dgm:prSet>
      <dgm:spPr/>
    </dgm:pt>
    <dgm:pt modelId="{68B33390-9197-4783-9CD6-62CD3AF490DE}" type="pres">
      <dgm:prSet presAssocID="{CD7A2F49-4979-4AC8-B50B-77DE09994B9E}" presName="rootConnector3" presStyleLbl="asst1" presStyleIdx="4" presStyleCnt="6"/>
      <dgm:spPr/>
    </dgm:pt>
    <dgm:pt modelId="{13CD5A80-2B88-4CF9-840D-B5A836C1FCC0}" type="pres">
      <dgm:prSet presAssocID="{CD7A2F49-4979-4AC8-B50B-77DE09994B9E}" presName="hierChild6" presStyleCnt="0"/>
      <dgm:spPr/>
    </dgm:pt>
    <dgm:pt modelId="{EDCED3C0-0FFC-4172-A1A4-6E8CC4644930}" type="pres">
      <dgm:prSet presAssocID="{CD7A2F49-4979-4AC8-B50B-77DE09994B9E}" presName="hierChild7" presStyleCnt="0"/>
      <dgm:spPr/>
    </dgm:pt>
    <dgm:pt modelId="{8D74BC87-15D6-43BB-8E9B-E768FDBCA1B7}" type="pres">
      <dgm:prSet presAssocID="{B59972ED-65B1-4142-9C2F-A41C3FADC5C6}" presName="Name111" presStyleLbl="parChTrans1D3" presStyleIdx="3" presStyleCnt="4"/>
      <dgm:spPr/>
    </dgm:pt>
    <dgm:pt modelId="{A7CE4E10-AED9-47B8-BC3B-7EF7645DA1DA}" type="pres">
      <dgm:prSet presAssocID="{0A712873-3770-4071-94DC-CC68A2652850}" presName="hierRoot3" presStyleCnt="0">
        <dgm:presLayoutVars>
          <dgm:hierBranch val="init"/>
        </dgm:presLayoutVars>
      </dgm:prSet>
      <dgm:spPr/>
    </dgm:pt>
    <dgm:pt modelId="{470D70C5-1994-4744-8A99-D87599E177E7}" type="pres">
      <dgm:prSet presAssocID="{0A712873-3770-4071-94DC-CC68A2652850}" presName="rootComposite3" presStyleCnt="0"/>
      <dgm:spPr/>
    </dgm:pt>
    <dgm:pt modelId="{BF52AFCB-1631-4748-B618-8D129BFB7BCF}" type="pres">
      <dgm:prSet presAssocID="{0A712873-3770-4071-94DC-CC68A2652850}" presName="rootText3" presStyleLbl="asst1" presStyleIdx="5" presStyleCnt="6">
        <dgm:presLayoutVars>
          <dgm:chPref val="3"/>
        </dgm:presLayoutVars>
      </dgm:prSet>
      <dgm:spPr/>
    </dgm:pt>
    <dgm:pt modelId="{4753953A-760E-4E3E-8DF4-8EF4A8EA9FD6}" type="pres">
      <dgm:prSet presAssocID="{0A712873-3770-4071-94DC-CC68A2652850}" presName="rootConnector3" presStyleLbl="asst1" presStyleIdx="5" presStyleCnt="6"/>
      <dgm:spPr/>
    </dgm:pt>
    <dgm:pt modelId="{DD78C5AA-D828-4AA0-A755-936C5057546D}" type="pres">
      <dgm:prSet presAssocID="{0A712873-3770-4071-94DC-CC68A2652850}" presName="hierChild6" presStyleCnt="0"/>
      <dgm:spPr/>
    </dgm:pt>
    <dgm:pt modelId="{36A1E0C0-515C-44B4-86BA-6A9210F9E7C2}" type="pres">
      <dgm:prSet presAssocID="{0A712873-3770-4071-94DC-CC68A2652850}" presName="hierChild7" presStyleCnt="0"/>
      <dgm:spPr/>
    </dgm:pt>
  </dgm:ptLst>
  <dgm:cxnLst>
    <dgm:cxn modelId="{1B6E4803-2D18-45E1-8618-B2D493063CAF}" srcId="{23A0EE9A-E20E-42D9-9E88-E1471E4873CC}" destId="{8C2C6811-9BB1-4236-80FF-80B662A1C346}" srcOrd="0" destOrd="0" parTransId="{9D92A1E4-C76D-442D-B19F-C8F9E4307BCB}" sibTransId="{6B8E16CC-70C2-4406-A974-F26F60EE78C1}"/>
    <dgm:cxn modelId="{D491F611-19E5-4F7F-9BF6-D679F779EC94}" type="presOf" srcId="{B59972ED-65B1-4142-9C2F-A41C3FADC5C6}" destId="{8D74BC87-15D6-43BB-8E9B-E768FDBCA1B7}" srcOrd="0" destOrd="0" presId="urn:microsoft.com/office/officeart/2005/8/layout/orgChart1"/>
    <dgm:cxn modelId="{12086813-74B8-42A8-8AAD-AB411B6C6F3F}" type="presOf" srcId="{ED942B0D-56FA-4955-A67F-B08556C07AB3}" destId="{2FC4D250-1370-472E-89FE-F617C469BDB7}" srcOrd="0" destOrd="0" presId="urn:microsoft.com/office/officeart/2005/8/layout/orgChart1"/>
    <dgm:cxn modelId="{C0DB271A-CD2B-45E2-9CDC-B58CA53F3A56}" srcId="{8C2C6811-9BB1-4236-80FF-80B662A1C346}" destId="{A4EEA5A2-C486-4C4A-8D97-4C8D44878DCC}" srcOrd="0" destOrd="0" parTransId="{DD586CAA-4B35-4AC8-BCF5-634CE4D021E3}" sibTransId="{0E7CDBD8-ADE4-454B-BA47-9C688059DFEB}"/>
    <dgm:cxn modelId="{8559F81A-F2B8-4E26-AECD-C474732DEED1}" type="presOf" srcId="{CF4B4ECC-EED9-4E37-B897-F3441E3A46AC}" destId="{B56D100B-A74E-4E8A-B5DB-5DA4AB94D1E8}" srcOrd="0" destOrd="0" presId="urn:microsoft.com/office/officeart/2005/8/layout/orgChart1"/>
    <dgm:cxn modelId="{E8F1E220-1EE0-405C-BCE8-D3950A618963}" type="presOf" srcId="{A4EEA5A2-C486-4C4A-8D97-4C8D44878DCC}" destId="{A2FE4383-3AED-4CE0-94A3-B346575E7B6B}" srcOrd="1" destOrd="0" presId="urn:microsoft.com/office/officeart/2005/8/layout/orgChart1"/>
    <dgm:cxn modelId="{FAE9814C-E482-4573-A948-E406A08C8877}" type="presOf" srcId="{0A712873-3770-4071-94DC-CC68A2652850}" destId="{BF52AFCB-1631-4748-B618-8D129BFB7BCF}" srcOrd="0" destOrd="0" presId="urn:microsoft.com/office/officeart/2005/8/layout/orgChart1"/>
    <dgm:cxn modelId="{0BE7954C-31D6-4F3E-8841-1787FA8F9DB8}" srcId="{282B3A69-9747-4927-A36E-0AE5D6ABE01C}" destId="{CD7A2F49-4979-4AC8-B50B-77DE09994B9E}" srcOrd="0" destOrd="0" parTransId="{CF4B4ECC-EED9-4E37-B897-F3441E3A46AC}" sibTransId="{4773D38B-28D7-49E9-9E32-5A7499F8C073}"/>
    <dgm:cxn modelId="{71F4C24C-9241-4FFD-A895-33357EF9D2C4}" srcId="{8C2C6811-9BB1-4236-80FF-80B662A1C346}" destId="{282B3A69-9747-4927-A36E-0AE5D6ABE01C}" srcOrd="1" destOrd="0" parTransId="{ED942B0D-56FA-4955-A67F-B08556C07AB3}" sibTransId="{7C2BBA26-C0E3-4E90-A3A4-09C9C5C98DDF}"/>
    <dgm:cxn modelId="{2508A472-976C-4DF6-896A-BCC8C20AC1A3}" type="presOf" srcId="{D50A0681-1EF1-40AE-889A-EBB277406EC0}" destId="{10389E73-53BA-4B71-BB3A-1498ACE04553}" srcOrd="1" destOrd="0" presId="urn:microsoft.com/office/officeart/2005/8/layout/orgChart1"/>
    <dgm:cxn modelId="{7E095D73-195C-48BE-A6B9-A0EBAF7016A7}" type="presOf" srcId="{282B3A69-9747-4927-A36E-0AE5D6ABE01C}" destId="{05B6D87C-5C3D-49C7-8D06-021915511D4D}" srcOrd="0" destOrd="0" presId="urn:microsoft.com/office/officeart/2005/8/layout/orgChart1"/>
    <dgm:cxn modelId="{93B8227C-EC6E-475D-99C9-0E385F5BB039}" type="presOf" srcId="{282B3A69-9747-4927-A36E-0AE5D6ABE01C}" destId="{CDFB46F2-4E96-44EC-A4A8-E02014FF9B83}" srcOrd="1" destOrd="0" presId="urn:microsoft.com/office/officeart/2005/8/layout/orgChart1"/>
    <dgm:cxn modelId="{F637D583-F475-45BF-8DCC-AF4652B128BA}" type="presOf" srcId="{5EDABE36-E42B-4980-8E0A-34257781ABFE}" destId="{0FFAAD26-2F1A-4818-98F8-08A3AA734A7F}" srcOrd="1" destOrd="0" presId="urn:microsoft.com/office/officeart/2005/8/layout/orgChart1"/>
    <dgm:cxn modelId="{0F38AF86-B673-48F8-8597-83318D892756}" type="presOf" srcId="{0A712873-3770-4071-94DC-CC68A2652850}" destId="{4753953A-760E-4E3E-8DF4-8EF4A8EA9FD6}" srcOrd="1" destOrd="0" presId="urn:microsoft.com/office/officeart/2005/8/layout/orgChart1"/>
    <dgm:cxn modelId="{7F768187-F9AF-4EC1-A079-4A28F1CEC6E6}" type="presOf" srcId="{8C2C6811-9BB1-4236-80FF-80B662A1C346}" destId="{4A2952E9-91C4-4CDB-8546-F7DD1D6EE4DD}" srcOrd="1" destOrd="0" presId="urn:microsoft.com/office/officeart/2005/8/layout/orgChart1"/>
    <dgm:cxn modelId="{9172BD8D-026D-43CC-9AF6-7D5989C4416B}" type="presOf" srcId="{23A0EE9A-E20E-42D9-9E88-E1471E4873CC}" destId="{DD9CFB94-3C53-49D5-974A-1C46EA8F874B}" srcOrd="0" destOrd="0" presId="urn:microsoft.com/office/officeart/2005/8/layout/orgChart1"/>
    <dgm:cxn modelId="{16163990-F1AE-4F2E-B26A-3E0C06AB9E50}" srcId="{A4EEA5A2-C486-4C4A-8D97-4C8D44878DCC}" destId="{D50A0681-1EF1-40AE-889A-EBB277406EC0}" srcOrd="0" destOrd="0" parTransId="{DDA4E70A-6CD8-4BAF-8222-8B7FCB6C2849}" sibTransId="{1842F88D-8DF2-48AE-B3EA-FA1D7AFDE2FB}"/>
    <dgm:cxn modelId="{3FB37C90-6D12-4AEA-9386-E296FB0A4274}" type="presOf" srcId="{CD7A2F49-4979-4AC8-B50B-77DE09994B9E}" destId="{9CEEA738-8C8A-476F-BBE7-407948FB2174}" srcOrd="0" destOrd="0" presId="urn:microsoft.com/office/officeart/2005/8/layout/orgChart1"/>
    <dgm:cxn modelId="{7F6B88B6-C938-454F-A8BF-066A551C69FA}" type="presOf" srcId="{DD586CAA-4B35-4AC8-BCF5-634CE4D021E3}" destId="{876279BD-2B5F-448E-8096-92450F4E12FB}" srcOrd="0" destOrd="0" presId="urn:microsoft.com/office/officeart/2005/8/layout/orgChart1"/>
    <dgm:cxn modelId="{6FC9E1BA-7DA3-4510-BF58-2BC89B0C2F52}" type="presOf" srcId="{8C2C6811-9BB1-4236-80FF-80B662A1C346}" destId="{BACF3EAC-F189-43E3-936C-F57C3BF3699F}" srcOrd="0" destOrd="0" presId="urn:microsoft.com/office/officeart/2005/8/layout/orgChart1"/>
    <dgm:cxn modelId="{168B13BD-6FAB-4B75-8742-1CB3ABBD2118}" type="presOf" srcId="{D50A0681-1EF1-40AE-889A-EBB277406EC0}" destId="{1DA11658-76B0-4F70-98D4-F0C1EA79DE81}" srcOrd="0" destOrd="0" presId="urn:microsoft.com/office/officeart/2005/8/layout/orgChart1"/>
    <dgm:cxn modelId="{5A5776C2-269A-49F0-AFE3-D1A3DD21EF51}" type="presOf" srcId="{A4EEA5A2-C486-4C4A-8D97-4C8D44878DCC}" destId="{CCDD7959-E748-4404-846D-D50B8C02509B}" srcOrd="0" destOrd="0" presId="urn:microsoft.com/office/officeart/2005/8/layout/orgChart1"/>
    <dgm:cxn modelId="{747BD4C5-5429-4190-9403-697CE7EF3E2B}" srcId="{A4EEA5A2-C486-4C4A-8D97-4C8D44878DCC}" destId="{5EDABE36-E42B-4980-8E0A-34257781ABFE}" srcOrd="1" destOrd="0" parTransId="{E2C64A51-2F95-4524-AC4A-72496965A784}" sibTransId="{A5DE883D-687C-4518-B710-4BBE160BB7DC}"/>
    <dgm:cxn modelId="{957BD9C9-DFE4-4EFA-8DCD-04E6C213075F}" srcId="{282B3A69-9747-4927-A36E-0AE5D6ABE01C}" destId="{0A712873-3770-4071-94DC-CC68A2652850}" srcOrd="1" destOrd="0" parTransId="{B59972ED-65B1-4142-9C2F-A41C3FADC5C6}" sibTransId="{0FE48625-B3C5-4061-A253-B35E3573E884}"/>
    <dgm:cxn modelId="{84064ADF-1BF0-48D2-A921-033E440749C6}" type="presOf" srcId="{E2C64A51-2F95-4524-AC4A-72496965A784}" destId="{47DA2502-B1F9-43A1-8609-C8EDB121C912}" srcOrd="0" destOrd="0" presId="urn:microsoft.com/office/officeart/2005/8/layout/orgChart1"/>
    <dgm:cxn modelId="{66D265E0-02FE-45B1-8160-3A206704B9EF}" type="presOf" srcId="{5EDABE36-E42B-4980-8E0A-34257781ABFE}" destId="{4FDD79CE-4571-495C-8C92-A8002FC8C1D5}" srcOrd="0" destOrd="0" presId="urn:microsoft.com/office/officeart/2005/8/layout/orgChart1"/>
    <dgm:cxn modelId="{64CD2CEB-9A7D-460F-ABEF-BEB990AC0661}" type="presOf" srcId="{CD7A2F49-4979-4AC8-B50B-77DE09994B9E}" destId="{68B33390-9197-4783-9CD6-62CD3AF490DE}" srcOrd="1" destOrd="0" presId="urn:microsoft.com/office/officeart/2005/8/layout/orgChart1"/>
    <dgm:cxn modelId="{A98166ED-CE9E-4A00-A61A-E5DFE9C5BF8D}" type="presOf" srcId="{DDA4E70A-6CD8-4BAF-8222-8B7FCB6C2849}" destId="{22D4A83E-EE0A-4C85-B721-8BCA8539D5CD}" srcOrd="0" destOrd="0" presId="urn:microsoft.com/office/officeart/2005/8/layout/orgChart1"/>
    <dgm:cxn modelId="{D6B02661-5DE7-4DF9-B3E0-63121F8A6165}" type="presParOf" srcId="{DD9CFB94-3C53-49D5-974A-1C46EA8F874B}" destId="{BEAD39A4-7226-49AF-B6F0-4B37A324F9FA}" srcOrd="0" destOrd="0" presId="urn:microsoft.com/office/officeart/2005/8/layout/orgChart1"/>
    <dgm:cxn modelId="{14B66A3A-0D32-478F-90E4-5696E8703712}" type="presParOf" srcId="{BEAD39A4-7226-49AF-B6F0-4B37A324F9FA}" destId="{D34AFA4B-50D8-4736-8E90-113640E12322}" srcOrd="0" destOrd="0" presId="urn:microsoft.com/office/officeart/2005/8/layout/orgChart1"/>
    <dgm:cxn modelId="{FC165D53-045A-4759-8F50-A305F7373629}" type="presParOf" srcId="{D34AFA4B-50D8-4736-8E90-113640E12322}" destId="{BACF3EAC-F189-43E3-936C-F57C3BF3699F}" srcOrd="0" destOrd="0" presId="urn:microsoft.com/office/officeart/2005/8/layout/orgChart1"/>
    <dgm:cxn modelId="{317F788D-9EE7-4C19-B26C-DCD0F0B629EB}" type="presParOf" srcId="{D34AFA4B-50D8-4736-8E90-113640E12322}" destId="{4A2952E9-91C4-4CDB-8546-F7DD1D6EE4DD}" srcOrd="1" destOrd="0" presId="urn:microsoft.com/office/officeart/2005/8/layout/orgChart1"/>
    <dgm:cxn modelId="{407972A9-FD69-4555-A54A-63D84BBD72F9}" type="presParOf" srcId="{BEAD39A4-7226-49AF-B6F0-4B37A324F9FA}" destId="{B11BC9E0-8C7F-4665-A941-A426AAEC0B73}" srcOrd="1" destOrd="0" presId="urn:microsoft.com/office/officeart/2005/8/layout/orgChart1"/>
    <dgm:cxn modelId="{F93417FE-AEEA-496B-B0CD-4E68A574FEF3}" type="presParOf" srcId="{BEAD39A4-7226-49AF-B6F0-4B37A324F9FA}" destId="{44FE1FBD-B28A-4695-815D-415187AE3BE8}" srcOrd="2" destOrd="0" presId="urn:microsoft.com/office/officeart/2005/8/layout/orgChart1"/>
    <dgm:cxn modelId="{CB37BC77-CCBA-4EEA-8FB3-57D28030ACBA}" type="presParOf" srcId="{44FE1FBD-B28A-4695-815D-415187AE3BE8}" destId="{876279BD-2B5F-448E-8096-92450F4E12FB}" srcOrd="0" destOrd="0" presId="urn:microsoft.com/office/officeart/2005/8/layout/orgChart1"/>
    <dgm:cxn modelId="{250EA5C3-93AB-427A-9391-2AE01C84AD66}" type="presParOf" srcId="{44FE1FBD-B28A-4695-815D-415187AE3BE8}" destId="{20003E7F-337C-44AB-8046-1156E72F3E33}" srcOrd="1" destOrd="0" presId="urn:microsoft.com/office/officeart/2005/8/layout/orgChart1"/>
    <dgm:cxn modelId="{76E01893-EB2D-48CC-B646-1817CF18EE24}" type="presParOf" srcId="{20003E7F-337C-44AB-8046-1156E72F3E33}" destId="{26E5FFC8-FA3D-4871-BA46-C7F024C893A4}" srcOrd="0" destOrd="0" presId="urn:microsoft.com/office/officeart/2005/8/layout/orgChart1"/>
    <dgm:cxn modelId="{C2C5BC51-D721-4577-9BA4-330E9D032ABF}" type="presParOf" srcId="{26E5FFC8-FA3D-4871-BA46-C7F024C893A4}" destId="{CCDD7959-E748-4404-846D-D50B8C02509B}" srcOrd="0" destOrd="0" presId="urn:microsoft.com/office/officeart/2005/8/layout/orgChart1"/>
    <dgm:cxn modelId="{815B64C6-EC99-454D-8615-876B9311C126}" type="presParOf" srcId="{26E5FFC8-FA3D-4871-BA46-C7F024C893A4}" destId="{A2FE4383-3AED-4CE0-94A3-B346575E7B6B}" srcOrd="1" destOrd="0" presId="urn:microsoft.com/office/officeart/2005/8/layout/orgChart1"/>
    <dgm:cxn modelId="{4A89F8A7-BFB6-4956-A17E-F9089C37AEC6}" type="presParOf" srcId="{20003E7F-337C-44AB-8046-1156E72F3E33}" destId="{8DC47B3B-EBE0-4048-8B6D-4552AD59B688}" srcOrd="1" destOrd="0" presId="urn:microsoft.com/office/officeart/2005/8/layout/orgChart1"/>
    <dgm:cxn modelId="{5B4D659E-0DB9-4481-AADA-E292C896BB6C}" type="presParOf" srcId="{20003E7F-337C-44AB-8046-1156E72F3E33}" destId="{8F8022E3-AFDE-459E-AD0D-4584F69DE7ED}" srcOrd="2" destOrd="0" presId="urn:microsoft.com/office/officeart/2005/8/layout/orgChart1"/>
    <dgm:cxn modelId="{26CD1383-7963-4277-96A4-F1461FE1D813}" type="presParOf" srcId="{8F8022E3-AFDE-459E-AD0D-4584F69DE7ED}" destId="{22D4A83E-EE0A-4C85-B721-8BCA8539D5CD}" srcOrd="0" destOrd="0" presId="urn:microsoft.com/office/officeart/2005/8/layout/orgChart1"/>
    <dgm:cxn modelId="{FEA94634-CA4C-414D-AC16-88CBAD974B26}" type="presParOf" srcId="{8F8022E3-AFDE-459E-AD0D-4584F69DE7ED}" destId="{FC99E2EF-A9A0-4F91-9731-B0462F9914E6}" srcOrd="1" destOrd="0" presId="urn:microsoft.com/office/officeart/2005/8/layout/orgChart1"/>
    <dgm:cxn modelId="{69515F27-FE95-4C87-9D1D-40E0FD1492C4}" type="presParOf" srcId="{FC99E2EF-A9A0-4F91-9731-B0462F9914E6}" destId="{6E3F4E4D-DA97-4205-96C1-0F3737638BB3}" srcOrd="0" destOrd="0" presId="urn:microsoft.com/office/officeart/2005/8/layout/orgChart1"/>
    <dgm:cxn modelId="{C7FD551F-02EE-4E91-9DFE-B2E35ABEF886}" type="presParOf" srcId="{6E3F4E4D-DA97-4205-96C1-0F3737638BB3}" destId="{1DA11658-76B0-4F70-98D4-F0C1EA79DE81}" srcOrd="0" destOrd="0" presId="urn:microsoft.com/office/officeart/2005/8/layout/orgChart1"/>
    <dgm:cxn modelId="{05741094-403C-45F1-9237-E2E4707561F3}" type="presParOf" srcId="{6E3F4E4D-DA97-4205-96C1-0F3737638BB3}" destId="{10389E73-53BA-4B71-BB3A-1498ACE04553}" srcOrd="1" destOrd="0" presId="urn:microsoft.com/office/officeart/2005/8/layout/orgChart1"/>
    <dgm:cxn modelId="{EFD2C65F-FBB1-4D78-BCDB-1BDB3DD281EB}" type="presParOf" srcId="{FC99E2EF-A9A0-4F91-9731-B0462F9914E6}" destId="{31055E19-C698-4BAF-A3DD-D7F9A9B94ABC}" srcOrd="1" destOrd="0" presId="urn:microsoft.com/office/officeart/2005/8/layout/orgChart1"/>
    <dgm:cxn modelId="{2C3F4B6A-81F2-407E-A3B1-F337159CE9EF}" type="presParOf" srcId="{FC99E2EF-A9A0-4F91-9731-B0462F9914E6}" destId="{2F3043C4-A2C1-4E74-BC7F-D436D0DF221D}" srcOrd="2" destOrd="0" presId="urn:microsoft.com/office/officeart/2005/8/layout/orgChart1"/>
    <dgm:cxn modelId="{34A81197-F152-47A0-83B0-4DBB89BB663E}" type="presParOf" srcId="{8F8022E3-AFDE-459E-AD0D-4584F69DE7ED}" destId="{47DA2502-B1F9-43A1-8609-C8EDB121C912}" srcOrd="2" destOrd="0" presId="urn:microsoft.com/office/officeart/2005/8/layout/orgChart1"/>
    <dgm:cxn modelId="{E7FAA112-D894-4277-B0AE-85623EA8C1AD}" type="presParOf" srcId="{8F8022E3-AFDE-459E-AD0D-4584F69DE7ED}" destId="{4E3E6FF3-2062-4A64-A943-18E7498C5B33}" srcOrd="3" destOrd="0" presId="urn:microsoft.com/office/officeart/2005/8/layout/orgChart1"/>
    <dgm:cxn modelId="{FC40003C-0421-4DCE-A809-DDE17997BA29}" type="presParOf" srcId="{4E3E6FF3-2062-4A64-A943-18E7498C5B33}" destId="{1C41D86A-C790-4D6E-AB72-5EB7B869121B}" srcOrd="0" destOrd="0" presId="urn:microsoft.com/office/officeart/2005/8/layout/orgChart1"/>
    <dgm:cxn modelId="{6693284D-0777-4403-AF99-60C1F11B19E2}" type="presParOf" srcId="{1C41D86A-C790-4D6E-AB72-5EB7B869121B}" destId="{4FDD79CE-4571-495C-8C92-A8002FC8C1D5}" srcOrd="0" destOrd="0" presId="urn:microsoft.com/office/officeart/2005/8/layout/orgChart1"/>
    <dgm:cxn modelId="{90990011-A9E9-4A78-A6D6-3AB79904AD62}" type="presParOf" srcId="{1C41D86A-C790-4D6E-AB72-5EB7B869121B}" destId="{0FFAAD26-2F1A-4818-98F8-08A3AA734A7F}" srcOrd="1" destOrd="0" presId="urn:microsoft.com/office/officeart/2005/8/layout/orgChart1"/>
    <dgm:cxn modelId="{3EBD5666-0B91-43F0-979E-BC7B55A87929}" type="presParOf" srcId="{4E3E6FF3-2062-4A64-A943-18E7498C5B33}" destId="{BD505F84-3BB1-4DC7-B0DE-8C60E0CCCEE7}" srcOrd="1" destOrd="0" presId="urn:microsoft.com/office/officeart/2005/8/layout/orgChart1"/>
    <dgm:cxn modelId="{1A93DAF1-58D4-4E00-8F2E-C480F445027A}" type="presParOf" srcId="{4E3E6FF3-2062-4A64-A943-18E7498C5B33}" destId="{219374D8-66F0-40CE-9DE9-CC47B4F55DE6}" srcOrd="2" destOrd="0" presId="urn:microsoft.com/office/officeart/2005/8/layout/orgChart1"/>
    <dgm:cxn modelId="{778162C5-E185-42CF-B763-B537730007FE}" type="presParOf" srcId="{44FE1FBD-B28A-4695-815D-415187AE3BE8}" destId="{2FC4D250-1370-472E-89FE-F617C469BDB7}" srcOrd="2" destOrd="0" presId="urn:microsoft.com/office/officeart/2005/8/layout/orgChart1"/>
    <dgm:cxn modelId="{4013B47B-31E8-4F97-A920-E641283D7DE7}" type="presParOf" srcId="{44FE1FBD-B28A-4695-815D-415187AE3BE8}" destId="{740D5009-E3A6-455F-B586-3EA37CBFD7B6}" srcOrd="3" destOrd="0" presId="urn:microsoft.com/office/officeart/2005/8/layout/orgChart1"/>
    <dgm:cxn modelId="{037E055F-DEE0-42AA-A4B9-AC3D4B63952A}" type="presParOf" srcId="{740D5009-E3A6-455F-B586-3EA37CBFD7B6}" destId="{CCE19AC2-B742-442D-ABAE-29D07DDF9AD7}" srcOrd="0" destOrd="0" presId="urn:microsoft.com/office/officeart/2005/8/layout/orgChart1"/>
    <dgm:cxn modelId="{3C504B98-58EA-42E8-A2DB-506D8A1A1CC5}" type="presParOf" srcId="{CCE19AC2-B742-442D-ABAE-29D07DDF9AD7}" destId="{05B6D87C-5C3D-49C7-8D06-021915511D4D}" srcOrd="0" destOrd="0" presId="urn:microsoft.com/office/officeart/2005/8/layout/orgChart1"/>
    <dgm:cxn modelId="{A2CCE7CA-888C-4D91-BD25-6B1BE628D5E7}" type="presParOf" srcId="{CCE19AC2-B742-442D-ABAE-29D07DDF9AD7}" destId="{CDFB46F2-4E96-44EC-A4A8-E02014FF9B83}" srcOrd="1" destOrd="0" presId="urn:microsoft.com/office/officeart/2005/8/layout/orgChart1"/>
    <dgm:cxn modelId="{BE11310C-E56A-4BCB-8995-7E9A5941850D}" type="presParOf" srcId="{740D5009-E3A6-455F-B586-3EA37CBFD7B6}" destId="{F01C5E28-5898-4180-A2DF-6634FD973618}" srcOrd="1" destOrd="0" presId="urn:microsoft.com/office/officeart/2005/8/layout/orgChart1"/>
    <dgm:cxn modelId="{7E5D4913-D743-4A95-BA14-B7349093E730}" type="presParOf" srcId="{740D5009-E3A6-455F-B586-3EA37CBFD7B6}" destId="{0925353E-68B1-408E-927C-3BAFFB448002}" srcOrd="2" destOrd="0" presId="urn:microsoft.com/office/officeart/2005/8/layout/orgChart1"/>
    <dgm:cxn modelId="{EECEFAB5-3853-4B47-8158-0E60BECCBE02}" type="presParOf" srcId="{0925353E-68B1-408E-927C-3BAFFB448002}" destId="{B56D100B-A74E-4E8A-B5DB-5DA4AB94D1E8}" srcOrd="0" destOrd="0" presId="urn:microsoft.com/office/officeart/2005/8/layout/orgChart1"/>
    <dgm:cxn modelId="{339B30EC-7990-4119-8E3D-46A3D18387D9}" type="presParOf" srcId="{0925353E-68B1-408E-927C-3BAFFB448002}" destId="{C0C79104-5C31-49A9-899E-EDFD32EFB36C}" srcOrd="1" destOrd="0" presId="urn:microsoft.com/office/officeart/2005/8/layout/orgChart1"/>
    <dgm:cxn modelId="{575A6721-D6FB-4589-98DB-F2C3D2F8C763}" type="presParOf" srcId="{C0C79104-5C31-49A9-899E-EDFD32EFB36C}" destId="{D8B8490A-237D-45A8-8586-A1619F6F008C}" srcOrd="0" destOrd="0" presId="urn:microsoft.com/office/officeart/2005/8/layout/orgChart1"/>
    <dgm:cxn modelId="{70C899C2-6294-402E-8441-1C7422C9C6BA}" type="presParOf" srcId="{D8B8490A-237D-45A8-8586-A1619F6F008C}" destId="{9CEEA738-8C8A-476F-BBE7-407948FB2174}" srcOrd="0" destOrd="0" presId="urn:microsoft.com/office/officeart/2005/8/layout/orgChart1"/>
    <dgm:cxn modelId="{9C2B616D-ABF3-429D-A02D-461377BFC63F}" type="presParOf" srcId="{D8B8490A-237D-45A8-8586-A1619F6F008C}" destId="{68B33390-9197-4783-9CD6-62CD3AF490DE}" srcOrd="1" destOrd="0" presId="urn:microsoft.com/office/officeart/2005/8/layout/orgChart1"/>
    <dgm:cxn modelId="{7214523B-7D97-4B97-855E-463963D4FDC3}" type="presParOf" srcId="{C0C79104-5C31-49A9-899E-EDFD32EFB36C}" destId="{13CD5A80-2B88-4CF9-840D-B5A836C1FCC0}" srcOrd="1" destOrd="0" presId="urn:microsoft.com/office/officeart/2005/8/layout/orgChart1"/>
    <dgm:cxn modelId="{E3CC8C68-3474-4487-A549-2F8E8108DBC5}" type="presParOf" srcId="{C0C79104-5C31-49A9-899E-EDFD32EFB36C}" destId="{EDCED3C0-0FFC-4172-A1A4-6E8CC4644930}" srcOrd="2" destOrd="0" presId="urn:microsoft.com/office/officeart/2005/8/layout/orgChart1"/>
    <dgm:cxn modelId="{6A1E7DA3-4061-4F11-A89D-1C96EA704764}" type="presParOf" srcId="{0925353E-68B1-408E-927C-3BAFFB448002}" destId="{8D74BC87-15D6-43BB-8E9B-E768FDBCA1B7}" srcOrd="2" destOrd="0" presId="urn:microsoft.com/office/officeart/2005/8/layout/orgChart1"/>
    <dgm:cxn modelId="{3E9BF55F-9300-410A-8C15-D31B05AE16AF}" type="presParOf" srcId="{0925353E-68B1-408E-927C-3BAFFB448002}" destId="{A7CE4E10-AED9-47B8-BC3B-7EF7645DA1DA}" srcOrd="3" destOrd="0" presId="urn:microsoft.com/office/officeart/2005/8/layout/orgChart1"/>
    <dgm:cxn modelId="{959749DF-6D99-418A-BF4E-AA0D0A636E90}" type="presParOf" srcId="{A7CE4E10-AED9-47B8-BC3B-7EF7645DA1DA}" destId="{470D70C5-1994-4744-8A99-D87599E177E7}" srcOrd="0" destOrd="0" presId="urn:microsoft.com/office/officeart/2005/8/layout/orgChart1"/>
    <dgm:cxn modelId="{55936B81-7F1D-4C5F-9180-0B5D592B50C8}" type="presParOf" srcId="{470D70C5-1994-4744-8A99-D87599E177E7}" destId="{BF52AFCB-1631-4748-B618-8D129BFB7BCF}" srcOrd="0" destOrd="0" presId="urn:microsoft.com/office/officeart/2005/8/layout/orgChart1"/>
    <dgm:cxn modelId="{E8C1D0AF-1CB3-43C3-BC96-01720E16BEC0}" type="presParOf" srcId="{470D70C5-1994-4744-8A99-D87599E177E7}" destId="{4753953A-760E-4E3E-8DF4-8EF4A8EA9FD6}" srcOrd="1" destOrd="0" presId="urn:microsoft.com/office/officeart/2005/8/layout/orgChart1"/>
    <dgm:cxn modelId="{CF3BB782-ACC9-4F56-B413-C728B66EE076}" type="presParOf" srcId="{A7CE4E10-AED9-47B8-BC3B-7EF7645DA1DA}" destId="{DD78C5AA-D828-4AA0-A755-936C5057546D}" srcOrd="1" destOrd="0" presId="urn:microsoft.com/office/officeart/2005/8/layout/orgChart1"/>
    <dgm:cxn modelId="{8E6F58EE-7BD6-44E6-A505-361A088A1948}" type="presParOf" srcId="{A7CE4E10-AED9-47B8-BC3B-7EF7645DA1DA}" destId="{36A1E0C0-515C-44B4-86BA-6A9210F9E7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4BC87-15D6-43BB-8E9B-E768FDBCA1B7}">
      <dsp:nvSpPr>
        <dsp:cNvPr id="0" name=""/>
        <dsp:cNvSpPr/>
      </dsp:nvSpPr>
      <dsp:spPr>
        <a:xfrm>
          <a:off x="4010791" y="2235642"/>
          <a:ext cx="119389" cy="523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038"/>
              </a:lnTo>
              <a:lnTo>
                <a:pt x="119389" y="5230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D100B-A74E-4E8A-B5DB-5DA4AB94D1E8}">
      <dsp:nvSpPr>
        <dsp:cNvPr id="0" name=""/>
        <dsp:cNvSpPr/>
      </dsp:nvSpPr>
      <dsp:spPr>
        <a:xfrm>
          <a:off x="3891402" y="2235642"/>
          <a:ext cx="119389" cy="523038"/>
        </a:xfrm>
        <a:custGeom>
          <a:avLst/>
          <a:gdLst/>
          <a:ahLst/>
          <a:cxnLst/>
          <a:rect l="0" t="0" r="0" b="0"/>
          <a:pathLst>
            <a:path>
              <a:moveTo>
                <a:pt x="119389" y="0"/>
              </a:moveTo>
              <a:lnTo>
                <a:pt x="119389" y="523038"/>
              </a:lnTo>
              <a:lnTo>
                <a:pt x="0" y="5230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4D250-1370-472E-89FE-F617C469BDB7}">
      <dsp:nvSpPr>
        <dsp:cNvPr id="0" name=""/>
        <dsp:cNvSpPr/>
      </dsp:nvSpPr>
      <dsp:spPr>
        <a:xfrm>
          <a:off x="2634973" y="1428344"/>
          <a:ext cx="807298" cy="523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038"/>
              </a:lnTo>
              <a:lnTo>
                <a:pt x="807298" y="52303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A2502-B1F9-43A1-8609-C8EDB121C912}">
      <dsp:nvSpPr>
        <dsp:cNvPr id="0" name=""/>
        <dsp:cNvSpPr/>
      </dsp:nvSpPr>
      <dsp:spPr>
        <a:xfrm>
          <a:off x="1259155" y="2235642"/>
          <a:ext cx="119389" cy="523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038"/>
              </a:lnTo>
              <a:lnTo>
                <a:pt x="119389" y="5230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A83E-EE0A-4C85-B721-8BCA8539D5CD}">
      <dsp:nvSpPr>
        <dsp:cNvPr id="0" name=""/>
        <dsp:cNvSpPr/>
      </dsp:nvSpPr>
      <dsp:spPr>
        <a:xfrm>
          <a:off x="1139765" y="2235642"/>
          <a:ext cx="119389" cy="523038"/>
        </a:xfrm>
        <a:custGeom>
          <a:avLst/>
          <a:gdLst/>
          <a:ahLst/>
          <a:cxnLst/>
          <a:rect l="0" t="0" r="0" b="0"/>
          <a:pathLst>
            <a:path>
              <a:moveTo>
                <a:pt x="119389" y="0"/>
              </a:moveTo>
              <a:lnTo>
                <a:pt x="119389" y="523038"/>
              </a:lnTo>
              <a:lnTo>
                <a:pt x="0" y="5230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279BD-2B5F-448E-8096-92450F4E12FB}">
      <dsp:nvSpPr>
        <dsp:cNvPr id="0" name=""/>
        <dsp:cNvSpPr/>
      </dsp:nvSpPr>
      <dsp:spPr>
        <a:xfrm>
          <a:off x="1827675" y="1428344"/>
          <a:ext cx="807298" cy="523038"/>
        </a:xfrm>
        <a:custGeom>
          <a:avLst/>
          <a:gdLst/>
          <a:ahLst/>
          <a:cxnLst/>
          <a:rect l="0" t="0" r="0" b="0"/>
          <a:pathLst>
            <a:path>
              <a:moveTo>
                <a:pt x="807298" y="0"/>
              </a:moveTo>
              <a:lnTo>
                <a:pt x="807298" y="523038"/>
              </a:lnTo>
              <a:lnTo>
                <a:pt x="0" y="52303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F3EAC-F189-43E3-936C-F57C3BF3699F}">
      <dsp:nvSpPr>
        <dsp:cNvPr id="0" name=""/>
        <dsp:cNvSpPr/>
      </dsp:nvSpPr>
      <dsp:spPr>
        <a:xfrm>
          <a:off x="2066453" y="859824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Polymorphism</a:t>
          </a:r>
        </a:p>
      </dsp:txBody>
      <dsp:txXfrm>
        <a:off x="2066453" y="859824"/>
        <a:ext cx="1137039" cy="568519"/>
      </dsp:txXfrm>
    </dsp:sp>
    <dsp:sp modelId="{CCDD7959-E748-4404-846D-D50B8C02509B}">
      <dsp:nvSpPr>
        <dsp:cNvPr id="0" name=""/>
        <dsp:cNvSpPr/>
      </dsp:nvSpPr>
      <dsp:spPr>
        <a:xfrm>
          <a:off x="690635" y="1667122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Universal</a:t>
          </a:r>
        </a:p>
      </dsp:txBody>
      <dsp:txXfrm>
        <a:off x="690635" y="1667122"/>
        <a:ext cx="1137039" cy="568519"/>
      </dsp:txXfrm>
    </dsp:sp>
    <dsp:sp modelId="{1DA11658-76B0-4F70-98D4-F0C1EA79DE81}">
      <dsp:nvSpPr>
        <dsp:cNvPr id="0" name=""/>
        <dsp:cNvSpPr/>
      </dsp:nvSpPr>
      <dsp:spPr>
        <a:xfrm>
          <a:off x="2726" y="2474420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Parametric</a:t>
          </a:r>
        </a:p>
      </dsp:txBody>
      <dsp:txXfrm>
        <a:off x="2726" y="2474420"/>
        <a:ext cx="1137039" cy="568519"/>
      </dsp:txXfrm>
    </dsp:sp>
    <dsp:sp modelId="{4FDD79CE-4571-495C-8C92-A8002FC8C1D5}">
      <dsp:nvSpPr>
        <dsp:cNvPr id="0" name=""/>
        <dsp:cNvSpPr/>
      </dsp:nvSpPr>
      <dsp:spPr>
        <a:xfrm>
          <a:off x="1378544" y="2474420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Inclusion</a:t>
          </a:r>
        </a:p>
      </dsp:txBody>
      <dsp:txXfrm>
        <a:off x="1378544" y="2474420"/>
        <a:ext cx="1137039" cy="568519"/>
      </dsp:txXfrm>
    </dsp:sp>
    <dsp:sp modelId="{05B6D87C-5C3D-49C7-8D06-021915511D4D}">
      <dsp:nvSpPr>
        <dsp:cNvPr id="0" name=""/>
        <dsp:cNvSpPr/>
      </dsp:nvSpPr>
      <dsp:spPr>
        <a:xfrm>
          <a:off x="3442271" y="1667122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Ad-hoc</a:t>
          </a:r>
        </a:p>
      </dsp:txBody>
      <dsp:txXfrm>
        <a:off x="3442271" y="1667122"/>
        <a:ext cx="1137039" cy="568519"/>
      </dsp:txXfrm>
    </dsp:sp>
    <dsp:sp modelId="{9CEEA738-8C8A-476F-BBE7-407948FB2174}">
      <dsp:nvSpPr>
        <dsp:cNvPr id="0" name=""/>
        <dsp:cNvSpPr/>
      </dsp:nvSpPr>
      <dsp:spPr>
        <a:xfrm>
          <a:off x="2754362" y="2474420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Overloading</a:t>
          </a:r>
        </a:p>
      </dsp:txBody>
      <dsp:txXfrm>
        <a:off x="2754362" y="2474420"/>
        <a:ext cx="1137039" cy="568519"/>
      </dsp:txXfrm>
    </dsp:sp>
    <dsp:sp modelId="{BF52AFCB-1631-4748-B618-8D129BFB7BCF}">
      <dsp:nvSpPr>
        <dsp:cNvPr id="0" name=""/>
        <dsp:cNvSpPr/>
      </dsp:nvSpPr>
      <dsp:spPr>
        <a:xfrm>
          <a:off x="4130181" y="2474420"/>
          <a:ext cx="1137039" cy="568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Coercion</a:t>
          </a:r>
        </a:p>
      </dsp:txBody>
      <dsp:txXfrm>
        <a:off x="4130181" y="2474420"/>
        <a:ext cx="1137039" cy="56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DC2918-DBE6-4274-A081-4983EB6DF28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31DB4F-0CB7-490E-A876-059F40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7C29-A25E-4E3D-87EE-673C2D19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413" y="1593183"/>
            <a:ext cx="10862501" cy="2134755"/>
          </a:xfrm>
        </p:spPr>
        <p:txBody>
          <a:bodyPr/>
          <a:lstStyle/>
          <a:p>
            <a:r>
              <a:rPr lang="en-US" sz="9000" dirty="0"/>
              <a:t>Exploring Polymorphic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6464A-9EB7-435A-942A-FFB4262D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839" y="4729893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Yashwanth Reddy </a:t>
            </a:r>
            <a:r>
              <a:rPr lang="en-US" dirty="0" err="1"/>
              <a:t>Kuruganti</a:t>
            </a:r>
            <a:endParaRPr lang="en-US" dirty="0"/>
          </a:p>
          <a:p>
            <a:r>
              <a:rPr lang="en-US" dirty="0"/>
              <a:t>Mani </a:t>
            </a:r>
            <a:r>
              <a:rPr lang="en-US" dirty="0" err="1"/>
              <a:t>Manjusha</a:t>
            </a:r>
            <a:r>
              <a:rPr lang="en-US" dirty="0"/>
              <a:t> </a:t>
            </a:r>
            <a:r>
              <a:rPr lang="en-US" dirty="0" err="1"/>
              <a:t>Kottala</a:t>
            </a:r>
            <a:endParaRPr lang="en-US" dirty="0"/>
          </a:p>
          <a:p>
            <a:r>
              <a:rPr lang="en-US" dirty="0" err="1"/>
              <a:t>Aakarsh</a:t>
            </a:r>
            <a:r>
              <a:rPr lang="en-US" dirty="0"/>
              <a:t> Nadella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4B6A-9D57-4426-B259-8C40B1B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en-US" sz="1800" dirty="0"/>
              <a:t>[</a:t>
            </a:r>
            <a:r>
              <a:rPr lang="en-US" sz="1800" dirty="0" err="1"/>
              <a:t>Cardelli</a:t>
            </a:r>
            <a:r>
              <a:rPr lang="en-US" sz="1800" dirty="0"/>
              <a:t> &amp; Wegner]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4ACF-94D0-4716-B25E-179C6FDF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Polymorphic types or functions can have multiple forms i.e., A single interface for different underlying types. Ex: Python, ADA</a:t>
            </a:r>
          </a:p>
          <a:p>
            <a:r>
              <a:rPr lang="en-US" dirty="0"/>
              <a:t>Implementation: Either Static or Dynamic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672D92-0D0B-48D0-9C1F-7309ED256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167094"/>
              </p:ext>
            </p:extLst>
          </p:nvPr>
        </p:nvGraphicFramePr>
        <p:xfrm>
          <a:off x="3092174" y="2590110"/>
          <a:ext cx="5269947" cy="390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6CA-BF5D-4AED-96E9-CD8F8A98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ADA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8FAB-75B5-4749-B524-D7AB089F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029"/>
            <a:ext cx="593026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Static &amp; strong typed, structured, high-level language extended from Pascal</a:t>
            </a:r>
          </a:p>
          <a:p>
            <a:r>
              <a:rPr lang="en-US" sz="2400" dirty="0"/>
              <a:t>Basic structure of ADA program</a:t>
            </a:r>
          </a:p>
          <a:p>
            <a:r>
              <a:rPr lang="en-US" sz="2400" dirty="0"/>
              <a:t>Compile: </a:t>
            </a:r>
          </a:p>
          <a:p>
            <a:pPr lvl="1"/>
            <a:r>
              <a:rPr lang="en-US" sz="2000" dirty="0" err="1"/>
              <a:t>gnatmake</a:t>
            </a:r>
            <a:r>
              <a:rPr lang="en-US" sz="2000" dirty="0"/>
              <a:t> </a:t>
            </a:r>
            <a:r>
              <a:rPr lang="en-US" sz="2000" dirty="0" err="1"/>
              <a:t>hello.adb</a:t>
            </a:r>
            <a:r>
              <a:rPr lang="en-US" sz="2000" dirty="0"/>
              <a:t>&gt;hello</a:t>
            </a:r>
          </a:p>
          <a:p>
            <a:pPr lvl="1"/>
            <a:r>
              <a:rPr lang="en-US" sz="2000" dirty="0" err="1"/>
              <a:t>gnatchop</a:t>
            </a:r>
            <a:r>
              <a:rPr lang="en-US" sz="2000" dirty="0"/>
              <a:t> –w </a:t>
            </a:r>
            <a:r>
              <a:rPr lang="en-US" sz="2000" dirty="0" err="1"/>
              <a:t>filename.ada</a:t>
            </a:r>
            <a:endParaRPr lang="en-US" sz="2000" dirty="0"/>
          </a:p>
          <a:p>
            <a:r>
              <a:rPr lang="en-US" sz="2400" dirty="0"/>
              <a:t>Class- Tagged record, Package and primitive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EA0C1-B102-4B56-8994-5EED1CB0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06" y="1072194"/>
            <a:ext cx="422853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EBE95-4551-4937-9318-435726CA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06" y="5124768"/>
            <a:ext cx="4228532" cy="100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DD23D-DB55-4E1B-8C5F-797B55FC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06" y="2894008"/>
            <a:ext cx="4063207" cy="178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B223B-EDD7-4054-AA96-A70F34A53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365" y="4777114"/>
            <a:ext cx="3035443" cy="17903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36388-696C-4DCF-8CF6-93A66FA71856}"/>
              </a:ext>
            </a:extLst>
          </p:cNvPr>
          <p:cNvCxnSpPr/>
          <p:nvPr/>
        </p:nvCxnSpPr>
        <p:spPr>
          <a:xfrm flipV="1">
            <a:off x="5115339" y="1868557"/>
            <a:ext cx="1444487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026-A3E8-42C1-BC1F-B6BAFAA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1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/>
              <a:t>ADA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CDCF-4809-4C12-961D-D700F5BB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113183"/>
            <a:ext cx="6639340" cy="5499652"/>
          </a:xfrm>
        </p:spPr>
        <p:txBody>
          <a:bodyPr>
            <a:normAutofit/>
          </a:bodyPr>
          <a:lstStyle/>
          <a:p>
            <a:r>
              <a:rPr lang="en-US" sz="1800" dirty="0"/>
              <a:t>Parametric(true polymorphism) – same object or a function can behave uniformly for different parameter types: using generics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Inclusion – Replacing an object of super class by sub-class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9FD6E-217E-4C83-990D-D921A562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87002"/>
            <a:ext cx="3829050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AF230-E026-4357-8DE4-1C82CAC7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588851"/>
            <a:ext cx="3978137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9F0B0-F96B-460F-8977-9E9859907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4290600"/>
            <a:ext cx="3782518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5D314-823B-4DC1-BFFA-61FCCDFE4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263" y="1810371"/>
            <a:ext cx="4229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DF79-63D5-4C2D-A15A-49EC2DE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5" y="0"/>
            <a:ext cx="10058400" cy="1609344"/>
          </a:xfrm>
        </p:spPr>
        <p:txBody>
          <a:bodyPr/>
          <a:lstStyle/>
          <a:p>
            <a:r>
              <a:rPr lang="en-US" sz="5000" dirty="0"/>
              <a:t>ADA</a:t>
            </a:r>
            <a:r>
              <a:rPr lang="en-US" dirty="0"/>
              <a:t> </a:t>
            </a:r>
            <a:r>
              <a:rPr lang="en-US" sz="5000" dirty="0"/>
              <a:t>Polymorphism</a:t>
            </a:r>
            <a:r>
              <a:rPr lang="en-US" sz="2000" dirty="0"/>
              <a:t>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C324-177D-4317-8ACE-1C1010E5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85" y="1609344"/>
            <a:ext cx="5158674" cy="4050792"/>
          </a:xfrm>
        </p:spPr>
        <p:txBody>
          <a:bodyPr/>
          <a:lstStyle/>
          <a:p>
            <a:r>
              <a:rPr lang="en-US" dirty="0"/>
              <a:t>Overloading – Function/ Operator</a:t>
            </a:r>
          </a:p>
          <a:p>
            <a:pPr lvl="1"/>
            <a:r>
              <a:rPr lang="en-US" dirty="0"/>
              <a:t>Operator overloading</a:t>
            </a:r>
          </a:p>
          <a:p>
            <a:pPr lvl="2"/>
            <a:r>
              <a:rPr lang="en-US" dirty="0"/>
              <a:t>ADA doesn’t support creation of own operators, but one can override the existing.</a:t>
            </a:r>
          </a:p>
          <a:p>
            <a:pPr lvl="1"/>
            <a:r>
              <a:rPr lang="en-US" dirty="0"/>
              <a:t>Function overloading</a:t>
            </a:r>
          </a:p>
          <a:p>
            <a:pPr lvl="2"/>
            <a:r>
              <a:rPr lang="en-US" dirty="0"/>
              <a:t>Generic function cant be overloaded in the same package</a:t>
            </a:r>
          </a:p>
          <a:p>
            <a:r>
              <a:rPr lang="en-US" dirty="0"/>
              <a:t>Coercion</a:t>
            </a:r>
          </a:p>
          <a:p>
            <a:pPr lvl="1"/>
            <a:r>
              <a:rPr lang="en-US" dirty="0"/>
              <a:t>Implicit conversions are discouraged</a:t>
            </a:r>
          </a:p>
          <a:p>
            <a:pPr lvl="1"/>
            <a:r>
              <a:rPr lang="en-US" dirty="0"/>
              <a:t>Type casting is allowed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3F37-3C4F-4D5D-A3E1-1250EAAE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45" y="1312201"/>
            <a:ext cx="4016088" cy="49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69C04-2CFF-4FF7-AFFF-AE35F621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57" y="804672"/>
            <a:ext cx="3863675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DF5E-8C1D-4131-9F3F-164DEE9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7" y="262128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Python perspective- </a:t>
            </a:r>
            <a:r>
              <a:rPr lang="en-US" sz="2000" dirty="0"/>
              <a:t>Parametric &amp;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3E34-488F-4B19-8C95-26D7EF99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7" y="1727288"/>
            <a:ext cx="7189304" cy="4050792"/>
          </a:xfrm>
        </p:spPr>
        <p:txBody>
          <a:bodyPr/>
          <a:lstStyle/>
          <a:p>
            <a:r>
              <a:rPr lang="en-US" dirty="0"/>
              <a:t>Dynamic &amp; strongly typed. </a:t>
            </a:r>
          </a:p>
          <a:p>
            <a:r>
              <a:rPr lang="en-US" dirty="0"/>
              <a:t>Automatic memory management</a:t>
            </a:r>
          </a:p>
          <a:p>
            <a:r>
              <a:rPr lang="en-US" b="1" dirty="0"/>
              <a:t>Parametric polymorphism:</a:t>
            </a:r>
          </a:p>
          <a:p>
            <a:pPr lvl="1"/>
            <a:r>
              <a:rPr lang="en-US" dirty="0"/>
              <a:t>No generics concept in Python</a:t>
            </a:r>
          </a:p>
          <a:p>
            <a:pPr lvl="1"/>
            <a:r>
              <a:rPr lang="en-US" dirty="0"/>
              <a:t>Implicitly polymorphic due to dynamic typing</a:t>
            </a:r>
          </a:p>
          <a:p>
            <a:r>
              <a:rPr lang="en-US" b="1" dirty="0"/>
              <a:t>Overloading</a:t>
            </a:r>
          </a:p>
          <a:p>
            <a:pPr lvl="1"/>
            <a:r>
              <a:rPr lang="en-US" b="1" dirty="0"/>
              <a:t>Method overloading</a:t>
            </a:r>
          </a:p>
          <a:p>
            <a:pPr lvl="2"/>
            <a:r>
              <a:rPr lang="en-US" dirty="0"/>
              <a:t>No support for traditional overloading i.e., single method with multi implementation</a:t>
            </a:r>
          </a:p>
          <a:p>
            <a:pPr lvl="2"/>
            <a:r>
              <a:rPr lang="en-US" dirty="0"/>
              <a:t>Can achieve through *</a:t>
            </a:r>
            <a:r>
              <a:rPr lang="en-US" dirty="0" err="1"/>
              <a:t>args</a:t>
            </a:r>
            <a:r>
              <a:rPr lang="en-US" dirty="0"/>
              <a:t>(variable no of </a:t>
            </a:r>
            <a:r>
              <a:rPr lang="en-US" dirty="0" err="1"/>
              <a:t>args</a:t>
            </a:r>
            <a:r>
              <a:rPr lang="en-US" dirty="0"/>
              <a:t>) in method definition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4E6-19AE-4B6B-8B04-495C87B7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46" y="1409700"/>
            <a:ext cx="2495550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4A75A-CE28-4593-B54C-CBC01AA5F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69"/>
          <a:stretch/>
        </p:blipFill>
        <p:spPr>
          <a:xfrm>
            <a:off x="8694633" y="1009484"/>
            <a:ext cx="3048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24AE4-409A-4778-9050-AAED81FA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11"/>
          <a:stretch/>
        </p:blipFill>
        <p:spPr>
          <a:xfrm>
            <a:off x="8694633" y="3860721"/>
            <a:ext cx="3048000" cy="23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99B5-6604-4ED9-92A4-4103E500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12" y="200406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/>
              <a:t>Operator Overloading –</a:t>
            </a:r>
            <a:r>
              <a:rPr lang="en-US" sz="3000" dirty="0"/>
              <a:t> Magic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F8FE-7ABA-42BC-BAAA-D7471136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1630017"/>
            <a:ext cx="7487478" cy="4465983"/>
          </a:xfrm>
        </p:spPr>
        <p:txBody>
          <a:bodyPr>
            <a:normAutofit/>
          </a:bodyPr>
          <a:lstStyle/>
          <a:p>
            <a:r>
              <a:rPr lang="en-US" dirty="0"/>
              <a:t>Special methods available in python represented as __</a:t>
            </a:r>
            <a:r>
              <a:rPr lang="en-US" dirty="0" err="1"/>
              <a:t>functionname</a:t>
            </a:r>
            <a:r>
              <a:rPr lang="en-US" dirty="0"/>
              <a:t>__</a:t>
            </a:r>
          </a:p>
          <a:p>
            <a:r>
              <a:rPr lang="en-US" dirty="0"/>
              <a:t>They are not explicitly invoked</a:t>
            </a:r>
          </a:p>
          <a:p>
            <a:r>
              <a:rPr lang="en-US" dirty="0"/>
              <a:t>All the operators in python have some magic function implementation.</a:t>
            </a:r>
          </a:p>
          <a:p>
            <a:r>
              <a:rPr lang="en-US" dirty="0"/>
              <a:t>For operator overloading, the magic methods are overloaded in the function definitions.</a:t>
            </a:r>
          </a:p>
          <a:p>
            <a:r>
              <a:rPr lang="en-US" dirty="0"/>
              <a:t>Some Examples of magic methods :</a:t>
            </a:r>
          </a:p>
          <a:p>
            <a:pPr lvl="1"/>
            <a:r>
              <a:rPr lang="en-US" dirty="0"/>
              <a:t>‘+’ : </a:t>
            </a:r>
            <a:r>
              <a:rPr lang="en-US" dirty="0" err="1"/>
              <a:t>object.__add</a:t>
            </a:r>
            <a:r>
              <a:rPr lang="en-US" dirty="0"/>
              <a:t>()__(</a:t>
            </a:r>
            <a:r>
              <a:rPr lang="en-US" dirty="0" err="1"/>
              <a:t>self,other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‘/ ‘: object.__</a:t>
            </a:r>
            <a:r>
              <a:rPr lang="en-US" dirty="0" err="1"/>
              <a:t>truediv</a:t>
            </a:r>
            <a:r>
              <a:rPr lang="en-US" dirty="0"/>
              <a:t>__(self, other)</a:t>
            </a:r>
          </a:p>
          <a:p>
            <a:pPr lvl="1"/>
            <a:r>
              <a:rPr lang="en-US" dirty="0"/>
              <a:t>Unary negation ‘–’ : </a:t>
            </a:r>
            <a:r>
              <a:rPr lang="en-US" dirty="0" err="1"/>
              <a:t>object.__neg</a:t>
            </a:r>
            <a:r>
              <a:rPr lang="en-US" dirty="0"/>
              <a:t>__(self)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032A7-540A-4A7A-AFB2-60C8A342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15" y="1220228"/>
            <a:ext cx="4041912" cy="50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94C8-DB5F-43AF-B405-D976BEE4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Overriding &amp; 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8AB-AAF1-43F9-A8AC-5F8C6F3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02082" cy="4050792"/>
          </a:xfrm>
        </p:spPr>
        <p:txBody>
          <a:bodyPr/>
          <a:lstStyle/>
          <a:p>
            <a:r>
              <a:rPr lang="en-US" dirty="0"/>
              <a:t>Overriding</a:t>
            </a:r>
          </a:p>
          <a:p>
            <a:pPr lvl="1"/>
            <a:r>
              <a:rPr lang="en-US" dirty="0"/>
              <a:t>Doesn’t truly produce inclusion polymorphic behavior due to dynamic typing and late binding</a:t>
            </a:r>
          </a:p>
          <a:p>
            <a:r>
              <a:rPr lang="en-US" dirty="0"/>
              <a:t>Duck typing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sub typing</a:t>
            </a:r>
          </a:p>
          <a:p>
            <a:pPr lvl="1"/>
            <a:r>
              <a:rPr lang="en-US" dirty="0"/>
              <a:t>means that any operation that can be performed, will be performed.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5DEBC-E433-4D0F-9903-F7373374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30" y="91522"/>
            <a:ext cx="4267200" cy="664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DF532-39A8-4DF5-A841-2545E447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48" y="148375"/>
            <a:ext cx="4800600" cy="65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8B6C-CB8A-46AA-A3C5-024786F1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6483-C3FB-4538-BBEC-8102D62D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9" y="1609344"/>
            <a:ext cx="10234257" cy="4050792"/>
          </a:xfrm>
        </p:spPr>
        <p:txBody>
          <a:bodyPr/>
          <a:lstStyle/>
          <a:p>
            <a:r>
              <a:rPr lang="en-US" dirty="0"/>
              <a:t>ADA and Python has their own way of implementing polymorphism </a:t>
            </a:r>
          </a:p>
          <a:p>
            <a:r>
              <a:rPr lang="en-US" dirty="0"/>
              <a:t>Generic in ADA works like C++ template providing parametric polymorphism. Python doesn’t have generic concept but implicitly supports parametric poly.</a:t>
            </a:r>
          </a:p>
          <a:p>
            <a:r>
              <a:rPr lang="en-US" dirty="0"/>
              <a:t>Both ADA and Python has function and operator overloading</a:t>
            </a:r>
          </a:p>
          <a:p>
            <a:r>
              <a:rPr lang="en-US" dirty="0"/>
              <a:t>Python shows polymorphic behavior through duck typing</a:t>
            </a:r>
          </a:p>
          <a:p>
            <a:r>
              <a:rPr lang="en-US" dirty="0"/>
              <a:t>ADA restricts coercion whereas Python supports.</a:t>
            </a:r>
          </a:p>
          <a:p>
            <a:r>
              <a:rPr lang="en-US" dirty="0"/>
              <a:t>Comparison through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181498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2065</TotalTime>
  <Words>414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Exploring Polymorphic Type System</vt:lpstr>
      <vt:lpstr>Polymorphism[Cardelli &amp; Wegner]</vt:lpstr>
      <vt:lpstr>ADA perspective</vt:lpstr>
      <vt:lpstr>ADA Polymorphism</vt:lpstr>
      <vt:lpstr>ADA Polymorphism(contd..)</vt:lpstr>
      <vt:lpstr>Python perspective- Parametric &amp; Overloading</vt:lpstr>
      <vt:lpstr>Operator Overloading – Magic functions </vt:lpstr>
      <vt:lpstr>Overriding &amp; Duck typing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Polymorphic Type System</dc:title>
  <dc:creator>Yashwanth Reddy</dc:creator>
  <cp:lastModifiedBy>Yashwanth Reddy</cp:lastModifiedBy>
  <cp:revision>104</cp:revision>
  <dcterms:created xsi:type="dcterms:W3CDTF">2017-11-25T23:33:43Z</dcterms:created>
  <dcterms:modified xsi:type="dcterms:W3CDTF">2017-11-30T08:24:12Z</dcterms:modified>
</cp:coreProperties>
</file>