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627" y="222283"/>
            <a:ext cx="4130100" cy="285716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BMI AND BMR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-By YASH YADAV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2815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is BMI 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6CD89-7B71-6829-2036-D275D545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u="sng" dirty="0"/>
              <a:t>BMI</a:t>
            </a:r>
            <a:r>
              <a:rPr lang="en-IN" sz="3200" dirty="0"/>
              <a:t>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Body mass index (BMI) is a person’s weight in kilograms divided by the square of height in meters. BMI is an inexpensive and easy screening method for weight category—underweight, healthy weight, overweight, and obesity.</a:t>
            </a:r>
          </a:p>
          <a:p>
            <a:pPr marL="384048" lvl="2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Formula :</a:t>
            </a:r>
          </a:p>
          <a:p>
            <a:pPr marL="566928" lvl="3" indent="0">
              <a:buNone/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       </a:t>
            </a:r>
            <a:endParaRPr lang="en-IN" sz="1700" dirty="0"/>
          </a:p>
          <a:p>
            <a:pPr lvl="1"/>
            <a:endParaRPr lang="en-IN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A390E-4E73-AB80-CBC7-55158155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959" y="4359450"/>
            <a:ext cx="5082512" cy="15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8E6F-7631-C0A9-6377-F79B000F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BMR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1B81-4864-19B3-DE67-862FD8D2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u="sng" dirty="0"/>
              <a:t>BMR</a:t>
            </a:r>
            <a:r>
              <a:rPr lang="en-IN" sz="3200" dirty="0"/>
              <a:t>:</a:t>
            </a:r>
            <a:endParaRPr lang="en-IN" sz="3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Basal Metabolic Rate (BMR)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estimates - the amount of energy expended while at rest in a neutrally temperate environment, and in a post-absorptive state (meaning that the digestive system is inactive, which requires about 12 hours of fasting).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Formula</a:t>
            </a: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F992-AE68-F01B-4D7D-9E876ECD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0" y="4634753"/>
            <a:ext cx="5840959" cy="10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4D3C-7DDD-3D9D-7396-81BCC0B5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CALCULATOR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4DD7-1303-3DC8-3116-C0E635A8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Calculates and display accurate </a:t>
            </a:r>
            <a:r>
              <a:rPr lang="en-IN" sz="2400" u="sng" dirty="0"/>
              <a:t>BMI AND BMR </a:t>
            </a:r>
            <a:r>
              <a:rPr lang="en-IN" sz="2400" dirty="0"/>
              <a:t>of an Individual.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Shows the </a:t>
            </a:r>
            <a:r>
              <a:rPr lang="en-IN" sz="2400" u="sng" dirty="0"/>
              <a:t>STATUS</a:t>
            </a:r>
            <a:r>
              <a:rPr lang="en-IN" sz="2400" dirty="0"/>
              <a:t> of the person whether he is fat, slim, healthy as per the given input.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Programming Language used – </a:t>
            </a:r>
            <a:r>
              <a:rPr lang="en-IN" sz="2400" u="sng" dirty="0"/>
              <a:t>Python</a:t>
            </a:r>
            <a:r>
              <a:rPr lang="en-IN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Moduel</a:t>
            </a:r>
            <a:r>
              <a:rPr lang="en-IN" sz="2400" dirty="0"/>
              <a:t> used for building app : </a:t>
            </a:r>
            <a:r>
              <a:rPr lang="en-IN" sz="2400" u="sng" dirty="0" err="1"/>
              <a:t>Tkinter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1021F-4863-6EA0-8388-3460DB43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83" y="3184463"/>
            <a:ext cx="3939881" cy="30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6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1BCCF-AB11-E55C-ED6C-D2FF3F3B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9" y="1255058"/>
            <a:ext cx="4478076" cy="4661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12D2D-C2F7-5B93-53A3-869A3C8F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31" y="1255058"/>
            <a:ext cx="5350380" cy="4576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D77B42-4541-AC7E-98E6-B9EA900273D9}"/>
              </a:ext>
            </a:extLst>
          </p:cNvPr>
          <p:cNvSpPr txBox="1"/>
          <p:nvPr/>
        </p:nvSpPr>
        <p:spPr>
          <a:xfrm flipH="1">
            <a:off x="3420810" y="394447"/>
            <a:ext cx="535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INTERFACE OF BMI AND BMR CALCULATOR</a:t>
            </a:r>
          </a:p>
        </p:txBody>
      </p:sp>
    </p:spTree>
    <p:extLst>
      <p:ext uri="{BB962C8B-B14F-4D97-AF65-F5344CB8AC3E}">
        <p14:creationId xmlns:p14="http://schemas.microsoft.com/office/powerpoint/2010/main" val="23478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255B-93A8-C91B-869E-9ADA17A0D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1079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{BACBC42D-9845-47A3-8A31-61DC026A121B}tf22712842_win32</Template>
  <TotalTime>55</TotalTime>
  <Words>171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Open Sans</vt:lpstr>
      <vt:lpstr>Wingdings</vt:lpstr>
      <vt:lpstr>1_RetrospectVTI</vt:lpstr>
      <vt:lpstr>BMI AND BMR CALCULATOR</vt:lpstr>
      <vt:lpstr>What is BMI ? </vt:lpstr>
      <vt:lpstr>What is BMR ?</vt:lpstr>
      <vt:lpstr>About CALCULATOR APP: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AND BMR CALCULATOR</dc:title>
  <dc:creator>yash yadav</dc:creator>
  <cp:lastModifiedBy>yash yadav</cp:lastModifiedBy>
  <cp:revision>1</cp:revision>
  <dcterms:created xsi:type="dcterms:W3CDTF">2022-06-29T17:45:36Z</dcterms:created>
  <dcterms:modified xsi:type="dcterms:W3CDTF">2022-06-29T18:41:29Z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