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36C3"/>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2" autoAdjust="0"/>
    <p:restoredTop sz="94660"/>
  </p:normalViewPr>
  <p:slideViewPr>
    <p:cSldViewPr snapToGrid="0">
      <p:cViewPr varScale="1">
        <p:scale>
          <a:sx n="116" d="100"/>
          <a:sy n="116"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9/7/2018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source/repos/snake%20and%20ladder%20game/snake%20and%20ladder%20game.sl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081" y="510746"/>
            <a:ext cx="10707044" cy="3874985"/>
          </a:xfrm>
        </p:spPr>
        <p:txBody>
          <a:bodyPr/>
          <a:lstStyle/>
          <a:p>
            <a:pPr algn="ctr"/>
            <a:r>
              <a:rPr lang="en-US" dirty="0" smtClean="0"/>
              <a:t>IT345 Software Group Project-II</a:t>
            </a:r>
            <a:br>
              <a:rPr lang="en-US" dirty="0" smtClean="0"/>
            </a:br>
            <a:r>
              <a:rPr lang="en-US" dirty="0" smtClean="0"/>
              <a:t/>
            </a:r>
            <a:br>
              <a:rPr lang="en-US" dirty="0" smtClean="0"/>
            </a:br>
            <a:r>
              <a:rPr lang="en-US" dirty="0" smtClean="0"/>
              <a:t>Snake and Ladder Game</a:t>
            </a:r>
            <a:endParaRPr lang="en-US" dirty="0"/>
          </a:p>
        </p:txBody>
      </p:sp>
      <p:sp>
        <p:nvSpPr>
          <p:cNvPr id="3" name="Subtitle 2"/>
          <p:cNvSpPr>
            <a:spLocks noGrp="1"/>
          </p:cNvSpPr>
          <p:nvPr>
            <p:ph type="subTitle" idx="1"/>
          </p:nvPr>
        </p:nvSpPr>
        <p:spPr>
          <a:xfrm>
            <a:off x="453081" y="5176565"/>
            <a:ext cx="11195222" cy="1405467"/>
          </a:xfrm>
        </p:spPr>
        <p:txBody>
          <a:bodyPr>
            <a:normAutofit fontScale="92500" lnSpcReduction="10000"/>
          </a:bodyPr>
          <a:lstStyle/>
          <a:p>
            <a:pPr algn="l"/>
            <a:r>
              <a:rPr lang="en-US" dirty="0" smtClean="0"/>
              <a:t>Guided by                                                                                                                                                              prepared by</a:t>
            </a:r>
          </a:p>
          <a:p>
            <a:pPr algn="l"/>
            <a:r>
              <a:rPr lang="en-US" dirty="0" err="1" smtClean="0"/>
              <a:t>ASSt.</a:t>
            </a:r>
            <a:r>
              <a:rPr lang="en-US" dirty="0" smtClean="0"/>
              <a:t> Prof. </a:t>
            </a:r>
            <a:r>
              <a:rPr lang="en-US" dirty="0" err="1" smtClean="0"/>
              <a:t>Mrudang</a:t>
            </a:r>
            <a:r>
              <a:rPr lang="en-US" dirty="0" smtClean="0"/>
              <a:t> Pandya </a:t>
            </a:r>
            <a:endParaRPr lang="en-US" dirty="0" smtClean="0"/>
          </a:p>
          <a:p>
            <a:pPr algn="l"/>
            <a:r>
              <a:rPr lang="en-US" dirty="0"/>
              <a:t> </a:t>
            </a:r>
            <a:r>
              <a:rPr lang="en-US" dirty="0" err="1" smtClean="0"/>
              <a:t>Asst.Prof</a:t>
            </a:r>
            <a:r>
              <a:rPr lang="en-US" dirty="0" smtClean="0"/>
              <a:t> . Ravi </a:t>
            </a:r>
            <a:r>
              <a:rPr lang="en-US" dirty="0" err="1" smtClean="0"/>
              <a:t>patel</a:t>
            </a:r>
            <a:r>
              <a:rPr lang="en-US" dirty="0" smtClean="0"/>
              <a:t>                                                         </a:t>
            </a:r>
            <a:r>
              <a:rPr lang="en-US" dirty="0" smtClean="0"/>
              <a:t>                                                                            </a:t>
            </a:r>
            <a:r>
              <a:rPr lang="en-US" dirty="0" err="1" smtClean="0"/>
              <a:t>Yash</a:t>
            </a:r>
            <a:r>
              <a:rPr lang="en-US" dirty="0" smtClean="0"/>
              <a:t> </a:t>
            </a:r>
            <a:r>
              <a:rPr lang="en-US" dirty="0" smtClean="0"/>
              <a:t>shah(16it129)</a:t>
            </a:r>
          </a:p>
          <a:p>
            <a:pPr algn="l"/>
            <a:r>
              <a:rPr lang="en-US" dirty="0" smtClean="0"/>
              <a:t>                                                                                                                                                                               Jeet soni(16it134)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365" y="0"/>
            <a:ext cx="852635" cy="820865"/>
          </a:xfrm>
          <a:prstGeom prst="rect">
            <a:avLst/>
          </a:prstGeom>
        </p:spPr>
      </p:pic>
    </p:spTree>
    <p:extLst>
      <p:ext uri="{BB962C8B-B14F-4D97-AF65-F5344CB8AC3E}">
        <p14:creationId xmlns:p14="http://schemas.microsoft.com/office/powerpoint/2010/main" val="3416615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757" y="461176"/>
            <a:ext cx="3124862" cy="714145"/>
          </a:xfrm>
        </p:spPr>
        <p:txBody>
          <a:bodyPr>
            <a:normAutofit/>
          </a:bodyPr>
          <a:lstStyle/>
          <a:p>
            <a:pPr algn="ctr"/>
            <a:r>
              <a:rPr lang="en-US" i="1"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Agenda</a:t>
            </a:r>
            <a:endParaRPr lang="en-US" i="1"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081378" y="2073818"/>
            <a:ext cx="4317558" cy="4056638"/>
          </a:xfrm>
        </p:spPr>
        <p:txBody>
          <a:bodyPr>
            <a:noAutofit/>
          </a:bodyPr>
          <a:lstStyle/>
          <a:p>
            <a:pPr>
              <a:buFont typeface="Courier New" panose="02070309020205020404" pitchFamily="49" charset="0"/>
              <a:buChar char="o"/>
            </a:pPr>
            <a:r>
              <a:rPr lang="en-US" sz="3200" dirty="0" smtClean="0">
                <a:effectLst>
                  <a:outerShdw blurRad="38100" dist="38100" dir="2700000" algn="tl">
                    <a:srgbClr val="000000">
                      <a:alpha val="43137"/>
                    </a:srgbClr>
                  </a:outerShdw>
                </a:effectLst>
                <a:hlinkClick r:id="rId2" action="ppaction://hlinksldjump"/>
              </a:rPr>
              <a:t>History</a:t>
            </a:r>
            <a:endParaRPr lang="en-US" sz="3200" dirty="0" smtClean="0">
              <a:effectLst>
                <a:outerShdw blurRad="38100" dist="38100" dir="2700000" algn="tl">
                  <a:srgbClr val="000000">
                    <a:alpha val="43137"/>
                  </a:srgbClr>
                </a:outerShdw>
              </a:effectLst>
            </a:endParaRPr>
          </a:p>
          <a:p>
            <a:pPr>
              <a:buFont typeface="Courier New" panose="02070309020205020404" pitchFamily="49" charset="0"/>
              <a:buChar char="o"/>
            </a:pPr>
            <a:r>
              <a:rPr lang="en-US" sz="3200" dirty="0" smtClean="0">
                <a:effectLst>
                  <a:outerShdw blurRad="38100" dist="38100" dir="2700000" algn="tl">
                    <a:srgbClr val="000000">
                      <a:alpha val="43137"/>
                    </a:srgbClr>
                  </a:outerShdw>
                </a:effectLst>
                <a:hlinkClick r:id="rId3" action="ppaction://hlinksldjump"/>
              </a:rPr>
              <a:t>Information</a:t>
            </a:r>
            <a:endParaRPr lang="en-US" sz="3200" dirty="0" smtClean="0">
              <a:effectLst>
                <a:outerShdw blurRad="38100" dist="38100" dir="2700000" algn="tl">
                  <a:srgbClr val="000000">
                    <a:alpha val="43137"/>
                  </a:srgbClr>
                </a:outerShdw>
              </a:effectLst>
            </a:endParaRPr>
          </a:p>
          <a:p>
            <a:pPr>
              <a:buFont typeface="Courier New" panose="02070309020205020404" pitchFamily="49" charset="0"/>
              <a:buChar char="o"/>
            </a:pPr>
            <a:r>
              <a:rPr lang="en-US" sz="3200" dirty="0" smtClean="0">
                <a:effectLst>
                  <a:outerShdw blurRad="38100" dist="38100" dir="2700000" algn="tl">
                    <a:srgbClr val="000000">
                      <a:alpha val="43137"/>
                    </a:srgbClr>
                  </a:outerShdw>
                </a:effectLst>
                <a:hlinkClick r:id="rId4" action="ppaction://hlinksldjump"/>
              </a:rPr>
              <a:t>Algorithm</a:t>
            </a:r>
            <a:endParaRPr lang="en-US" sz="3200" dirty="0" smtClean="0">
              <a:effectLst>
                <a:outerShdw blurRad="38100" dist="38100" dir="2700000" algn="tl">
                  <a:srgbClr val="000000">
                    <a:alpha val="43137"/>
                  </a:srgbClr>
                </a:outerShdw>
              </a:effectLst>
            </a:endParaRPr>
          </a:p>
          <a:p>
            <a:pPr>
              <a:buFont typeface="Courier New" panose="02070309020205020404" pitchFamily="49" charset="0"/>
              <a:buChar char="o"/>
            </a:pPr>
            <a:r>
              <a:rPr lang="en-US" sz="3200" dirty="0" smtClean="0">
                <a:effectLst>
                  <a:outerShdw blurRad="38100" dist="38100" dir="2700000" algn="tl">
                    <a:srgbClr val="000000">
                      <a:alpha val="43137"/>
                    </a:srgbClr>
                  </a:outerShdw>
                </a:effectLst>
                <a:hlinkClick r:id="rId5" action="ppaction://hlinksldjump"/>
              </a:rPr>
              <a:t>Code</a:t>
            </a:r>
            <a:endParaRPr lang="en-US" sz="3200" dirty="0" smtClean="0">
              <a:effectLst>
                <a:outerShdw blurRad="38100" dist="38100" dir="2700000" algn="tl">
                  <a:srgbClr val="000000">
                    <a:alpha val="43137"/>
                  </a:srgbClr>
                </a:outerShdw>
              </a:effectLst>
            </a:endParaRPr>
          </a:p>
          <a:p>
            <a:pPr>
              <a:buFont typeface="Courier New" panose="02070309020205020404" pitchFamily="49" charset="0"/>
              <a:buChar char="o"/>
            </a:pPr>
            <a:r>
              <a:rPr lang="en-US" sz="3200" dirty="0" smtClean="0">
                <a:effectLst>
                  <a:outerShdw blurRad="38100" dist="38100" dir="2700000" algn="tl">
                    <a:srgbClr val="000000">
                      <a:alpha val="43137"/>
                    </a:srgbClr>
                  </a:outerShdw>
                </a:effectLst>
                <a:hlinkClick r:id="rId6" action="ppaction://hlinksldjump"/>
              </a:rPr>
              <a:t>Fun Facts</a:t>
            </a:r>
            <a:endParaRPr lang="en-US" sz="320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3202068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History</a:t>
            </a:r>
            <a:endParaRPr lang="en-US" i="1"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58741" y="1948069"/>
            <a:ext cx="10268586" cy="3554234"/>
          </a:xfrm>
        </p:spPr>
        <p:txBody>
          <a:bodyPr>
            <a:normAutofit/>
          </a:bodyPr>
          <a:lstStyle/>
          <a:p>
            <a:pPr marL="0" indent="0" algn="just">
              <a:buNone/>
            </a:pPr>
            <a:r>
              <a:rPr lang="en-US" sz="2400" dirty="0">
                <a:effectLst>
                  <a:outerShdw blurRad="38100" dist="38100" dir="2700000" algn="tl">
                    <a:srgbClr val="000000">
                      <a:alpha val="43137"/>
                    </a:srgbClr>
                  </a:outerShdw>
                </a:effectLst>
              </a:rPr>
              <a:t>Snakes and Ladders originated in </a:t>
            </a:r>
            <a:r>
              <a:rPr lang="en-US" sz="2400" dirty="0" smtClean="0">
                <a:effectLst>
                  <a:outerShdw blurRad="38100" dist="38100" dir="2700000" algn="tl">
                    <a:srgbClr val="000000">
                      <a:alpha val="43137"/>
                    </a:srgbClr>
                  </a:outerShdw>
                </a:effectLst>
              </a:rPr>
              <a:t>India</a:t>
            </a: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as </a:t>
            </a:r>
            <a:r>
              <a:rPr lang="en-US" sz="2400" dirty="0">
                <a:effectLst>
                  <a:outerShdw blurRad="38100" dist="38100" dir="2700000" algn="tl">
                    <a:srgbClr val="000000">
                      <a:alpha val="43137"/>
                    </a:srgbClr>
                  </a:outerShdw>
                </a:effectLst>
              </a:rPr>
              <a:t>part of a family of dice board games that included </a:t>
            </a:r>
            <a:r>
              <a:rPr lang="en-US" sz="2400" dirty="0" err="1" smtClean="0">
                <a:effectLst>
                  <a:outerShdw blurRad="38100" dist="38100" dir="2700000" algn="tl">
                    <a:srgbClr val="000000">
                      <a:alpha val="43137"/>
                    </a:srgbClr>
                  </a:outerShdw>
                </a:effectLst>
              </a:rPr>
              <a:t>Gyan</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chauper</a:t>
            </a:r>
            <a:r>
              <a:rPr lang="en-US" sz="2400" dirty="0">
                <a:effectLst>
                  <a:outerShdw blurRad="38100" dist="38100" dir="2700000" algn="tl">
                    <a:srgbClr val="000000">
                      <a:alpha val="43137"/>
                    </a:srgbClr>
                  </a:outerShdw>
                </a:effectLst>
              </a:rPr>
              <a:t> and </a:t>
            </a:r>
            <a:r>
              <a:rPr lang="en-US" sz="2400" dirty="0" err="1">
                <a:effectLst>
                  <a:outerShdw blurRad="38100" dist="38100" dir="2700000" algn="tl">
                    <a:srgbClr val="000000">
                      <a:alpha val="43137"/>
                    </a:srgbClr>
                  </a:outerShdw>
                </a:effectLst>
              </a:rPr>
              <a:t>pachisi</a:t>
            </a:r>
            <a:r>
              <a:rPr lang="en-US" sz="2400" dirty="0">
                <a:effectLst>
                  <a:outerShdw blurRad="38100" dist="38100" dir="2700000" algn="tl">
                    <a:srgbClr val="000000">
                      <a:alpha val="43137"/>
                    </a:srgbClr>
                  </a:outerShdw>
                </a:effectLst>
              </a:rPr>
              <a:t> (present-day Ludo and </a:t>
            </a:r>
            <a:r>
              <a:rPr lang="en-US" sz="2400" i="1" dirty="0">
                <a:effectLst>
                  <a:outerShdw blurRad="38100" dist="38100" dir="2700000" algn="tl">
                    <a:srgbClr val="000000">
                      <a:alpha val="43137"/>
                    </a:srgbClr>
                  </a:outerShdw>
                </a:effectLst>
              </a:rPr>
              <a:t>Parcheesi</a:t>
            </a:r>
            <a:r>
              <a:rPr lang="en-US" sz="2400" dirty="0">
                <a:effectLst>
                  <a:outerShdw blurRad="38100" dist="38100" dir="2700000" algn="tl">
                    <a:srgbClr val="000000">
                      <a:alpha val="43137"/>
                    </a:srgbClr>
                  </a:outerShdw>
                </a:effectLst>
              </a:rPr>
              <a:t>). The game made its way to England and was sold as "Snakes and Ladders</a:t>
            </a:r>
            <a:r>
              <a:rPr lang="en-US" sz="2400" dirty="0" smtClean="0">
                <a:effectLst>
                  <a:outerShdw blurRad="38100" dist="38100" dir="2700000" algn="tl">
                    <a:srgbClr val="000000">
                      <a:alpha val="43137"/>
                    </a:srgbClr>
                  </a:outerShdw>
                </a:effectLst>
              </a:rPr>
              <a:t>",</a:t>
            </a:r>
            <a:r>
              <a:rPr lang="en-US" sz="2400" dirty="0">
                <a:effectLst>
                  <a:outerShdw blurRad="38100" dist="38100" dir="2700000" algn="tl">
                    <a:srgbClr val="000000">
                      <a:alpha val="43137"/>
                    </a:srgbClr>
                  </a:outerShdw>
                </a:effectLst>
              </a:rPr>
              <a:t> then the basic concept was introduced in the United States as </a:t>
            </a:r>
            <a:r>
              <a:rPr lang="en-US" sz="2400" i="1" dirty="0">
                <a:effectLst>
                  <a:outerShdw blurRad="38100" dist="38100" dir="2700000" algn="tl">
                    <a:srgbClr val="000000">
                      <a:alpha val="43137"/>
                    </a:srgbClr>
                  </a:outerShdw>
                </a:effectLst>
              </a:rPr>
              <a:t>Chutes and Ladders</a:t>
            </a:r>
            <a:r>
              <a:rPr lang="en-US" sz="2400" dirty="0">
                <a:effectLst>
                  <a:outerShdw blurRad="38100" dist="38100" dir="2700000" algn="tl">
                    <a:srgbClr val="000000">
                      <a:alpha val="43137"/>
                    </a:srgbClr>
                  </a:outerShdw>
                </a:effectLst>
              </a:rPr>
              <a:t> (an "improved new version of England's famous indoor sport</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by game pioneer Milton Bradley in 1943</a:t>
            </a:r>
            <a:r>
              <a:rPr lang="en-US" sz="2400" dirty="0" smtClean="0">
                <a:effectLst>
                  <a:outerShdw blurRad="38100" dist="38100" dir="2700000" algn="tl">
                    <a:srgbClr val="000000">
                      <a:alpha val="43137"/>
                    </a:srgbClr>
                  </a:outerShdw>
                </a:effectLst>
              </a:rPr>
              <a:t>.</a:t>
            </a:r>
          </a:p>
          <a:p>
            <a:pPr marL="0" indent="0" algn="just">
              <a:buNone/>
            </a:pPr>
            <a:r>
              <a:rPr lang="en-US" sz="2400" dirty="0" err="1"/>
              <a:t>Gyan</a:t>
            </a:r>
            <a:r>
              <a:rPr lang="en-US" sz="2400" dirty="0"/>
              <a:t> </a:t>
            </a:r>
            <a:r>
              <a:rPr lang="en-US" sz="2400" dirty="0" err="1"/>
              <a:t>chauper</a:t>
            </a:r>
            <a:r>
              <a:rPr lang="en-US" sz="2400" dirty="0"/>
              <a:t>/</a:t>
            </a:r>
            <a:r>
              <a:rPr lang="en-US" sz="2400" dirty="0" err="1"/>
              <a:t>Jnan</a:t>
            </a:r>
            <a:r>
              <a:rPr lang="en-US" sz="2400" dirty="0"/>
              <a:t> </a:t>
            </a:r>
            <a:r>
              <a:rPr lang="en-US" sz="2400" dirty="0" err="1"/>
              <a:t>chauper</a:t>
            </a:r>
            <a:r>
              <a:rPr lang="en-US" sz="2400" dirty="0"/>
              <a:t> (game of wisdom), the version associated with the Jain </a:t>
            </a:r>
            <a:r>
              <a:rPr lang="en-US" sz="2400" dirty="0" smtClean="0"/>
              <a:t>philosophy</a:t>
            </a:r>
            <a:r>
              <a:rPr lang="en-US" sz="2400" dirty="0"/>
              <a:t> encompassed the concepts like </a:t>
            </a:r>
            <a:r>
              <a:rPr lang="en-US" sz="2400" i="1" dirty="0"/>
              <a:t>karma</a:t>
            </a:r>
            <a:r>
              <a:rPr lang="en-US" sz="2400" dirty="0"/>
              <a:t> and </a:t>
            </a:r>
            <a:r>
              <a:rPr lang="en-US" sz="2400" i="1" dirty="0"/>
              <a:t>Moksha</a:t>
            </a:r>
            <a:endParaRPr lang="en-US" sz="240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28302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Information</a:t>
            </a:r>
            <a:endParaRPr lang="en-US" i="1"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lstStyle/>
          <a:p>
            <a:pPr marL="0" indent="0" algn="just">
              <a:buNone/>
            </a:pPr>
            <a:r>
              <a:rPr lang="en-US" sz="2000" b="1" i="1" dirty="0">
                <a:effectLst>
                  <a:outerShdw blurRad="38100" dist="38100" dir="2700000" algn="tl">
                    <a:srgbClr val="000000">
                      <a:alpha val="43137"/>
                    </a:srgbClr>
                  </a:outerShdw>
                </a:effectLst>
              </a:rPr>
              <a:t>Snakes and Ladders</a:t>
            </a:r>
            <a:r>
              <a:rPr lang="en-US" sz="2000" i="1" dirty="0">
                <a:effectLst>
                  <a:outerShdw blurRad="38100" dist="38100" dir="2700000" algn="tl">
                    <a:srgbClr val="000000">
                      <a:alpha val="43137"/>
                    </a:srgbClr>
                  </a:outerShdw>
                </a:effectLst>
              </a:rPr>
              <a:t> is an ancient Indian board game regarded today as a worldwide classic</a:t>
            </a:r>
            <a:r>
              <a:rPr lang="en-US" sz="2000" i="1" dirty="0" smtClean="0">
                <a:effectLst>
                  <a:outerShdw blurRad="38100" dist="38100" dir="2700000" algn="tl">
                    <a:srgbClr val="000000">
                      <a:alpha val="43137"/>
                    </a:srgbClr>
                  </a:outerShdw>
                </a:effectLst>
              </a:rPr>
              <a:t>.</a:t>
            </a:r>
            <a:r>
              <a:rPr lang="en-US" sz="2000" i="1" dirty="0">
                <a:effectLst>
                  <a:outerShdw blurRad="38100" dist="38100" dir="2700000" algn="tl">
                    <a:srgbClr val="000000">
                      <a:alpha val="43137"/>
                    </a:srgbClr>
                  </a:outerShdw>
                </a:effectLst>
              </a:rPr>
              <a:t> It is played between two or more players on a </a:t>
            </a:r>
            <a:r>
              <a:rPr lang="en-US" sz="2000" i="1" dirty="0" err="1">
                <a:effectLst>
                  <a:outerShdw blurRad="38100" dist="38100" dir="2700000" algn="tl">
                    <a:srgbClr val="000000">
                      <a:alpha val="43137"/>
                    </a:srgbClr>
                  </a:outerShdw>
                </a:effectLst>
              </a:rPr>
              <a:t>gameboard</a:t>
            </a:r>
            <a:r>
              <a:rPr lang="en-US" sz="2000" i="1" dirty="0">
                <a:effectLst>
                  <a:outerShdw blurRad="38100" dist="38100" dir="2700000" algn="tl">
                    <a:srgbClr val="000000">
                      <a:alpha val="43137"/>
                    </a:srgbClr>
                  </a:outerShdw>
                </a:effectLst>
              </a:rPr>
              <a:t> having numbered, gridded squares. A number of "ladders" and "snakes" are pictured on the board, each connecting two specific board squares. The object of the game is to navigate one's game piece, according to die rolls, from the start (bottom square) to the finish (top square), helped or hindered by ladders and snakes respectively.</a:t>
            </a:r>
          </a:p>
          <a:p>
            <a:pPr marL="0" indent="0" algn="just">
              <a:buNone/>
            </a:pPr>
            <a:r>
              <a:rPr lang="en-US" sz="2000" i="1" dirty="0">
                <a:effectLst>
                  <a:outerShdw blurRad="38100" dist="38100" dir="2700000" algn="tl">
                    <a:srgbClr val="000000">
                      <a:alpha val="43137"/>
                    </a:srgbClr>
                  </a:outerShdw>
                </a:effectLst>
              </a:rPr>
              <a:t>The game is a simple race contest based on sheer luck, and is popular with young children</a:t>
            </a:r>
            <a:r>
              <a:rPr lang="en-US" sz="2000" i="1" dirty="0" smtClean="0">
                <a:effectLst>
                  <a:outerShdw blurRad="38100" dist="38100" dir="2700000" algn="tl">
                    <a:srgbClr val="000000">
                      <a:alpha val="43137"/>
                    </a:srgbClr>
                  </a:outerShdw>
                </a:effectLst>
              </a:rPr>
              <a:t>.</a:t>
            </a:r>
            <a:r>
              <a:rPr lang="en-US" sz="2000" i="1" dirty="0">
                <a:effectLst>
                  <a:outerShdw blurRad="38100" dist="38100" dir="2700000" algn="tl">
                    <a:srgbClr val="000000">
                      <a:alpha val="43137"/>
                    </a:srgbClr>
                  </a:outerShdw>
                </a:effectLst>
              </a:rPr>
              <a:t> The historic version had root in morality lessons, where a player's progression up the board represented a life journey complicated by virtues (ladders) and vices (snakes). A commercial version with different morality lessons, Chutes and Ladders, is published by Milton Bradley.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297654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68" y="313038"/>
            <a:ext cx="2546437" cy="772526"/>
          </a:xfrm>
        </p:spPr>
        <p:txBody>
          <a:bodyPr>
            <a:normAutofit/>
          </a:bodyPr>
          <a:lstStyle/>
          <a:p>
            <a:pPr algn="ctr"/>
            <a:r>
              <a:rPr lang="en-US" b="1" i="1" dirty="0" smtClean="0">
                <a:effectLst>
                  <a:outerShdw blurRad="38100" dist="38100" dir="2700000" algn="tl">
                    <a:srgbClr val="000000">
                      <a:alpha val="43137"/>
                    </a:srgbClr>
                  </a:outerShdw>
                </a:effectLst>
              </a:rPr>
              <a:t>Algorithm</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1" y="1085565"/>
            <a:ext cx="10131425" cy="5035150"/>
          </a:xfrm>
        </p:spPr>
        <p:txBody>
          <a:bodyPr>
            <a:normAutofit/>
          </a:bodyPr>
          <a:lstStyle/>
          <a:p>
            <a:pPr marL="0" indent="0">
              <a:buNone/>
            </a:pPr>
            <a:r>
              <a:rPr lang="en-US" dirty="0"/>
              <a:t> </a:t>
            </a:r>
            <a:r>
              <a:rPr lang="en-US" dirty="0" smtClean="0"/>
              <a:t> For </a:t>
            </a:r>
            <a:r>
              <a:rPr lang="en-US" dirty="0"/>
              <a:t>welcome </a:t>
            </a:r>
            <a:r>
              <a:rPr lang="en-US" dirty="0" smtClean="0"/>
              <a:t>page :</a:t>
            </a:r>
          </a:p>
          <a:p>
            <a:pPr marL="0" indent="0">
              <a:buNone/>
            </a:pPr>
            <a:r>
              <a:rPr lang="en-US" dirty="0" smtClean="0"/>
              <a:t>Step1</a:t>
            </a:r>
            <a:r>
              <a:rPr lang="en-US" dirty="0"/>
              <a:t>:</a:t>
            </a:r>
            <a:r>
              <a:rPr lang="en-US" dirty="0">
                <a:solidFill>
                  <a:srgbClr val="EA36C3"/>
                </a:solidFill>
              </a:rPr>
              <a:t> </a:t>
            </a:r>
            <a:r>
              <a:rPr lang="en-US" dirty="0" smtClean="0">
                <a:solidFill>
                  <a:srgbClr val="EA36C3"/>
                </a:solidFill>
              </a:rPr>
              <a:t> </a:t>
            </a:r>
            <a:r>
              <a:rPr lang="en-US" dirty="0"/>
              <a:t>C</a:t>
            </a:r>
            <a:r>
              <a:rPr lang="en-US" dirty="0" smtClean="0"/>
              <a:t>reate </a:t>
            </a:r>
            <a:r>
              <a:rPr lang="en-US" dirty="0"/>
              <a:t>window form</a:t>
            </a:r>
          </a:p>
          <a:p>
            <a:pPr marL="0" indent="0">
              <a:buNone/>
            </a:pPr>
            <a:r>
              <a:rPr lang="en-US" dirty="0" smtClean="0"/>
              <a:t>Step2:  Take </a:t>
            </a:r>
            <a:r>
              <a:rPr lang="en-US" dirty="0"/>
              <a:t>2 label and its 2 text box </a:t>
            </a:r>
            <a:endParaRPr lang="en-US" dirty="0" smtClean="0"/>
          </a:p>
          <a:p>
            <a:pPr marL="0" indent="0">
              <a:buNone/>
            </a:pPr>
            <a:r>
              <a:rPr lang="en-US" dirty="0" smtClean="0"/>
              <a:t>Step3</a:t>
            </a:r>
            <a:r>
              <a:rPr lang="en-US" dirty="0"/>
              <a:t>: </a:t>
            </a:r>
            <a:r>
              <a:rPr lang="en-US" dirty="0" smtClean="0"/>
              <a:t> Give </a:t>
            </a:r>
            <a:r>
              <a:rPr lang="en-US" dirty="0"/>
              <a:t>their text name and name in properties </a:t>
            </a:r>
            <a:r>
              <a:rPr lang="en-US" dirty="0" err="1"/>
              <a:t>suchnthat</a:t>
            </a:r>
            <a:r>
              <a:rPr lang="en-US" dirty="0"/>
              <a:t> their name of </a:t>
            </a:r>
            <a:r>
              <a:rPr lang="en-US" dirty="0" err="1"/>
              <a:t>lable</a:t>
            </a:r>
            <a:r>
              <a:rPr lang="en-US" dirty="0"/>
              <a:t> should such that it </a:t>
            </a:r>
            <a:r>
              <a:rPr lang="en-US" dirty="0" smtClean="0"/>
              <a:t>         </a:t>
            </a:r>
          </a:p>
          <a:p>
            <a:pPr marL="0" indent="0">
              <a:buNone/>
            </a:pPr>
            <a:r>
              <a:rPr lang="en-US" dirty="0"/>
              <a:t> </a:t>
            </a:r>
            <a:r>
              <a:rPr lang="en-US" dirty="0" smtClean="0"/>
              <a:t>             should </a:t>
            </a:r>
            <a:r>
              <a:rPr lang="en-US" dirty="0"/>
              <a:t>be same as name of label in game page.</a:t>
            </a:r>
          </a:p>
          <a:p>
            <a:pPr marL="0" indent="0">
              <a:buNone/>
            </a:pPr>
            <a:r>
              <a:rPr lang="en-US" dirty="0" smtClean="0"/>
              <a:t>Step4:  Take </a:t>
            </a:r>
            <a:r>
              <a:rPr lang="en-US" dirty="0"/>
              <a:t>4 buttons  listed as 1.start 2.about 3. rules 4.help</a:t>
            </a:r>
          </a:p>
          <a:p>
            <a:pPr marL="0" indent="0">
              <a:buNone/>
            </a:pPr>
            <a:r>
              <a:rPr lang="en-US" dirty="0" smtClean="0"/>
              <a:t>Step5:  Give </a:t>
            </a:r>
            <a:r>
              <a:rPr lang="en-US" dirty="0"/>
              <a:t>a button click event  and use it </a:t>
            </a:r>
            <a:r>
              <a:rPr lang="en-US" dirty="0" err="1"/>
              <a:t>accorin</a:t>
            </a:r>
            <a:r>
              <a:rPr lang="en-US" dirty="0"/>
              <a:t> g their use.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1963717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04800"/>
            <a:ext cx="10131425" cy="6203091"/>
          </a:xfrm>
        </p:spPr>
        <p:txBody>
          <a:bodyPr>
            <a:normAutofit/>
          </a:bodyPr>
          <a:lstStyle/>
          <a:p>
            <a:pPr marL="0" indent="0">
              <a:buNone/>
            </a:pPr>
            <a:r>
              <a:rPr lang="en-US" dirty="0" smtClean="0"/>
              <a:t> For </a:t>
            </a:r>
            <a:r>
              <a:rPr lang="en-US" dirty="0"/>
              <a:t>game </a:t>
            </a:r>
            <a:r>
              <a:rPr lang="en-US" dirty="0" smtClean="0"/>
              <a:t>page : </a:t>
            </a:r>
            <a:endParaRPr lang="en-US" dirty="0"/>
          </a:p>
          <a:p>
            <a:pPr marL="0" indent="0">
              <a:buNone/>
            </a:pPr>
            <a:r>
              <a:rPr lang="en-US" dirty="0" smtClean="0"/>
              <a:t>Step1</a:t>
            </a:r>
            <a:r>
              <a:rPr lang="en-US" dirty="0"/>
              <a:t>: </a:t>
            </a:r>
            <a:r>
              <a:rPr lang="en-US" dirty="0" smtClean="0"/>
              <a:t> Create </a:t>
            </a:r>
            <a:r>
              <a:rPr lang="en-US" dirty="0"/>
              <a:t>a window form </a:t>
            </a:r>
          </a:p>
          <a:p>
            <a:pPr marL="0" indent="0">
              <a:buNone/>
            </a:pPr>
            <a:r>
              <a:rPr lang="en-US" dirty="0" smtClean="0"/>
              <a:t>Step2:  Keep background </a:t>
            </a:r>
            <a:r>
              <a:rPr lang="en-US" dirty="0"/>
              <a:t>pic as snake and ladder.</a:t>
            </a:r>
          </a:p>
          <a:p>
            <a:pPr marL="0" indent="0">
              <a:buNone/>
            </a:pPr>
            <a:r>
              <a:rPr lang="en-US" dirty="0" smtClean="0"/>
              <a:t>Step3</a:t>
            </a:r>
            <a:r>
              <a:rPr lang="en-US" dirty="0"/>
              <a:t>: </a:t>
            </a:r>
            <a:r>
              <a:rPr lang="en-US" dirty="0" smtClean="0"/>
              <a:t> Take  </a:t>
            </a:r>
            <a:r>
              <a:rPr lang="en-US" dirty="0"/>
              <a:t>2 label and two text box   keep </a:t>
            </a:r>
            <a:r>
              <a:rPr lang="en-US" dirty="0" smtClean="0"/>
              <a:t>their </a:t>
            </a:r>
            <a:r>
              <a:rPr lang="en-US" dirty="0"/>
              <a:t>modifier as public </a:t>
            </a:r>
          </a:p>
          <a:p>
            <a:pPr marL="0" indent="0">
              <a:buNone/>
            </a:pPr>
            <a:r>
              <a:rPr lang="en-US" dirty="0" smtClean="0"/>
              <a:t>Step4:  Take </a:t>
            </a:r>
            <a:r>
              <a:rPr lang="en-US" dirty="0"/>
              <a:t>2 button 1. reset 2. exit game</a:t>
            </a:r>
          </a:p>
          <a:p>
            <a:pPr marL="0" indent="0">
              <a:buNone/>
            </a:pPr>
            <a:r>
              <a:rPr lang="en-US" dirty="0" smtClean="0"/>
              <a:t>Step5:  Take 6 picture box </a:t>
            </a:r>
            <a:r>
              <a:rPr lang="en-US" dirty="0"/>
              <a:t>for dice </a:t>
            </a:r>
          </a:p>
          <a:p>
            <a:pPr marL="0" indent="0">
              <a:buNone/>
            </a:pPr>
            <a:r>
              <a:rPr lang="en-US" dirty="0" smtClean="0"/>
              <a:t>Step6</a:t>
            </a:r>
            <a:r>
              <a:rPr lang="en-US" dirty="0"/>
              <a:t>: </a:t>
            </a:r>
            <a:r>
              <a:rPr lang="en-US" dirty="0" smtClean="0"/>
              <a:t> Take </a:t>
            </a:r>
            <a:r>
              <a:rPr lang="en-US" dirty="0"/>
              <a:t>2 </a:t>
            </a:r>
            <a:r>
              <a:rPr lang="en-US" dirty="0" smtClean="0"/>
              <a:t>picture box  </a:t>
            </a:r>
            <a:r>
              <a:rPr lang="en-US" dirty="0"/>
              <a:t>for counter.</a:t>
            </a:r>
          </a:p>
          <a:p>
            <a:pPr marL="0" indent="0">
              <a:buNone/>
            </a:pPr>
            <a:r>
              <a:rPr lang="en-US" dirty="0" smtClean="0"/>
              <a:t>Step7</a:t>
            </a:r>
            <a:r>
              <a:rPr lang="en-US" dirty="0"/>
              <a:t>: </a:t>
            </a:r>
            <a:r>
              <a:rPr lang="en-US" dirty="0" smtClean="0"/>
              <a:t> Logic </a:t>
            </a:r>
            <a:r>
              <a:rPr lang="en-US" dirty="0"/>
              <a:t>of dice (how it randomly comes)</a:t>
            </a:r>
          </a:p>
          <a:p>
            <a:pPr marL="0" indent="0">
              <a:buNone/>
            </a:pPr>
            <a:r>
              <a:rPr lang="en-US" dirty="0" smtClean="0"/>
              <a:t>Step8:  Logic </a:t>
            </a:r>
            <a:r>
              <a:rPr lang="en-US" dirty="0"/>
              <a:t>for player turn .</a:t>
            </a:r>
          </a:p>
          <a:p>
            <a:pPr marL="0" indent="0">
              <a:buNone/>
            </a:pPr>
            <a:r>
              <a:rPr lang="en-US" dirty="0" smtClean="0"/>
              <a:t>Step9:  Logic </a:t>
            </a:r>
            <a:r>
              <a:rPr lang="en-US" dirty="0"/>
              <a:t>when  snake  or ladder  comes</a:t>
            </a:r>
            <a:r>
              <a:rPr lang="en-US" dirty="0" smtClean="0"/>
              <a:t>.</a:t>
            </a:r>
          </a:p>
          <a:p>
            <a:pPr marL="0" indent="0">
              <a:buNone/>
            </a:pPr>
            <a:r>
              <a:rPr lang="en-US" dirty="0"/>
              <a:t>S</a:t>
            </a:r>
            <a:r>
              <a:rPr lang="en-US" dirty="0" smtClean="0"/>
              <a:t>tep10:  Logic </a:t>
            </a:r>
            <a:r>
              <a:rPr lang="en-US" dirty="0"/>
              <a:t>for winner </a:t>
            </a:r>
            <a:r>
              <a:rPr lang="en-US" dirty="0" err="1"/>
              <a:t>declartion</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347264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654" y="214184"/>
            <a:ext cx="1376664" cy="1456267"/>
          </a:xfrm>
        </p:spPr>
        <p:txBody>
          <a:bodyPr>
            <a:normAutofit/>
          </a:bodyPr>
          <a:lstStyle/>
          <a:p>
            <a:pPr algn="ctr"/>
            <a:r>
              <a:rPr lang="en-US" sz="4000" b="1" i="1" dirty="0" smtClean="0">
                <a:effectLst>
                  <a:outerShdw blurRad="38100" dist="38100" dir="2700000" algn="tl">
                    <a:srgbClr val="000000">
                      <a:alpha val="43137"/>
                    </a:srgbClr>
                  </a:outerShdw>
                </a:effectLst>
              </a:rPr>
              <a:t>CODE</a:t>
            </a:r>
            <a:endParaRPr lang="en-US" sz="4000"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89687" y="2240691"/>
            <a:ext cx="7464426" cy="1696995"/>
          </a:xfrm>
        </p:spPr>
        <p:txBody>
          <a:bodyPr/>
          <a:lstStyle/>
          <a:p>
            <a:pPr marL="0" indent="0" algn="ctr">
              <a:buNone/>
            </a:pPr>
            <a:r>
              <a:rPr lang="en-US" dirty="0" smtClean="0">
                <a:hlinkClick r:id="rId2" action="ppaction://hlinkfile"/>
              </a:rPr>
              <a:t>..\source\repos\snake and ladder game\snake and ladder game.sln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2695481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7" y="230659"/>
            <a:ext cx="2851237" cy="1456267"/>
          </a:xfrm>
        </p:spPr>
        <p:txBody>
          <a:bodyPr>
            <a:normAutofit/>
          </a:bodyPr>
          <a:lstStyle/>
          <a:p>
            <a:pPr algn="ctr"/>
            <a:r>
              <a:rPr lang="en-US" sz="4000" b="1" u="sng" dirty="0" smtClean="0">
                <a:effectLst>
                  <a:outerShdw blurRad="38100" dist="38100" dir="2700000" algn="tl">
                    <a:srgbClr val="000000">
                      <a:alpha val="43137"/>
                    </a:srgbClr>
                  </a:outerShdw>
                </a:effectLst>
              </a:rPr>
              <a:t>FUN facts</a:t>
            </a:r>
            <a:endParaRPr lang="en-US" sz="4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1" y="1383957"/>
            <a:ext cx="10131425" cy="4407243"/>
          </a:xfrm>
        </p:spPr>
        <p:txBody>
          <a:bodyPr/>
          <a:lstStyle/>
          <a:p>
            <a:pPr marL="0" indent="0">
              <a:buNone/>
            </a:pPr>
            <a:endParaRPr lang="en-US" dirty="0" smtClean="0"/>
          </a:p>
          <a:p>
            <a:pPr>
              <a:buFont typeface="Wingdings" panose="05000000000000000000" pitchFamily="2" charset="2"/>
              <a:buChar char="Ø"/>
            </a:pPr>
            <a:r>
              <a:rPr lang="en-US" dirty="0"/>
              <a:t>Snake and Ladder is traditional philosophical game introduced in an Ancient India as early as 100’s BC.</a:t>
            </a:r>
          </a:p>
          <a:p>
            <a:pPr>
              <a:buFont typeface="Wingdings" panose="05000000000000000000" pitchFamily="2" charset="2"/>
              <a:buChar char="Ø"/>
            </a:pPr>
            <a:r>
              <a:rPr lang="en-US" dirty="0"/>
              <a:t>It was known as “Moksha </a:t>
            </a:r>
            <a:r>
              <a:rPr lang="en-US" dirty="0" err="1"/>
              <a:t>Patamu</a:t>
            </a:r>
            <a:r>
              <a:rPr lang="en-US" dirty="0"/>
              <a:t>” and used as a tool for teaching the effects of good v/s bad.</a:t>
            </a:r>
          </a:p>
          <a:p>
            <a:pPr>
              <a:buFont typeface="Wingdings" panose="05000000000000000000" pitchFamily="2" charset="2"/>
              <a:buChar char="Ø"/>
            </a:pPr>
            <a:r>
              <a:rPr lang="en-US" dirty="0"/>
              <a:t>It teaches lesson of the morality that a person can attain salvation (Moksha) through doing good, whereas by doing evil one will inherit rebirth to lower forms of life.</a:t>
            </a:r>
          </a:p>
          <a:p>
            <a:pPr>
              <a:buFont typeface="Wingdings" panose="05000000000000000000" pitchFamily="2" charset="2"/>
              <a:buChar char="Ø"/>
            </a:pPr>
            <a:r>
              <a:rPr lang="en-US" dirty="0"/>
              <a:t>Reaching the last square (number 100) represented the attainment of Moksha.</a:t>
            </a:r>
          </a:p>
          <a:p>
            <a:pPr>
              <a:buFont typeface="Wingdings" panose="05000000000000000000" pitchFamily="2" charset="2"/>
              <a:buChar char="Ø"/>
            </a:pPr>
            <a:r>
              <a:rPr lang="en-US" dirty="0"/>
              <a:t>The ladders in the game represents the good deeds, kindness, generosity, faith, blessings and humility, while the snakes represents lust, anger, murder, greed, </a:t>
            </a:r>
            <a:r>
              <a:rPr lang="en-US" dirty="0" err="1"/>
              <a:t>rage,conceit</a:t>
            </a:r>
            <a:r>
              <a:rPr lang="en-US" dirty="0"/>
              <a:t> and theft.</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2135923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b="1" dirty="0" smtClean="0">
                <a:effectLst>
                  <a:outerShdw blurRad="38100" dist="38100" dir="2700000" algn="tl">
                    <a:srgbClr val="000000">
                      <a:alpha val="43137"/>
                    </a:srgbClr>
                  </a:outerShdw>
                </a:effectLst>
              </a:rPr>
              <a:t>Life is like Snake and Ladder;</a:t>
            </a:r>
          </a:p>
          <a:p>
            <a:pPr marL="0" indent="0">
              <a:buNone/>
            </a:pPr>
            <a:r>
              <a:rPr lang="en-US" sz="3200" b="1" dirty="0">
                <a:effectLst>
                  <a:outerShdw blurRad="38100" dist="38100" dir="2700000" algn="tl">
                    <a:srgbClr val="000000">
                      <a:alpha val="43137"/>
                    </a:srgbClr>
                  </a:outerShdw>
                </a:effectLst>
              </a:rPr>
              <a:t> </a:t>
            </a:r>
            <a:r>
              <a:rPr lang="en-US" sz="3200" b="1" dirty="0" smtClean="0">
                <a:effectLst>
                  <a:outerShdw blurRad="38100" dist="38100" dir="2700000" algn="tl">
                    <a:srgbClr val="000000">
                      <a:alpha val="43137"/>
                    </a:srgbClr>
                  </a:outerShdw>
                </a:effectLst>
              </a:rPr>
              <a:t>                                                       Believe in Sheer Luck!</a:t>
            </a:r>
            <a:endParaRPr lang="en-US" sz="32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31" y="0"/>
            <a:ext cx="767069" cy="738487"/>
          </a:xfrm>
          <a:prstGeom prst="rect">
            <a:avLst/>
          </a:prstGeom>
        </p:spPr>
      </p:pic>
    </p:spTree>
    <p:extLst>
      <p:ext uri="{BB962C8B-B14F-4D97-AF65-F5344CB8AC3E}">
        <p14:creationId xmlns:p14="http://schemas.microsoft.com/office/powerpoint/2010/main" val="3026924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8">
      <a:dk1>
        <a:sysClr val="windowText" lastClr="000000"/>
      </a:dk1>
      <a:lt1>
        <a:sysClr val="window" lastClr="FFFFFF"/>
      </a:lt1>
      <a:dk2>
        <a:srgbClr val="000000"/>
      </a:dk2>
      <a:lt2>
        <a:srgbClr val="EBEBEB"/>
      </a:lt2>
      <a:accent1>
        <a:srgbClr val="FF0000"/>
      </a:accent1>
      <a:accent2>
        <a:srgbClr val="000000"/>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1987</TotalTime>
  <Words>270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Unicode MS</vt:lpstr>
      <vt:lpstr>Arial</vt:lpstr>
      <vt:lpstr>Calibri</vt:lpstr>
      <vt:lpstr>Calibri Light</vt:lpstr>
      <vt:lpstr>Courier New</vt:lpstr>
      <vt:lpstr>Wingdings</vt:lpstr>
      <vt:lpstr>Celestial</vt:lpstr>
      <vt:lpstr>IT345 Software Group Project-II  Snake and Ladder Game</vt:lpstr>
      <vt:lpstr>Agenda</vt:lpstr>
      <vt:lpstr>History</vt:lpstr>
      <vt:lpstr>Information</vt:lpstr>
      <vt:lpstr>Algorithm</vt:lpstr>
      <vt:lpstr>PowerPoint Presentation</vt:lpstr>
      <vt:lpstr>CODE</vt:lpstr>
      <vt:lpstr>FUN facts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nkk</dc:title>
  <dc:creator>jeetsoni98@outlook.com</dc:creator>
  <cp:lastModifiedBy>jeet soni</cp:lastModifiedBy>
  <cp:revision>21</cp:revision>
  <dcterms:created xsi:type="dcterms:W3CDTF">2018-08-31T06:23:49Z</dcterms:created>
  <dcterms:modified xsi:type="dcterms:W3CDTF">2018-09-07T18:06:18Z</dcterms:modified>
</cp:coreProperties>
</file>