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4"/>
  </p:sldMasterIdLst>
  <p:notesMasterIdLst>
    <p:notesMasterId r:id="rId16"/>
  </p:notesMasterIdLst>
  <p:sldIdLst>
    <p:sldId id="1485" r:id="rId5"/>
    <p:sldId id="1492" r:id="rId6"/>
    <p:sldId id="1563" r:id="rId7"/>
    <p:sldId id="1565" r:id="rId8"/>
    <p:sldId id="1572" r:id="rId9"/>
    <p:sldId id="1573" r:id="rId10"/>
    <p:sldId id="1568" r:id="rId11"/>
    <p:sldId id="1569" r:id="rId12"/>
    <p:sldId id="1570" r:id="rId13"/>
    <p:sldId id="1571" r:id="rId14"/>
    <p:sldId id="1480" r:id="rId15"/>
  </p:sldIdLst>
  <p:sldSz cx="9144000" cy="5143500" type="screen16x9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y Slides" id="{EF55CF90-C8D0-1544-A0C7-546D81DEFBAF}">
          <p14:sldIdLst>
            <p14:sldId id="1485"/>
            <p14:sldId id="1492"/>
            <p14:sldId id="1563"/>
            <p14:sldId id="1565"/>
            <p14:sldId id="1572"/>
            <p14:sldId id="1573"/>
            <p14:sldId id="1568"/>
            <p14:sldId id="1569"/>
            <p14:sldId id="1570"/>
            <p14:sldId id="1571"/>
            <p14:sldId id="1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64" userDrawn="1">
          <p15:clr>
            <a:srgbClr val="A4A3A4"/>
          </p15:clr>
        </p15:guide>
        <p15:guide id="2" pos="5664" userDrawn="1">
          <p15:clr>
            <a:srgbClr val="A4A3A4"/>
          </p15:clr>
        </p15:guide>
        <p15:guide id="3" orient="horz" pos="516" userDrawn="1">
          <p15:clr>
            <a:srgbClr val="A4A3A4"/>
          </p15:clr>
        </p15:guide>
        <p15:guide id="4" pos="48" userDrawn="1">
          <p15:clr>
            <a:srgbClr val="A4A3A4"/>
          </p15:clr>
        </p15:guide>
        <p15:guide id="5" pos="5088" userDrawn="1">
          <p15:clr>
            <a:srgbClr val="A4A3A4"/>
          </p15:clr>
        </p15:guide>
        <p15:guide id="6" pos="4704" userDrawn="1">
          <p15:clr>
            <a:srgbClr val="A4A3A4"/>
          </p15:clr>
        </p15:guide>
        <p15:guide id="7" pos="3936" userDrawn="1">
          <p15:clr>
            <a:srgbClr val="A4A3A4"/>
          </p15:clr>
        </p15:guide>
        <p15:guide id="8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85858"/>
    <a:srgbClr val="E1E0DC"/>
    <a:srgbClr val="FFFFFF"/>
    <a:srgbClr val="01132D"/>
    <a:srgbClr val="E64101"/>
    <a:srgbClr val="A4343A"/>
    <a:srgbClr val="F3F3F3"/>
    <a:srgbClr val="1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2F4C3-A75B-4970-B1FB-568EEB32DF7C}" v="36" dt="2024-12-12T17:38:46.388"/>
    <p1510:client id="{2BF23BBE-9231-44F3-3EAD-6C7F65133245}" v="96" dt="2024-12-12T04:30:57.681"/>
    <p1510:client id="{5E7745F4-66FD-4FDA-955B-73429F168AFE}" v="496" dt="2024-12-12T17:32:19.854"/>
    <p1510:client id="{639B9A30-5717-284E-8C2D-D84908385EA1}" v="1004" dt="2024-12-12T17:37:02.488"/>
    <p1510:client id="{98DD6DC6-68DF-0B97-4A82-671E7BF6DA79}" v="426" dt="2024-12-11T21:30:33.908"/>
    <p1510:client id="{AA337226-2AAA-7938-804F-54FBF6D72A4B}" v="2" dt="2024-12-12T16:20:08.368"/>
    <p1510:client id="{E39E8C2B-180B-4965-AF20-B78FC6E7C23B}" v="84" dt="2024-12-12T17:10:03.1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64"/>
        <p:guide pos="5664"/>
        <p:guide orient="horz" pos="516"/>
        <p:guide pos="48"/>
        <p:guide pos="5088"/>
        <p:guide pos="4704"/>
        <p:guide pos="3936"/>
        <p:guide pos="432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ze Lian" userId="S::yangzel@uchicago.edu::91b49c91-5eac-486b-b38a-bfcd165457bc" providerId="AD" clId="Web-{838F09C5-0CF8-4D37-ABEE-8988A26929DC}"/>
    <pc:docChg chg="modSld">
      <pc:chgData name="Yangze Lian" userId="S::yangzel@uchicago.edu::91b49c91-5eac-486b-b38a-bfcd165457bc" providerId="AD" clId="Web-{838F09C5-0CF8-4D37-ABEE-8988A26929DC}" dt="2024-03-29T19:41:40.270" v="57" actId="1076"/>
      <pc:docMkLst>
        <pc:docMk/>
      </pc:docMkLst>
      <pc:sldChg chg="addSp delSp modSp">
        <pc:chgData name="Yangze Lian" userId="S::yangzel@uchicago.edu::91b49c91-5eac-486b-b38a-bfcd165457bc" providerId="AD" clId="Web-{838F09C5-0CF8-4D37-ABEE-8988A26929DC}" dt="2024-03-29T19:41:40.270" v="57" actId="1076"/>
        <pc:sldMkLst>
          <pc:docMk/>
          <pc:sldMk cId="2081014588" sldId="1485"/>
        </pc:sldMkLst>
      </pc:sldChg>
    </pc:docChg>
  </pc:docChgLst>
  <pc:docChgLst>
    <pc:chgData name="Praveen Namakkal Mohankumar" userId="8059d15b-4f8c-44f0-86d6-597a7b49ae19" providerId="ADAL" clId="{BD9F673B-46BD-B14D-8CA3-3395AB3E10ED}"/>
    <pc:docChg chg="undo custSel addSld delSld modSld sldOrd">
      <pc:chgData name="Praveen Namakkal Mohankumar" userId="8059d15b-4f8c-44f0-86d6-597a7b49ae19" providerId="ADAL" clId="{BD9F673B-46BD-B14D-8CA3-3395AB3E10ED}" dt="2024-11-15T16:06:46.423" v="786" actId="20577"/>
      <pc:docMkLst>
        <pc:docMk/>
      </pc:docMkLst>
      <pc:sldChg chg="modSp mod">
        <pc:chgData name="Praveen Namakkal Mohankumar" userId="8059d15b-4f8c-44f0-86d6-597a7b49ae19" providerId="ADAL" clId="{BD9F673B-46BD-B14D-8CA3-3395AB3E10ED}" dt="2024-11-04T02:06:46.869" v="116" actId="114"/>
        <pc:sldMkLst>
          <pc:docMk/>
          <pc:sldMk cId="2081014588" sldId="1485"/>
        </pc:sldMkLst>
      </pc:sldChg>
      <pc:sldChg chg="modSp mod">
        <pc:chgData name="Praveen Namakkal Mohankumar" userId="8059d15b-4f8c-44f0-86d6-597a7b49ae19" providerId="ADAL" clId="{BD9F673B-46BD-B14D-8CA3-3395AB3E10ED}" dt="2024-11-04T16:25:08.226" v="191" actId="2711"/>
        <pc:sldMkLst>
          <pc:docMk/>
          <pc:sldMk cId="1265789524" sldId="1491"/>
        </pc:sldMkLst>
      </pc:sldChg>
      <pc:sldChg chg="modSp mod">
        <pc:chgData name="Praveen Namakkal Mohankumar" userId="8059d15b-4f8c-44f0-86d6-597a7b49ae19" providerId="ADAL" clId="{BD9F673B-46BD-B14D-8CA3-3395AB3E10ED}" dt="2024-11-04T02:06:39.216" v="114" actId="339"/>
        <pc:sldMkLst>
          <pc:docMk/>
          <pc:sldMk cId="327763926" sldId="1492"/>
        </pc:sldMkLst>
        <pc:picChg chg="mod">
          <ac:chgData name="Praveen Namakkal Mohankumar" userId="8059d15b-4f8c-44f0-86d6-597a7b49ae19" providerId="ADAL" clId="{BD9F673B-46BD-B14D-8CA3-3395AB3E10ED}" dt="2024-11-04T02:06:39.216" v="114" actId="339"/>
          <ac:picMkLst>
            <pc:docMk/>
            <pc:sldMk cId="327763926" sldId="1492"/>
            <ac:picMk id="11" creationId="{3BC45EC2-00E5-436E-3A73-61FE57B5137A}"/>
          </ac:picMkLst>
        </pc:picChg>
      </pc:sldChg>
      <pc:sldChg chg="delSp modSp add mod">
        <pc:chgData name="Praveen Namakkal Mohankumar" userId="8059d15b-4f8c-44f0-86d6-597a7b49ae19" providerId="ADAL" clId="{BD9F673B-46BD-B14D-8CA3-3395AB3E10ED}" dt="2024-11-04T01:38:18.843" v="14" actId="478"/>
        <pc:sldMkLst>
          <pc:docMk/>
          <pc:sldMk cId="3418825457" sldId="1497"/>
        </pc:sldMkLst>
      </pc:sldChg>
      <pc:sldChg chg="modSp add mod">
        <pc:chgData name="Praveen Namakkal Mohankumar" userId="8059d15b-4f8c-44f0-86d6-597a7b49ae19" providerId="ADAL" clId="{BD9F673B-46BD-B14D-8CA3-3395AB3E10ED}" dt="2024-11-04T01:40:35.136" v="107" actId="20577"/>
        <pc:sldMkLst>
          <pc:docMk/>
          <pc:sldMk cId="4176031940" sldId="1498"/>
        </pc:sldMkLst>
      </pc:sldChg>
      <pc:sldChg chg="addSp modSp add mod">
        <pc:chgData name="Praveen Namakkal Mohankumar" userId="8059d15b-4f8c-44f0-86d6-597a7b49ae19" providerId="ADAL" clId="{BD9F673B-46BD-B14D-8CA3-3395AB3E10ED}" dt="2024-11-04T02:22:03.018" v="122" actId="20577"/>
        <pc:sldMkLst>
          <pc:docMk/>
          <pc:sldMk cId="1204942917" sldId="1499"/>
        </pc:sldMkLst>
      </pc:sldChg>
      <pc:sldChg chg="addSp delSp modSp add mod">
        <pc:chgData name="Praveen Namakkal Mohankumar" userId="8059d15b-4f8c-44f0-86d6-597a7b49ae19" providerId="ADAL" clId="{BD9F673B-46BD-B14D-8CA3-3395AB3E10ED}" dt="2024-11-04T19:20:36.113" v="661" actId="1036"/>
        <pc:sldMkLst>
          <pc:docMk/>
          <pc:sldMk cId="622165914" sldId="1500"/>
        </pc:sldMkLst>
      </pc:sldChg>
      <pc:sldChg chg="addSp delSp modSp add mod ord">
        <pc:chgData name="Praveen Namakkal Mohankumar" userId="8059d15b-4f8c-44f0-86d6-597a7b49ae19" providerId="ADAL" clId="{BD9F673B-46BD-B14D-8CA3-3395AB3E10ED}" dt="2024-11-04T01:39:53.226" v="86" actId="20577"/>
        <pc:sldMkLst>
          <pc:docMk/>
          <pc:sldMk cId="1600904851" sldId="1501"/>
        </pc:sldMkLst>
      </pc:sldChg>
      <pc:sldChg chg="addSp modSp add del mod">
        <pc:chgData name="Praveen Namakkal Mohankumar" userId="8059d15b-4f8c-44f0-86d6-597a7b49ae19" providerId="ADAL" clId="{BD9F673B-46BD-B14D-8CA3-3395AB3E10ED}" dt="2024-11-04T15:09:34.016" v="123" actId="2696"/>
        <pc:sldMkLst>
          <pc:docMk/>
          <pc:sldMk cId="1864230756" sldId="1502"/>
        </pc:sldMkLst>
      </pc:sldChg>
      <pc:sldChg chg="modSp add mod">
        <pc:chgData name="Praveen Namakkal Mohankumar" userId="8059d15b-4f8c-44f0-86d6-597a7b49ae19" providerId="ADAL" clId="{BD9F673B-46BD-B14D-8CA3-3395AB3E10ED}" dt="2024-11-04T01:40:24.424" v="100" actId="20577"/>
        <pc:sldMkLst>
          <pc:docMk/>
          <pc:sldMk cId="3831898234" sldId="1503"/>
        </pc:sldMkLst>
      </pc:sldChg>
      <pc:sldChg chg="addSp modSp add mod">
        <pc:chgData name="Praveen Namakkal Mohankumar" userId="8059d15b-4f8c-44f0-86d6-597a7b49ae19" providerId="ADAL" clId="{BD9F673B-46BD-B14D-8CA3-3395AB3E10ED}" dt="2024-11-04T02:21:59.995" v="119" actId="20577"/>
        <pc:sldMkLst>
          <pc:docMk/>
          <pc:sldMk cId="3325114994" sldId="1504"/>
        </pc:sldMkLst>
      </pc:sldChg>
      <pc:sldChg chg="delSp modSp add mod">
        <pc:chgData name="Praveen Namakkal Mohankumar" userId="8059d15b-4f8c-44f0-86d6-597a7b49ae19" providerId="ADAL" clId="{BD9F673B-46BD-B14D-8CA3-3395AB3E10ED}" dt="2024-11-15T16:03:46.529" v="698" actId="20577"/>
        <pc:sldMkLst>
          <pc:docMk/>
          <pc:sldMk cId="2700023477" sldId="1511"/>
        </pc:sldMkLst>
      </pc:sldChg>
      <pc:sldChg chg="modSp add mod">
        <pc:chgData name="Praveen Namakkal Mohankumar" userId="8059d15b-4f8c-44f0-86d6-597a7b49ae19" providerId="ADAL" clId="{BD9F673B-46BD-B14D-8CA3-3395AB3E10ED}" dt="2024-11-15T16:06:46.423" v="786" actId="20577"/>
        <pc:sldMkLst>
          <pc:docMk/>
          <pc:sldMk cId="3699608074" sldId="1512"/>
        </pc:sldMkLst>
      </pc:sldChg>
    </pc:docChg>
  </pc:docChgLst>
  <pc:docChgLst>
    <pc:chgData name="Yangze Lian" userId="S::yangzel@uchicago.edu::91b49c91-5eac-486b-b38a-bfcd165457bc" providerId="AD" clId="Web-{C9149C4F-A82B-8B68-D4BC-7B885A8B883D}"/>
    <pc:docChg chg="sldOrd">
      <pc:chgData name="Yangze Lian" userId="S::yangzel@uchicago.edu::91b49c91-5eac-486b-b38a-bfcd165457bc" providerId="AD" clId="Web-{C9149C4F-A82B-8B68-D4BC-7B885A8B883D}" dt="2024-11-29T05:13:23.547" v="0"/>
      <pc:docMkLst>
        <pc:docMk/>
      </pc:docMkLst>
      <pc:sldChg chg="ord">
        <pc:chgData name="Yangze Lian" userId="S::yangzel@uchicago.edu::91b49c91-5eac-486b-b38a-bfcd165457bc" providerId="AD" clId="Web-{C9149C4F-A82B-8B68-D4BC-7B885A8B883D}" dt="2024-11-29T05:13:23.547" v="0"/>
        <pc:sldMkLst>
          <pc:docMk/>
          <pc:sldMk cId="1600904851" sldId="1501"/>
        </pc:sldMkLst>
      </pc:sldChg>
    </pc:docChg>
  </pc:docChgLst>
  <pc:docChgLst>
    <pc:chgData name="Arushi Makraria" userId="S::arushimakraria@uchicago.edu::ffb34907-0c09-465a-a21e-7e23c3942e03" providerId="AD" clId="Web-{98DD6DC6-68DF-0B97-4A82-671E7BF6DA79}"/>
    <pc:docChg chg="modSld">
      <pc:chgData name="Arushi Makraria" userId="S::arushimakraria@uchicago.edu::ffb34907-0c09-465a-a21e-7e23c3942e03" providerId="AD" clId="Web-{98DD6DC6-68DF-0B97-4A82-671E7BF6DA79}" dt="2024-12-11T21:30:33.908" v="296"/>
      <pc:docMkLst>
        <pc:docMk/>
      </pc:docMkLst>
      <pc:sldChg chg="addSp modSp">
        <pc:chgData name="Arushi Makraria" userId="S::arushimakraria@uchicago.edu::ffb34907-0c09-465a-a21e-7e23c3942e03" providerId="AD" clId="Web-{98DD6DC6-68DF-0B97-4A82-671E7BF6DA79}" dt="2024-12-11T21:09:53.555" v="289" actId="20577"/>
        <pc:sldMkLst>
          <pc:docMk/>
          <pc:sldMk cId="327763926" sldId="1492"/>
        </pc:sldMkLst>
        <pc:spChg chg="mod">
          <ac:chgData name="Arushi Makraria" userId="S::arushimakraria@uchicago.edu::ffb34907-0c09-465a-a21e-7e23c3942e03" providerId="AD" clId="Web-{98DD6DC6-68DF-0B97-4A82-671E7BF6DA79}" dt="2024-12-11T20:58:02.162" v="273" actId="20577"/>
          <ac:spMkLst>
            <pc:docMk/>
            <pc:sldMk cId="327763926" sldId="1492"/>
            <ac:spMk id="3" creationId="{2AF23620-1E11-06BA-AFCC-60C128F318F1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41:42.961" v="74" actId="20577"/>
          <ac:spMkLst>
            <pc:docMk/>
            <pc:sldMk cId="327763926" sldId="1492"/>
            <ac:spMk id="5" creationId="{4453D090-852F-E2CB-B681-DF93301F1939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1:09:53.555" v="289" actId="20577"/>
          <ac:spMkLst>
            <pc:docMk/>
            <pc:sldMk cId="327763926" sldId="1492"/>
            <ac:spMk id="6" creationId="{C0967ABC-C049-1FBC-0211-EA57EECF4FB5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42:40.292" v="98" actId="1076"/>
          <ac:spMkLst>
            <pc:docMk/>
            <pc:sldMk cId="327763926" sldId="1492"/>
            <ac:spMk id="9" creationId="{B6DA0F1F-3978-C4D5-39AD-486A8EE5E3A0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1:09:50.070" v="288" actId="20577"/>
          <ac:spMkLst>
            <pc:docMk/>
            <pc:sldMk cId="327763926" sldId="1492"/>
            <ac:spMk id="12" creationId="{56F44518-42F1-C5FF-F9A0-6FD024123E43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41:25.476" v="45" actId="20577"/>
          <ac:spMkLst>
            <pc:docMk/>
            <pc:sldMk cId="327763926" sldId="1492"/>
            <ac:spMk id="14" creationId="{4D08CC92-5641-9287-2571-D476F0467B9E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41:36.367" v="63" actId="20577"/>
          <ac:spMkLst>
            <pc:docMk/>
            <pc:sldMk cId="327763926" sldId="1492"/>
            <ac:spMk id="15" creationId="{2BC7B852-21C9-74CA-1CAB-928930814AAA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42:09.024" v="94" actId="20577"/>
          <ac:spMkLst>
            <pc:docMk/>
            <pc:sldMk cId="327763926" sldId="1492"/>
            <ac:spMk id="17" creationId="{A5CF839A-DFD7-379B-DD06-6D2A03059B93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42:20.681" v="96" actId="1076"/>
          <ac:spMkLst>
            <pc:docMk/>
            <pc:sldMk cId="327763926" sldId="1492"/>
            <ac:spMk id="18" creationId="{AABD2E69-487F-3B5C-53E5-640D1BBFD31F}"/>
          </ac:spMkLst>
        </pc:spChg>
        <pc:picChg chg="add mod">
          <ac:chgData name="Arushi Makraria" userId="S::arushimakraria@uchicago.edu::ffb34907-0c09-465a-a21e-7e23c3942e03" providerId="AD" clId="Web-{98DD6DC6-68DF-0B97-4A82-671E7BF6DA79}" dt="2024-12-11T20:40:29.270" v="7" actId="1076"/>
          <ac:picMkLst>
            <pc:docMk/>
            <pc:sldMk cId="327763926" sldId="1492"/>
            <ac:picMk id="4" creationId="{55243199-E066-6B12-621B-22FC2A5F427D}"/>
          </ac:picMkLst>
        </pc:picChg>
        <pc:picChg chg="add mod">
          <ac:chgData name="Arushi Makraria" userId="S::arushimakraria@uchicago.edu::ffb34907-0c09-465a-a21e-7e23c3942e03" providerId="AD" clId="Web-{98DD6DC6-68DF-0B97-4A82-671E7BF6DA79}" dt="2024-12-11T20:40:56.568" v="15" actId="1076"/>
          <ac:picMkLst>
            <pc:docMk/>
            <pc:sldMk cId="327763926" sldId="1492"/>
            <ac:picMk id="8" creationId="{2716665F-A095-7AC0-552B-1D2894BB72A9}"/>
          </ac:picMkLst>
        </pc:picChg>
        <pc:picChg chg="mod">
          <ac:chgData name="Arushi Makraria" userId="S::arushimakraria@uchicago.edu::ffb34907-0c09-465a-a21e-7e23c3942e03" providerId="AD" clId="Web-{98DD6DC6-68DF-0B97-4A82-671E7BF6DA79}" dt="2024-12-11T20:40:24.660" v="6" actId="1076"/>
          <ac:picMkLst>
            <pc:docMk/>
            <pc:sldMk cId="327763926" sldId="1492"/>
            <ac:picMk id="11" creationId="{3BC45EC2-00E5-436E-3A73-61FE57B5137A}"/>
          </ac:picMkLst>
        </pc:picChg>
      </pc:sldChg>
      <pc:sldChg chg="addSp delSp modSp addAnim delAnim">
        <pc:chgData name="Arushi Makraria" userId="S::arushimakraria@uchicago.edu::ffb34907-0c09-465a-a21e-7e23c3942e03" providerId="AD" clId="Web-{98DD6DC6-68DF-0B97-4A82-671E7BF6DA79}" dt="2024-12-11T21:30:33.908" v="296"/>
        <pc:sldMkLst>
          <pc:docMk/>
          <pc:sldMk cId="1108715465" sldId="1563"/>
        </pc:sldMkLst>
        <pc:spChg chg="add del mod">
          <ac:chgData name="Arushi Makraria" userId="S::arushimakraria@uchicago.edu::ffb34907-0c09-465a-a21e-7e23c3942e03" providerId="AD" clId="Web-{98DD6DC6-68DF-0B97-4A82-671E7BF6DA79}" dt="2024-12-11T21:30:33.908" v="296"/>
          <ac:spMkLst>
            <pc:docMk/>
            <pc:sldMk cId="1108715465" sldId="1563"/>
            <ac:spMk id="2" creationId="{2074ED2B-9309-D108-91AD-BDA2639E4E2C}"/>
          </ac:spMkLst>
        </pc:spChg>
        <pc:spChg chg="add del">
          <ac:chgData name="Arushi Makraria" userId="S::arushimakraria@uchicago.edu::ffb34907-0c09-465a-a21e-7e23c3942e03" providerId="AD" clId="Web-{98DD6DC6-68DF-0B97-4A82-671E7BF6DA79}" dt="2024-12-11T20:54:09.636" v="178"/>
          <ac:spMkLst>
            <pc:docMk/>
            <pc:sldMk cId="1108715465" sldId="1563"/>
            <ac:spMk id="4" creationId="{6DA3AA13-E84A-6825-9C42-B46CCEED7FE8}"/>
          </ac:spMkLst>
        </pc:spChg>
        <pc:spChg chg="add del">
          <ac:chgData name="Arushi Makraria" userId="S::arushimakraria@uchicago.edu::ffb34907-0c09-465a-a21e-7e23c3942e03" providerId="AD" clId="Web-{98DD6DC6-68DF-0B97-4A82-671E7BF6DA79}" dt="2024-12-11T20:54:09.636" v="177"/>
          <ac:spMkLst>
            <pc:docMk/>
            <pc:sldMk cId="1108715465" sldId="1563"/>
            <ac:spMk id="6" creationId="{26B67BC0-B669-65FA-7944-449259A506F3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57:55.271" v="272" actId="20577"/>
          <ac:spMkLst>
            <pc:docMk/>
            <pc:sldMk cId="1108715465" sldId="1563"/>
            <ac:spMk id="8" creationId="{47517DEE-B026-D705-E53A-FDD8EBA8923E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55:42.437" v="235" actId="14100"/>
          <ac:spMkLst>
            <pc:docMk/>
            <pc:sldMk cId="1108715465" sldId="1563"/>
            <ac:spMk id="9" creationId="{39636082-08B5-0598-7A44-D14931F93412}"/>
          </ac:spMkLst>
        </pc:spChg>
        <pc:spChg chg="add del">
          <ac:chgData name="Arushi Makraria" userId="S::arushimakraria@uchicago.edu::ffb34907-0c09-465a-a21e-7e23c3942e03" providerId="AD" clId="Web-{98DD6DC6-68DF-0B97-4A82-671E7BF6DA79}" dt="2024-12-11T20:54:09.636" v="176"/>
          <ac:spMkLst>
            <pc:docMk/>
            <pc:sldMk cId="1108715465" sldId="1563"/>
            <ac:spMk id="11" creationId="{53E32355-D78E-C8B6-673E-618C47BA8F6F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54:42.481" v="208" actId="14100"/>
          <ac:spMkLst>
            <pc:docMk/>
            <pc:sldMk cId="1108715465" sldId="1563"/>
            <ac:spMk id="13" creationId="{87AB0147-3CC2-9768-E0D1-2ACA9B2FC062}"/>
          </ac:spMkLst>
        </pc:spChg>
        <pc:spChg chg="add del">
          <ac:chgData name="Arushi Makraria" userId="S::arushimakraria@uchicago.edu::ffb34907-0c09-465a-a21e-7e23c3942e03" providerId="AD" clId="Web-{98DD6DC6-68DF-0B97-4A82-671E7BF6DA79}" dt="2024-12-11T20:54:09.636" v="175"/>
          <ac:spMkLst>
            <pc:docMk/>
            <pc:sldMk cId="1108715465" sldId="1563"/>
            <ac:spMk id="14" creationId="{D8114738-1803-27C4-028B-377C3936189D}"/>
          </ac:spMkLst>
        </pc:spChg>
        <pc:spChg chg="add del">
          <ac:chgData name="Arushi Makraria" userId="S::arushimakraria@uchicago.edu::ffb34907-0c09-465a-a21e-7e23c3942e03" providerId="AD" clId="Web-{98DD6DC6-68DF-0B97-4A82-671E7BF6DA79}" dt="2024-12-11T20:54:09.636" v="174"/>
          <ac:spMkLst>
            <pc:docMk/>
            <pc:sldMk cId="1108715465" sldId="1563"/>
            <ac:spMk id="16" creationId="{5B46C031-74AD-6D61-9395-BC245165F8FF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57:34.927" v="269" actId="20577"/>
          <ac:spMkLst>
            <pc:docMk/>
            <pc:sldMk cId="1108715465" sldId="1563"/>
            <ac:spMk id="17" creationId="{2E8A3A61-43E8-9786-E0EF-5CE643C02B81}"/>
          </ac:spMkLst>
        </pc:spChg>
        <pc:spChg chg="add del">
          <ac:chgData name="Arushi Makraria" userId="S::arushimakraria@uchicago.edu::ffb34907-0c09-465a-a21e-7e23c3942e03" providerId="AD" clId="Web-{98DD6DC6-68DF-0B97-4A82-671E7BF6DA79}" dt="2024-12-11T20:54:09.620" v="172"/>
          <ac:spMkLst>
            <pc:docMk/>
            <pc:sldMk cId="1108715465" sldId="1563"/>
            <ac:spMk id="20" creationId="{6DF91014-A418-73B7-7A97-510E5C824D38}"/>
          </ac:spMkLst>
        </pc:spChg>
        <pc:spChg chg="mod">
          <ac:chgData name="Arushi Makraria" userId="S::arushimakraria@uchicago.edu::ffb34907-0c09-465a-a21e-7e23c3942e03" providerId="AD" clId="Web-{98DD6DC6-68DF-0B97-4A82-671E7BF6DA79}" dt="2024-12-11T20:55:44.890" v="236" actId="1076"/>
          <ac:spMkLst>
            <pc:docMk/>
            <pc:sldMk cId="1108715465" sldId="1563"/>
            <ac:spMk id="21" creationId="{35554417-9DF0-310A-B3CF-C36B85D6F510}"/>
          </ac:spMkLst>
        </pc:spChg>
        <pc:spChg chg="del mod">
          <ac:chgData name="Arushi Makraria" userId="S::arushimakraria@uchicago.edu::ffb34907-0c09-465a-a21e-7e23c3942e03" providerId="AD" clId="Web-{98DD6DC6-68DF-0B97-4A82-671E7BF6DA79}" dt="2024-12-11T20:54:49.763" v="215"/>
          <ac:spMkLst>
            <pc:docMk/>
            <pc:sldMk cId="1108715465" sldId="1563"/>
            <ac:spMk id="23" creationId="{AA420DCC-95CF-5F80-9876-017AA5D1CA64}"/>
          </ac:spMkLst>
        </pc:spChg>
        <pc:spChg chg="add mod">
          <ac:chgData name="Arushi Makraria" userId="S::arushimakraria@uchicago.edu::ffb34907-0c09-465a-a21e-7e23c3942e03" providerId="AD" clId="Web-{98DD6DC6-68DF-0B97-4A82-671E7BF6DA79}" dt="2024-12-11T20:56:43.581" v="253" actId="14100"/>
          <ac:spMkLst>
            <pc:docMk/>
            <pc:sldMk cId="1108715465" sldId="1563"/>
            <ac:spMk id="24" creationId="{F3F12369-91CF-66EE-24C6-2D25F97017C6}"/>
          </ac:spMkLst>
        </pc:spChg>
        <pc:spChg chg="add mod">
          <ac:chgData name="Arushi Makraria" userId="S::arushimakraria@uchicago.edu::ffb34907-0c09-465a-a21e-7e23c3942e03" providerId="AD" clId="Web-{98DD6DC6-68DF-0B97-4A82-671E7BF6DA79}" dt="2024-12-11T20:55:09.373" v="220" actId="1076"/>
          <ac:spMkLst>
            <pc:docMk/>
            <pc:sldMk cId="1108715465" sldId="1563"/>
            <ac:spMk id="27" creationId="{B205BF4C-525C-3ABC-98DF-E039D3E02FC7}"/>
          </ac:spMkLst>
        </pc:spChg>
        <pc:spChg chg="add mod">
          <ac:chgData name="Arushi Makraria" userId="S::arushimakraria@uchicago.edu::ffb34907-0c09-465a-a21e-7e23c3942e03" providerId="AD" clId="Web-{98DD6DC6-68DF-0B97-4A82-671E7BF6DA79}" dt="2024-12-11T20:57:29.567" v="267" actId="20577"/>
          <ac:spMkLst>
            <pc:docMk/>
            <pc:sldMk cId="1108715465" sldId="1563"/>
            <ac:spMk id="29" creationId="{17DF08BC-C805-BA17-38E6-AFB01FE49D6A}"/>
          </ac:spMkLst>
        </pc:spChg>
        <pc:spChg chg="add del mod">
          <ac:chgData name="Arushi Makraria" userId="S::arushimakraria@uchicago.edu::ffb34907-0c09-465a-a21e-7e23c3942e03" providerId="AD" clId="Web-{98DD6DC6-68DF-0B97-4A82-671E7BF6DA79}" dt="2024-12-11T20:56:24.408" v="247"/>
          <ac:spMkLst>
            <pc:docMk/>
            <pc:sldMk cId="1108715465" sldId="1563"/>
            <ac:spMk id="31" creationId="{FFD854C3-1F78-21C4-DF8F-69F5D48AF7CC}"/>
          </ac:spMkLst>
        </pc:spChg>
        <pc:spChg chg="add del mod">
          <ac:chgData name="Arushi Makraria" userId="S::arushimakraria@uchicago.edu::ffb34907-0c09-465a-a21e-7e23c3942e03" providerId="AD" clId="Web-{98DD6DC6-68DF-0B97-4A82-671E7BF6DA79}" dt="2024-12-11T20:56:29.408" v="250"/>
          <ac:spMkLst>
            <pc:docMk/>
            <pc:sldMk cId="1108715465" sldId="1563"/>
            <ac:spMk id="33" creationId="{FF85314B-61CE-EB3E-2D13-A7F4B9862712}"/>
          </ac:spMkLst>
        </pc:spChg>
        <pc:spChg chg="add del mod">
          <ac:chgData name="Arushi Makraria" userId="S::arushimakraria@uchicago.edu::ffb34907-0c09-465a-a21e-7e23c3942e03" providerId="AD" clId="Web-{98DD6DC6-68DF-0B97-4A82-671E7BF6DA79}" dt="2024-12-11T20:55:21.546" v="231"/>
          <ac:spMkLst>
            <pc:docMk/>
            <pc:sldMk cId="1108715465" sldId="1563"/>
            <ac:spMk id="36" creationId="{16EE484A-5B63-A464-DB81-2C5131002BDE}"/>
          </ac:spMkLst>
        </pc:spChg>
        <pc:spChg chg="add del mod">
          <ac:chgData name="Arushi Makraria" userId="S::arushimakraria@uchicago.edu::ffb34907-0c09-465a-a21e-7e23c3942e03" providerId="AD" clId="Web-{98DD6DC6-68DF-0B97-4A82-671E7BF6DA79}" dt="2024-12-11T21:30:31.720" v="293"/>
          <ac:spMkLst>
            <pc:docMk/>
            <pc:sldMk cId="1108715465" sldId="1563"/>
            <ac:spMk id="37" creationId="{69C13C53-724D-7675-1727-D224DE9F7915}"/>
          </ac:spMkLst>
        </pc:spChg>
        <pc:spChg chg="add mod">
          <ac:chgData name="Arushi Makraria" userId="S::arushimakraria@uchicago.edu::ffb34907-0c09-465a-a21e-7e23c3942e03" providerId="AD" clId="Web-{98DD6DC6-68DF-0B97-4A82-671E7BF6DA79}" dt="2024-12-11T20:56:38.143" v="252" actId="1076"/>
          <ac:spMkLst>
            <pc:docMk/>
            <pc:sldMk cId="1108715465" sldId="1563"/>
            <ac:spMk id="39" creationId="{FCCE559E-0DA9-CE36-3581-D471C94166F6}"/>
          </ac:spMkLst>
        </pc:spChg>
        <pc:picChg chg="add mod">
          <ac:chgData name="Arushi Makraria" userId="S::arushimakraria@uchicago.edu::ffb34907-0c09-465a-a21e-7e23c3942e03" providerId="AD" clId="Web-{98DD6DC6-68DF-0B97-4A82-671E7BF6DA79}" dt="2024-12-11T20:58:54.446" v="280"/>
          <ac:picMkLst>
            <pc:docMk/>
            <pc:sldMk cId="1108715465" sldId="1563"/>
            <ac:picMk id="40" creationId="{C986508A-38C4-760C-8924-AA88575ADD22}"/>
          </ac:picMkLst>
        </pc:picChg>
        <pc:picChg chg="add mod">
          <ac:chgData name="Arushi Makraria" userId="S::arushimakraria@uchicago.edu::ffb34907-0c09-465a-a21e-7e23c3942e03" providerId="AD" clId="Web-{98DD6DC6-68DF-0B97-4A82-671E7BF6DA79}" dt="2024-12-11T20:59:20.885" v="287"/>
          <ac:picMkLst>
            <pc:docMk/>
            <pc:sldMk cId="1108715465" sldId="1563"/>
            <ac:picMk id="41" creationId="{AEDB9882-0419-8E66-91E3-8540369EE45B}"/>
          </ac:picMkLst>
        </pc:picChg>
        <pc:cxnChg chg="add del">
          <ac:chgData name="Arushi Makraria" userId="S::arushimakraria@uchicago.edu::ffb34907-0c09-465a-a21e-7e23c3942e03" providerId="AD" clId="Web-{98DD6DC6-68DF-0B97-4A82-671E7BF6DA79}" dt="2024-12-11T20:54:09.636" v="173"/>
          <ac:cxnSpMkLst>
            <pc:docMk/>
            <pc:sldMk cId="1108715465" sldId="1563"/>
            <ac:cxnSpMk id="19" creationId="{9F0F59B2-06D8-1F5C-DBE9-6BC017A62078}"/>
          </ac:cxnSpMkLst>
        </pc:cxnChg>
        <pc:cxnChg chg="del mod">
          <ac:chgData name="Arushi Makraria" userId="S::arushimakraria@uchicago.edu::ffb34907-0c09-465a-a21e-7e23c3942e03" providerId="AD" clId="Web-{98DD6DC6-68DF-0B97-4A82-671E7BF6DA79}" dt="2024-12-11T20:54:59.185" v="218"/>
          <ac:cxnSpMkLst>
            <pc:docMk/>
            <pc:sldMk cId="1108715465" sldId="1563"/>
            <ac:cxnSpMk id="25" creationId="{CA69CB4B-0FC2-7D1F-732A-45858C3D6A22}"/>
          </ac:cxnSpMkLst>
        </pc:cxnChg>
        <pc:cxnChg chg="add mod">
          <ac:chgData name="Arushi Makraria" userId="S::arushimakraria@uchicago.edu::ffb34907-0c09-465a-a21e-7e23c3942e03" providerId="AD" clId="Web-{98DD6DC6-68DF-0B97-4A82-671E7BF6DA79}" dt="2024-12-11T20:55:09.404" v="224" actId="1076"/>
          <ac:cxnSpMkLst>
            <pc:docMk/>
            <pc:sldMk cId="1108715465" sldId="1563"/>
            <ac:cxnSpMk id="35" creationId="{93268BED-EB65-28D6-9390-3365A30B2528}"/>
          </ac:cxnSpMkLst>
        </pc:cxnChg>
      </pc:sldChg>
      <pc:sldChg chg="modSp">
        <pc:chgData name="Arushi Makraria" userId="S::arushimakraria@uchicago.edu::ffb34907-0c09-465a-a21e-7e23c3942e03" providerId="AD" clId="Web-{98DD6DC6-68DF-0B97-4A82-671E7BF6DA79}" dt="2024-12-11T20:58:09.022" v="274" actId="20577"/>
        <pc:sldMkLst>
          <pc:docMk/>
          <pc:sldMk cId="1317239799" sldId="1564"/>
        </pc:sldMkLst>
        <pc:spChg chg="mod">
          <ac:chgData name="Arushi Makraria" userId="S::arushimakraria@uchicago.edu::ffb34907-0c09-465a-a21e-7e23c3942e03" providerId="AD" clId="Web-{98DD6DC6-68DF-0B97-4A82-671E7BF6DA79}" dt="2024-12-11T20:58:09.022" v="274" actId="20577"/>
          <ac:spMkLst>
            <pc:docMk/>
            <pc:sldMk cId="1317239799" sldId="1564"/>
            <ac:spMk id="8" creationId="{E6CEBA95-E37D-A0A4-F6F4-1443FE17D43F}"/>
          </ac:spMkLst>
        </pc:spChg>
      </pc:sldChg>
    </pc:docChg>
  </pc:docChgLst>
  <pc:docChgLst>
    <pc:chgData name="Praveen Namakkal Mohankumar" userId="S::praveenn@uchicago.edu::8059d15b-4f8c-44f0-86d6-597a7b49ae19" providerId="AD" clId="Web-{B473EB31-EFB9-9C83-2BC0-5E857367F2A5}"/>
    <pc:docChg chg="modSld">
      <pc:chgData name="Praveen Namakkal Mohankumar" userId="S::praveenn@uchicago.edu::8059d15b-4f8c-44f0-86d6-597a7b49ae19" providerId="AD" clId="Web-{B473EB31-EFB9-9C83-2BC0-5E857367F2A5}" dt="2024-04-01T15:58:22.892" v="225" actId="1076"/>
      <pc:docMkLst>
        <pc:docMk/>
      </pc:docMkLst>
      <pc:sldChg chg="modSp">
        <pc:chgData name="Praveen Namakkal Mohankumar" userId="S::praveenn@uchicago.edu::8059d15b-4f8c-44f0-86d6-597a7b49ae19" providerId="AD" clId="Web-{B473EB31-EFB9-9C83-2BC0-5E857367F2A5}" dt="2024-04-01T15:50:34.662" v="39"/>
        <pc:sldMkLst>
          <pc:docMk/>
          <pc:sldMk cId="1802044409" sldId="1487"/>
        </pc:sldMkLst>
      </pc:sldChg>
      <pc:sldChg chg="addSp delSp modSp">
        <pc:chgData name="Praveen Namakkal Mohankumar" userId="S::praveenn@uchicago.edu::8059d15b-4f8c-44f0-86d6-597a7b49ae19" providerId="AD" clId="Web-{B473EB31-EFB9-9C83-2BC0-5E857367F2A5}" dt="2024-04-01T15:58:22.892" v="225" actId="1076"/>
        <pc:sldMkLst>
          <pc:docMk/>
          <pc:sldMk cId="2434632518" sldId="1488"/>
        </pc:sldMkLst>
      </pc:sldChg>
      <pc:sldChg chg="modSp">
        <pc:chgData name="Praveen Namakkal Mohankumar" userId="S::praveenn@uchicago.edu::8059d15b-4f8c-44f0-86d6-597a7b49ae19" providerId="AD" clId="Web-{B473EB31-EFB9-9C83-2BC0-5E857367F2A5}" dt="2024-04-01T15:50:22.630" v="35"/>
        <pc:sldMkLst>
          <pc:docMk/>
          <pc:sldMk cId="4201327604" sldId="1490"/>
        </pc:sldMkLst>
      </pc:sldChg>
      <pc:sldChg chg="modSp">
        <pc:chgData name="Praveen Namakkal Mohankumar" userId="S::praveenn@uchicago.edu::8059d15b-4f8c-44f0-86d6-597a7b49ae19" providerId="AD" clId="Web-{B473EB31-EFB9-9C83-2BC0-5E857367F2A5}" dt="2024-04-01T15:50:03.443" v="28" actId="1076"/>
        <pc:sldMkLst>
          <pc:docMk/>
          <pc:sldMk cId="1265789524" sldId="1491"/>
        </pc:sldMkLst>
      </pc:sldChg>
    </pc:docChg>
  </pc:docChgLst>
  <pc:docChgLst>
    <pc:chgData name="Arushi Makraria" userId="S::arushimakraria@uchicago.edu::ffb34907-0c09-465a-a21e-7e23c3942e03" providerId="AD" clId="Web-{AA337226-2AAA-7938-804F-54FBF6D72A4B}"/>
    <pc:docChg chg="modSld">
      <pc:chgData name="Arushi Makraria" userId="S::arushimakraria@uchicago.edu::ffb34907-0c09-465a-a21e-7e23c3942e03" providerId="AD" clId="Web-{AA337226-2AAA-7938-804F-54FBF6D72A4B}" dt="2024-12-12T16:20:08.352" v="0" actId="20577"/>
      <pc:docMkLst>
        <pc:docMk/>
      </pc:docMkLst>
      <pc:sldChg chg="modSp">
        <pc:chgData name="Arushi Makraria" userId="S::arushimakraria@uchicago.edu::ffb34907-0c09-465a-a21e-7e23c3942e03" providerId="AD" clId="Web-{AA337226-2AAA-7938-804F-54FBF6D72A4B}" dt="2024-12-12T16:20:08.352" v="0" actId="20577"/>
        <pc:sldMkLst>
          <pc:docMk/>
          <pc:sldMk cId="2588986694" sldId="1567"/>
        </pc:sldMkLst>
        <pc:spChg chg="mod">
          <ac:chgData name="Arushi Makraria" userId="S::arushimakraria@uchicago.edu::ffb34907-0c09-465a-a21e-7e23c3942e03" providerId="AD" clId="Web-{AA337226-2AAA-7938-804F-54FBF6D72A4B}" dt="2024-12-12T16:20:08.352" v="0" actId="20577"/>
          <ac:spMkLst>
            <pc:docMk/>
            <pc:sldMk cId="2588986694" sldId="1567"/>
            <ac:spMk id="8" creationId="{C624354B-5958-1596-2782-50279E431DBC}"/>
          </ac:spMkLst>
        </pc:spChg>
      </pc:sldChg>
    </pc:docChg>
  </pc:docChgLst>
  <pc:docChgLst>
    <pc:chgData name="Praveen Namakkal Mohankumar" userId="S::praveenn@uchicago.edu::8059d15b-4f8c-44f0-86d6-597a7b49ae19" providerId="AD" clId="Web-{76D38063-C20A-4F48-A633-75309AF350C8}"/>
    <pc:docChg chg="modSld">
      <pc:chgData name="Praveen Namakkal Mohankumar" userId="S::praveenn@uchicago.edu::8059d15b-4f8c-44f0-86d6-597a7b49ae19" providerId="AD" clId="Web-{76D38063-C20A-4F48-A633-75309AF350C8}" dt="2024-12-11T12:52:14.840" v="3"/>
      <pc:docMkLst>
        <pc:docMk/>
      </pc:docMkLst>
      <pc:sldChg chg="addSp delSp modSp">
        <pc:chgData name="Praveen Namakkal Mohankumar" userId="S::praveenn@uchicago.edu::8059d15b-4f8c-44f0-86d6-597a7b49ae19" providerId="AD" clId="Web-{76D38063-C20A-4F48-A633-75309AF350C8}" dt="2024-12-11T12:52:14.840" v="3"/>
        <pc:sldMkLst>
          <pc:docMk/>
          <pc:sldMk cId="4217506987" sldId="1570"/>
        </pc:sldMkLst>
        <pc:picChg chg="add del mod">
          <ac:chgData name="Praveen Namakkal Mohankumar" userId="S::praveenn@uchicago.edu::8059d15b-4f8c-44f0-86d6-597a7b49ae19" providerId="AD" clId="Web-{76D38063-C20A-4F48-A633-75309AF350C8}" dt="2024-12-11T12:52:14.840" v="3"/>
          <ac:picMkLst>
            <pc:docMk/>
            <pc:sldMk cId="4217506987" sldId="1570"/>
            <ac:picMk id="2" creationId="{8F029210-316D-E384-6BBE-DFA2DFDA4CA9}"/>
          </ac:picMkLst>
        </pc:picChg>
      </pc:sldChg>
    </pc:docChg>
  </pc:docChgLst>
  <pc:docChgLst>
    <pc:chgData name="Shujie Lin" userId="6f24557b-1b12-4ffa-9719-e2945e9991ca" providerId="ADAL" clId="{510BCE59-C5B6-6640-9413-551FA5B4D4D0}"/>
    <pc:docChg chg="undo redo custSel addSld delSld modSld sldOrd addSection delSection">
      <pc:chgData name="Shujie Lin" userId="6f24557b-1b12-4ffa-9719-e2945e9991ca" providerId="ADAL" clId="{510BCE59-C5B6-6640-9413-551FA5B4D4D0}" dt="2024-12-07T16:05:21.682" v="8306" actId="20577"/>
      <pc:docMkLst>
        <pc:docMk/>
      </pc:docMkLst>
      <pc:sldChg chg="addSp delSp modSp add del mod setBg">
        <pc:chgData name="Shujie Lin" userId="6f24557b-1b12-4ffa-9719-e2945e9991ca" providerId="ADAL" clId="{510BCE59-C5B6-6640-9413-551FA5B4D4D0}" dt="2024-12-07T07:53:52.050" v="6616" actId="2696"/>
        <pc:sldMkLst>
          <pc:docMk/>
          <pc:sldMk cId="0" sldId="256"/>
        </pc:sldMkLst>
      </pc:sldChg>
      <pc:sldChg chg="modSp mod">
        <pc:chgData name="Shujie Lin" userId="6f24557b-1b12-4ffa-9719-e2945e9991ca" providerId="ADAL" clId="{510BCE59-C5B6-6640-9413-551FA5B4D4D0}" dt="2024-12-07T07:38:05.911" v="6432" actId="2711"/>
        <pc:sldMkLst>
          <pc:docMk/>
          <pc:sldMk cId="1802044409" sldId="1487"/>
        </pc:sldMkLst>
      </pc:sldChg>
      <pc:sldChg chg="add setBg">
        <pc:chgData name="Shujie Lin" userId="6f24557b-1b12-4ffa-9719-e2945e9991ca" providerId="ADAL" clId="{510BCE59-C5B6-6640-9413-551FA5B4D4D0}" dt="2024-12-06T20:08:24.614" v="4406"/>
        <pc:sldMkLst>
          <pc:docMk/>
          <pc:sldMk cId="403111767" sldId="1490"/>
        </pc:sldMkLst>
      </pc:sldChg>
      <pc:sldChg chg="del mod modShow">
        <pc:chgData name="Shujie Lin" userId="6f24557b-1b12-4ffa-9719-e2945e9991ca" providerId="ADAL" clId="{510BCE59-C5B6-6640-9413-551FA5B4D4D0}" dt="2024-12-06T20:08:18.595" v="4405" actId="2696"/>
        <pc:sldMkLst>
          <pc:docMk/>
          <pc:sldMk cId="4201327604" sldId="1490"/>
        </pc:sldMkLst>
      </pc:sldChg>
      <pc:sldChg chg="modSp mod">
        <pc:chgData name="Shujie Lin" userId="6f24557b-1b12-4ffa-9719-e2945e9991ca" providerId="ADAL" clId="{510BCE59-C5B6-6640-9413-551FA5B4D4D0}" dt="2024-12-07T07:38:16.996" v="6434" actId="2711"/>
        <pc:sldMkLst>
          <pc:docMk/>
          <pc:sldMk cId="327763926" sldId="1492"/>
        </pc:sldMkLst>
        <pc:spChg chg="mod">
          <ac:chgData name="Shujie Lin" userId="6f24557b-1b12-4ffa-9719-e2945e9991ca" providerId="ADAL" clId="{510BCE59-C5B6-6640-9413-551FA5B4D4D0}" dt="2024-12-07T07:38:16.996" v="6434" actId="2711"/>
          <ac:spMkLst>
            <pc:docMk/>
            <pc:sldMk cId="327763926" sldId="1492"/>
            <ac:spMk id="3" creationId="{2AF23620-1E11-06BA-AFCC-60C128F318F1}"/>
          </ac:spMkLst>
        </pc:spChg>
      </pc:sldChg>
      <pc:sldChg chg="addSp modSp mod">
        <pc:chgData name="Shujie Lin" userId="6f24557b-1b12-4ffa-9719-e2945e9991ca" providerId="ADAL" clId="{510BCE59-C5B6-6640-9413-551FA5B4D4D0}" dt="2024-12-07T08:01:18.214" v="6651" actId="1076"/>
        <pc:sldMkLst>
          <pc:docMk/>
          <pc:sldMk cId="4176031940" sldId="1498"/>
        </pc:sldMkLst>
      </pc:sldChg>
      <pc:sldChg chg="del">
        <pc:chgData name="Shujie Lin" userId="6f24557b-1b12-4ffa-9719-e2945e9991ca" providerId="ADAL" clId="{510BCE59-C5B6-6640-9413-551FA5B4D4D0}" dt="2024-12-07T07:23:21.756" v="6281" actId="2696"/>
        <pc:sldMkLst>
          <pc:docMk/>
          <pc:sldMk cId="1204942917" sldId="1499"/>
        </pc:sldMkLst>
      </pc:sldChg>
      <pc:sldChg chg="modSp mod modNotesTx">
        <pc:chgData name="Shujie Lin" userId="6f24557b-1b12-4ffa-9719-e2945e9991ca" providerId="ADAL" clId="{510BCE59-C5B6-6640-9413-551FA5B4D4D0}" dt="2024-12-07T07:37:54.272" v="6430" actId="2711"/>
        <pc:sldMkLst>
          <pc:docMk/>
          <pc:sldMk cId="622165914" sldId="1500"/>
        </pc:sldMkLst>
      </pc:sldChg>
      <pc:sldChg chg="del">
        <pc:chgData name="Shujie Lin" userId="6f24557b-1b12-4ffa-9719-e2945e9991ca" providerId="ADAL" clId="{510BCE59-C5B6-6640-9413-551FA5B4D4D0}" dt="2024-12-02T20:19:09.395" v="564" actId="2696"/>
        <pc:sldMkLst>
          <pc:docMk/>
          <pc:sldMk cId="1600904851" sldId="1501"/>
        </pc:sldMkLst>
      </pc:sldChg>
      <pc:sldChg chg="addSp delSp modSp add del mod ord modShow">
        <pc:chgData name="Shujie Lin" userId="6f24557b-1b12-4ffa-9719-e2945e9991ca" providerId="ADAL" clId="{510BCE59-C5B6-6640-9413-551FA5B4D4D0}" dt="2024-12-03T22:04:23.087" v="694" actId="20578"/>
        <pc:sldMkLst>
          <pc:docMk/>
          <pc:sldMk cId="1286528500" sldId="1507"/>
        </pc:sldMkLst>
      </pc:sldChg>
      <pc:sldChg chg="addSp delSp modSp mod modNotesTx">
        <pc:chgData name="Shujie Lin" userId="6f24557b-1b12-4ffa-9719-e2945e9991ca" providerId="ADAL" clId="{510BCE59-C5B6-6640-9413-551FA5B4D4D0}" dt="2024-12-03T22:49:18.194" v="702" actId="478"/>
        <pc:sldMkLst>
          <pc:docMk/>
          <pc:sldMk cId="1030297506" sldId="1508"/>
        </pc:sldMkLst>
      </pc:sldChg>
      <pc:sldChg chg="addSp modSp del mod">
        <pc:chgData name="Shujie Lin" userId="6f24557b-1b12-4ffa-9719-e2945e9991ca" providerId="ADAL" clId="{510BCE59-C5B6-6640-9413-551FA5B4D4D0}" dt="2024-12-07T07:33:42.559" v="6382" actId="2696"/>
        <pc:sldMkLst>
          <pc:docMk/>
          <pc:sldMk cId="2457293854" sldId="1509"/>
        </pc:sldMkLst>
      </pc:sldChg>
      <pc:sldChg chg="addSp delSp modSp mod">
        <pc:chgData name="Shujie Lin" userId="6f24557b-1b12-4ffa-9719-e2945e9991ca" providerId="ADAL" clId="{510BCE59-C5B6-6640-9413-551FA5B4D4D0}" dt="2024-12-07T14:45:37.059" v="7276" actId="122"/>
        <pc:sldMkLst>
          <pc:docMk/>
          <pc:sldMk cId="3514231923" sldId="1510"/>
        </pc:sldMkLst>
      </pc:sldChg>
      <pc:sldChg chg="del mod ord modShow">
        <pc:chgData name="Shujie Lin" userId="6f24557b-1b12-4ffa-9719-e2945e9991ca" providerId="ADAL" clId="{510BCE59-C5B6-6640-9413-551FA5B4D4D0}" dt="2024-12-04T03:48:56.250" v="2799" actId="2696"/>
        <pc:sldMkLst>
          <pc:docMk/>
          <pc:sldMk cId="3333945176" sldId="1513"/>
        </pc:sldMkLst>
      </pc:sldChg>
      <pc:sldChg chg="add">
        <pc:chgData name="Shujie Lin" userId="6f24557b-1b12-4ffa-9719-e2945e9991ca" providerId="ADAL" clId="{510BCE59-C5B6-6640-9413-551FA5B4D4D0}" dt="2024-12-04T03:49:01.783" v="2800"/>
        <pc:sldMkLst>
          <pc:docMk/>
          <pc:sldMk cId="4051169117" sldId="1513"/>
        </pc:sldMkLst>
      </pc:sldChg>
      <pc:sldChg chg="add del">
        <pc:chgData name="Shujie Lin" userId="6f24557b-1b12-4ffa-9719-e2945e9991ca" providerId="ADAL" clId="{510BCE59-C5B6-6640-9413-551FA5B4D4D0}" dt="2024-12-01T21:21:10.955" v="7" actId="2890"/>
        <pc:sldMkLst>
          <pc:docMk/>
          <pc:sldMk cId="247309945" sldId="1517"/>
        </pc:sldMkLst>
      </pc:sldChg>
      <pc:sldChg chg="addSp delSp modSp add mod modNotesTx">
        <pc:chgData name="Shujie Lin" userId="6f24557b-1b12-4ffa-9719-e2945e9991ca" providerId="ADAL" clId="{510BCE59-C5B6-6640-9413-551FA5B4D4D0}" dt="2024-12-07T07:55:43.182" v="6625" actId="6559"/>
        <pc:sldMkLst>
          <pc:docMk/>
          <pc:sldMk cId="1863879975" sldId="1517"/>
        </pc:sldMkLst>
      </pc:sldChg>
      <pc:sldChg chg="addSp delSp modSp add mod modNotesTx">
        <pc:chgData name="Shujie Lin" userId="6f24557b-1b12-4ffa-9719-e2945e9991ca" providerId="ADAL" clId="{510BCE59-C5B6-6640-9413-551FA5B4D4D0}" dt="2024-12-07T07:37:39.144" v="6428" actId="27636"/>
        <pc:sldMkLst>
          <pc:docMk/>
          <pc:sldMk cId="1215104040" sldId="1518"/>
        </pc:sldMkLst>
      </pc:sldChg>
      <pc:sldChg chg="addSp delSp modSp add del mod modNotesTx">
        <pc:chgData name="Shujie Lin" userId="6f24557b-1b12-4ffa-9719-e2945e9991ca" providerId="ADAL" clId="{510BCE59-C5B6-6640-9413-551FA5B4D4D0}" dt="2024-12-04T01:10:48.043" v="1820" actId="2696"/>
        <pc:sldMkLst>
          <pc:docMk/>
          <pc:sldMk cId="3358612606" sldId="1519"/>
        </pc:sldMkLst>
      </pc:sldChg>
      <pc:sldChg chg="addSp delSp modSp add mod modNotesTx">
        <pc:chgData name="Shujie Lin" userId="6f24557b-1b12-4ffa-9719-e2945e9991ca" providerId="ADAL" clId="{510BCE59-C5B6-6640-9413-551FA5B4D4D0}" dt="2024-12-07T07:36:11.454" v="6406" actId="2711"/>
        <pc:sldMkLst>
          <pc:docMk/>
          <pc:sldMk cId="1861943096" sldId="1520"/>
        </pc:sldMkLst>
      </pc:sldChg>
      <pc:sldChg chg="addSp delSp modSp add mod modNotesTx">
        <pc:chgData name="Shujie Lin" userId="6f24557b-1b12-4ffa-9719-e2945e9991ca" providerId="ADAL" clId="{510BCE59-C5B6-6640-9413-551FA5B4D4D0}" dt="2024-12-07T07:37:29.986" v="6426" actId="1076"/>
        <pc:sldMkLst>
          <pc:docMk/>
          <pc:sldMk cId="3093872390" sldId="1521"/>
        </pc:sldMkLst>
      </pc:sldChg>
      <pc:sldChg chg="addSp delSp modSp add mod modNotesTx">
        <pc:chgData name="Shujie Lin" userId="6f24557b-1b12-4ffa-9719-e2945e9991ca" providerId="ADAL" clId="{510BCE59-C5B6-6640-9413-551FA5B4D4D0}" dt="2024-12-07T16:03:16.812" v="8255" actId="20577"/>
        <pc:sldMkLst>
          <pc:docMk/>
          <pc:sldMk cId="894751957" sldId="1522"/>
        </pc:sldMkLst>
      </pc:sldChg>
      <pc:sldChg chg="modSp add mod">
        <pc:chgData name="Shujie Lin" userId="6f24557b-1b12-4ffa-9719-e2945e9991ca" providerId="ADAL" clId="{510BCE59-C5B6-6640-9413-551FA5B4D4D0}" dt="2024-12-03T23:09:07.172" v="1188" actId="20577"/>
        <pc:sldMkLst>
          <pc:docMk/>
          <pc:sldMk cId="3617635854" sldId="1523"/>
        </pc:sldMkLst>
      </pc:sldChg>
      <pc:sldChg chg="addSp delSp modSp add del mod">
        <pc:chgData name="Shujie Lin" userId="6f24557b-1b12-4ffa-9719-e2945e9991ca" providerId="ADAL" clId="{510BCE59-C5B6-6640-9413-551FA5B4D4D0}" dt="2024-12-04T00:59:21.630" v="1819" actId="2696"/>
        <pc:sldMkLst>
          <pc:docMk/>
          <pc:sldMk cId="2427828617" sldId="1524"/>
        </pc:sldMkLst>
      </pc:sldChg>
      <pc:sldChg chg="addSp delSp modSp add mod ord">
        <pc:chgData name="Shujie Lin" userId="6f24557b-1b12-4ffa-9719-e2945e9991ca" providerId="ADAL" clId="{510BCE59-C5B6-6640-9413-551FA5B4D4D0}" dt="2024-12-03T23:35:02.581" v="1269" actId="1076"/>
        <pc:sldMkLst>
          <pc:docMk/>
          <pc:sldMk cId="2603353258" sldId="1525"/>
        </pc:sldMkLst>
      </pc:sldChg>
      <pc:sldChg chg="addSp delSp modSp add mod ord">
        <pc:chgData name="Shujie Lin" userId="6f24557b-1b12-4ffa-9719-e2945e9991ca" providerId="ADAL" clId="{510BCE59-C5B6-6640-9413-551FA5B4D4D0}" dt="2024-12-03T23:34:49.764" v="1264" actId="1076"/>
        <pc:sldMkLst>
          <pc:docMk/>
          <pc:sldMk cId="1071039292" sldId="1526"/>
        </pc:sldMkLst>
      </pc:sldChg>
      <pc:sldChg chg="del mod ord modShow">
        <pc:chgData name="Shujie Lin" userId="6f24557b-1b12-4ffa-9719-e2945e9991ca" providerId="ADAL" clId="{510BCE59-C5B6-6640-9413-551FA5B4D4D0}" dt="2024-12-04T01:45:42.003" v="2111" actId="2696"/>
        <pc:sldMkLst>
          <pc:docMk/>
          <pc:sldMk cId="912435355" sldId="1527"/>
        </pc:sldMkLst>
      </pc:sldChg>
      <pc:sldChg chg="add">
        <pc:chgData name="Shujie Lin" userId="6f24557b-1b12-4ffa-9719-e2945e9991ca" providerId="ADAL" clId="{510BCE59-C5B6-6640-9413-551FA5B4D4D0}" dt="2024-12-04T01:45:51.883" v="2112"/>
        <pc:sldMkLst>
          <pc:docMk/>
          <pc:sldMk cId="3590666143" sldId="1527"/>
        </pc:sldMkLst>
      </pc:sldChg>
      <pc:sldChg chg="modSp mod">
        <pc:chgData name="Shujie Lin" userId="6f24557b-1b12-4ffa-9719-e2945e9991ca" providerId="ADAL" clId="{510BCE59-C5B6-6640-9413-551FA5B4D4D0}" dt="2024-12-07T07:37:59.482" v="6431" actId="2711"/>
        <pc:sldMkLst>
          <pc:docMk/>
          <pc:sldMk cId="4130830904" sldId="1528"/>
        </pc:sldMkLst>
      </pc:sldChg>
      <pc:sldChg chg="addSp modSp add del mod modAnim modNotesTx">
        <pc:chgData name="Shujie Lin" userId="6f24557b-1b12-4ffa-9719-e2945e9991ca" providerId="ADAL" clId="{510BCE59-C5B6-6640-9413-551FA5B4D4D0}" dt="2024-12-07T06:57:01.711" v="6245" actId="2696"/>
        <pc:sldMkLst>
          <pc:docMk/>
          <pc:sldMk cId="1913445757" sldId="1529"/>
        </pc:sldMkLst>
      </pc:sldChg>
      <pc:sldChg chg="addSp delSp modSp add mod delAnim modNotesTx">
        <pc:chgData name="Shujie Lin" userId="6f24557b-1b12-4ffa-9719-e2945e9991ca" providerId="ADAL" clId="{510BCE59-C5B6-6640-9413-551FA5B4D4D0}" dt="2024-12-07T15:18:16.199" v="7644" actId="20577"/>
        <pc:sldMkLst>
          <pc:docMk/>
          <pc:sldMk cId="3242416208" sldId="1530"/>
        </pc:sldMkLst>
      </pc:sldChg>
      <pc:sldChg chg="addSp delSp modSp add mod ord modNotesTx">
        <pc:chgData name="Shujie Lin" userId="6f24557b-1b12-4ffa-9719-e2945e9991ca" providerId="ADAL" clId="{510BCE59-C5B6-6640-9413-551FA5B4D4D0}" dt="2024-12-07T14:49:35.690" v="7382" actId="20577"/>
        <pc:sldMkLst>
          <pc:docMk/>
          <pc:sldMk cId="361113611" sldId="1531"/>
        </pc:sldMkLst>
      </pc:sldChg>
      <pc:sldChg chg="delSp modSp add del mod">
        <pc:chgData name="Shujie Lin" userId="6f24557b-1b12-4ffa-9719-e2945e9991ca" providerId="ADAL" clId="{510BCE59-C5B6-6640-9413-551FA5B4D4D0}" dt="2024-12-04T01:45:21.798" v="2108" actId="2696"/>
        <pc:sldMkLst>
          <pc:docMk/>
          <pc:sldMk cId="2046919633" sldId="1531"/>
        </pc:sldMkLst>
      </pc:sldChg>
      <pc:sldChg chg="modSp del mod">
        <pc:chgData name="Shujie Lin" userId="6f24557b-1b12-4ffa-9719-e2945e9991ca" providerId="ADAL" clId="{510BCE59-C5B6-6640-9413-551FA5B4D4D0}" dt="2024-12-07T08:09:16.197" v="6759" actId="2696"/>
        <pc:sldMkLst>
          <pc:docMk/>
          <pc:sldMk cId="108051086" sldId="1532"/>
        </pc:sldMkLst>
      </pc:sldChg>
      <pc:sldChg chg="addSp delSp modSp del mod">
        <pc:chgData name="Shujie Lin" userId="6f24557b-1b12-4ffa-9719-e2945e9991ca" providerId="ADAL" clId="{510BCE59-C5B6-6640-9413-551FA5B4D4D0}" dt="2024-12-07T08:09:12.640" v="6758" actId="2696"/>
        <pc:sldMkLst>
          <pc:docMk/>
          <pc:sldMk cId="3747395131" sldId="1533"/>
        </pc:sldMkLst>
      </pc:sldChg>
      <pc:sldChg chg="addSp delSp modSp add mod delAnim">
        <pc:chgData name="Shujie Lin" userId="6f24557b-1b12-4ffa-9719-e2945e9991ca" providerId="ADAL" clId="{510BCE59-C5B6-6640-9413-551FA5B4D4D0}" dt="2024-12-07T07:38:11.605" v="6433" actId="2711"/>
        <pc:sldMkLst>
          <pc:docMk/>
          <pc:sldMk cId="3915436926" sldId="1534"/>
        </pc:sldMkLst>
      </pc:sldChg>
      <pc:sldChg chg="addSp delSp modSp add mod modNotesTx">
        <pc:chgData name="Shujie Lin" userId="6f24557b-1b12-4ffa-9719-e2945e9991ca" providerId="ADAL" clId="{510BCE59-C5B6-6640-9413-551FA5B4D4D0}" dt="2024-12-07T16:03:04.991" v="8248"/>
        <pc:sldMkLst>
          <pc:docMk/>
          <pc:sldMk cId="2604134280" sldId="1535"/>
        </pc:sldMkLst>
      </pc:sldChg>
      <pc:sldChg chg="addSp delSp modSp add mod ord delAnim modAnim modNotesTx">
        <pc:chgData name="Shujie Lin" userId="6f24557b-1b12-4ffa-9719-e2945e9991ca" providerId="ADAL" clId="{510BCE59-C5B6-6640-9413-551FA5B4D4D0}" dt="2024-12-07T15:58:59.211" v="8212" actId="20577"/>
        <pc:sldMkLst>
          <pc:docMk/>
          <pc:sldMk cId="4286724725" sldId="1536"/>
        </pc:sldMkLst>
      </pc:sldChg>
      <pc:sldChg chg="addSp delSp modSp add del mod">
        <pc:chgData name="Shujie Lin" userId="6f24557b-1b12-4ffa-9719-e2945e9991ca" providerId="ADAL" clId="{510BCE59-C5B6-6640-9413-551FA5B4D4D0}" dt="2024-12-07T06:56:33.752" v="6243" actId="2696"/>
        <pc:sldMkLst>
          <pc:docMk/>
          <pc:sldMk cId="3929797424" sldId="1537"/>
        </pc:sldMkLst>
      </pc:sldChg>
      <pc:sldChg chg="addSp delSp modSp add mod">
        <pc:chgData name="Shujie Lin" userId="6f24557b-1b12-4ffa-9719-e2945e9991ca" providerId="ADAL" clId="{510BCE59-C5B6-6640-9413-551FA5B4D4D0}" dt="2024-12-07T07:35:12.529" v="6396" actId="2711"/>
        <pc:sldMkLst>
          <pc:docMk/>
          <pc:sldMk cId="4257039968" sldId="1537"/>
        </pc:sldMkLst>
      </pc:sldChg>
      <pc:sldChg chg="addSp delSp modSp add mod">
        <pc:chgData name="Shujie Lin" userId="6f24557b-1b12-4ffa-9719-e2945e9991ca" providerId="ADAL" clId="{510BCE59-C5B6-6640-9413-551FA5B4D4D0}" dt="2024-12-07T07:41:37.579" v="6446" actId="20577"/>
        <pc:sldMkLst>
          <pc:docMk/>
          <pc:sldMk cId="1133236391" sldId="1538"/>
        </pc:sldMkLst>
      </pc:sldChg>
      <pc:sldChg chg="addSp delSp modSp add mod">
        <pc:chgData name="Shujie Lin" userId="6f24557b-1b12-4ffa-9719-e2945e9991ca" providerId="ADAL" clId="{510BCE59-C5B6-6640-9413-551FA5B4D4D0}" dt="2024-12-07T14:42:44.784" v="7244" actId="12"/>
        <pc:sldMkLst>
          <pc:docMk/>
          <pc:sldMk cId="2887127871" sldId="1539"/>
        </pc:sldMkLst>
      </pc:sldChg>
      <pc:sldChg chg="addSp delSp modSp add mod delAnim modAnim modNotesTx">
        <pc:chgData name="Shujie Lin" userId="6f24557b-1b12-4ffa-9719-e2945e9991ca" providerId="ADAL" clId="{510BCE59-C5B6-6640-9413-551FA5B4D4D0}" dt="2024-12-07T16:05:21.682" v="8306" actId="20577"/>
        <pc:sldMkLst>
          <pc:docMk/>
          <pc:sldMk cId="2891387968" sldId="1540"/>
        </pc:sldMkLst>
      </pc:sldChg>
      <pc:sldMasterChg chg="delSldLayout">
        <pc:chgData name="Shujie Lin" userId="6f24557b-1b12-4ffa-9719-e2945e9991ca" providerId="ADAL" clId="{510BCE59-C5B6-6640-9413-551FA5B4D4D0}" dt="2024-12-07T07:53:52.050" v="6616" actId="2696"/>
        <pc:sldMasterMkLst>
          <pc:docMk/>
          <pc:sldMasterMk cId="3379402201" sldId="2147483695"/>
        </pc:sldMasterMkLst>
        <pc:sldLayoutChg chg="del">
          <pc:chgData name="Shujie Lin" userId="6f24557b-1b12-4ffa-9719-e2945e9991ca" providerId="ADAL" clId="{510BCE59-C5B6-6640-9413-551FA5B4D4D0}" dt="2024-12-07T07:23:24.895" v="6282" actId="2696"/>
          <pc:sldLayoutMkLst>
            <pc:docMk/>
            <pc:sldMasterMk cId="3379402201" sldId="2147483695"/>
            <pc:sldLayoutMk cId="112078865" sldId="2147483728"/>
          </pc:sldLayoutMkLst>
        </pc:sldLayoutChg>
        <pc:sldLayoutChg chg="del">
          <pc:chgData name="Shujie Lin" userId="6f24557b-1b12-4ffa-9719-e2945e9991ca" providerId="ADAL" clId="{510BCE59-C5B6-6640-9413-551FA5B4D4D0}" dt="2024-12-07T07:53:52.050" v="6616" actId="2696"/>
          <pc:sldLayoutMkLst>
            <pc:docMk/>
            <pc:sldMasterMk cId="3379402201" sldId="2147483695"/>
            <pc:sldLayoutMk cId="2077101688" sldId="2147483728"/>
          </pc:sldLayoutMkLst>
        </pc:sldLayoutChg>
        <pc:sldLayoutChg chg="del">
          <pc:chgData name="Shujie Lin" userId="6f24557b-1b12-4ffa-9719-e2945e9991ca" providerId="ADAL" clId="{510BCE59-C5B6-6640-9413-551FA5B4D4D0}" dt="2024-12-07T07:22:26.589" v="6275" actId="2696"/>
          <pc:sldLayoutMkLst>
            <pc:docMk/>
            <pc:sldMasterMk cId="3379402201" sldId="2147483695"/>
            <pc:sldLayoutMk cId="4134448935" sldId="2147483728"/>
          </pc:sldLayoutMkLst>
        </pc:sldLayoutChg>
      </pc:sldMasterChg>
    </pc:docChg>
  </pc:docChgLst>
  <pc:docChgLst>
    <pc:chgData name="Shujie Lin" userId="6f24557b-1b12-4ffa-9719-e2945e9991ca" providerId="ADAL" clId="{DA2542D2-0E27-CC4F-8E65-934CC9D757B2}"/>
    <pc:docChg chg="undo redo custSel addSld delSld modSld sldOrd">
      <pc:chgData name="Shujie Lin" userId="6f24557b-1b12-4ffa-9719-e2945e9991ca" providerId="ADAL" clId="{DA2542D2-0E27-CC4F-8E65-934CC9D757B2}" dt="2024-04-15T17:57:27.377" v="1957" actId="20577"/>
      <pc:docMkLst>
        <pc:docMk/>
      </pc:docMkLst>
      <pc:sldChg chg="addSp modSp del mod">
        <pc:chgData name="Shujie Lin" userId="6f24557b-1b12-4ffa-9719-e2945e9991ca" providerId="ADAL" clId="{DA2542D2-0E27-CC4F-8E65-934CC9D757B2}" dt="2024-04-01T02:59:55.937" v="1039" actId="2696"/>
        <pc:sldMkLst>
          <pc:docMk/>
          <pc:sldMk cId="0" sldId="913"/>
        </pc:sldMkLst>
      </pc:sldChg>
      <pc:sldChg chg="modSp mod">
        <pc:chgData name="Shujie Lin" userId="6f24557b-1b12-4ffa-9719-e2945e9991ca" providerId="ADAL" clId="{DA2542D2-0E27-CC4F-8E65-934CC9D757B2}" dt="2024-04-01T03:04:20.601" v="1069" actId="20577"/>
        <pc:sldMkLst>
          <pc:docMk/>
          <pc:sldMk cId="1225025566" sldId="1480"/>
        </pc:sldMkLst>
      </pc:sldChg>
      <pc:sldChg chg="delSp mod">
        <pc:chgData name="Shujie Lin" userId="6f24557b-1b12-4ffa-9719-e2945e9991ca" providerId="ADAL" clId="{DA2542D2-0E27-CC4F-8E65-934CC9D757B2}" dt="2024-03-29T19:06:34.737" v="0" actId="478"/>
        <pc:sldMkLst>
          <pc:docMk/>
          <pc:sldMk cId="1001827471" sldId="1481"/>
        </pc:sldMkLst>
      </pc:sldChg>
      <pc:sldChg chg="addSp delSp modSp mod delAnim modAnim modNotesTx">
        <pc:chgData name="Shujie Lin" userId="6f24557b-1b12-4ffa-9719-e2945e9991ca" providerId="ADAL" clId="{DA2542D2-0E27-CC4F-8E65-934CC9D757B2}" dt="2024-04-01T03:03:41.863" v="1067" actId="20577"/>
        <pc:sldMkLst>
          <pc:docMk/>
          <pc:sldMk cId="2081014588" sldId="1485"/>
        </pc:sldMkLst>
      </pc:sldChg>
      <pc:sldChg chg="del mod ord modShow">
        <pc:chgData name="Shujie Lin" userId="6f24557b-1b12-4ffa-9719-e2945e9991ca" providerId="ADAL" clId="{DA2542D2-0E27-CC4F-8E65-934CC9D757B2}" dt="2024-04-01T16:45:01.734" v="1136" actId="2696"/>
        <pc:sldMkLst>
          <pc:docMk/>
          <pc:sldMk cId="2419333608" sldId="1486"/>
        </pc:sldMkLst>
      </pc:sldChg>
      <pc:sldChg chg="addSp delSp modSp mod ord">
        <pc:chgData name="Shujie Lin" userId="6f24557b-1b12-4ffa-9719-e2945e9991ca" providerId="ADAL" clId="{DA2542D2-0E27-CC4F-8E65-934CC9D757B2}" dt="2024-04-01T03:03:08.446" v="1066" actId="1076"/>
        <pc:sldMkLst>
          <pc:docMk/>
          <pc:sldMk cId="1802044409" sldId="1487"/>
        </pc:sldMkLst>
      </pc:sldChg>
      <pc:sldChg chg="addSp delSp modSp mod ord">
        <pc:chgData name="Shujie Lin" userId="6f24557b-1b12-4ffa-9719-e2945e9991ca" providerId="ADAL" clId="{DA2542D2-0E27-CC4F-8E65-934CC9D757B2}" dt="2024-04-15T17:44:49.745" v="1560" actId="20578"/>
        <pc:sldMkLst>
          <pc:docMk/>
          <pc:sldMk cId="2434632518" sldId="1488"/>
        </pc:sldMkLst>
      </pc:sldChg>
      <pc:sldChg chg="modSp del mod ord modShow">
        <pc:chgData name="Shujie Lin" userId="6f24557b-1b12-4ffa-9719-e2945e9991ca" providerId="ADAL" clId="{DA2542D2-0E27-CC4F-8E65-934CC9D757B2}" dt="2024-04-01T16:44:57.458" v="1135" actId="2696"/>
        <pc:sldMkLst>
          <pc:docMk/>
          <pc:sldMk cId="3133554447" sldId="1489"/>
        </pc:sldMkLst>
      </pc:sldChg>
      <pc:sldChg chg="addSp delSp modSp add mod">
        <pc:chgData name="Shujie Lin" userId="6f24557b-1b12-4ffa-9719-e2945e9991ca" providerId="ADAL" clId="{DA2542D2-0E27-CC4F-8E65-934CC9D757B2}" dt="2024-04-01T16:37:09.634" v="1134" actId="1076"/>
        <pc:sldMkLst>
          <pc:docMk/>
          <pc:sldMk cId="4201327604" sldId="1490"/>
        </pc:sldMkLst>
      </pc:sldChg>
      <pc:sldChg chg="addSp delSp modSp add mod modNotesTx">
        <pc:chgData name="Shujie Lin" userId="6f24557b-1b12-4ffa-9719-e2945e9991ca" providerId="ADAL" clId="{DA2542D2-0E27-CC4F-8E65-934CC9D757B2}" dt="2024-04-15T17:35:51.197" v="1558" actId="20577"/>
        <pc:sldMkLst>
          <pc:docMk/>
          <pc:sldMk cId="1265789524" sldId="1491"/>
        </pc:sldMkLst>
      </pc:sldChg>
      <pc:sldChg chg="modSp add mod">
        <pc:chgData name="Shujie Lin" userId="6f24557b-1b12-4ffa-9719-e2945e9991ca" providerId="ADAL" clId="{DA2542D2-0E27-CC4F-8E65-934CC9D757B2}" dt="2024-04-01T16:22:08.766" v="1087" actId="20577"/>
        <pc:sldMkLst>
          <pc:docMk/>
          <pc:sldMk cId="327763926" sldId="1492"/>
        </pc:sldMkLst>
      </pc:sldChg>
      <pc:sldChg chg="modSp mod">
        <pc:chgData name="Shujie Lin" userId="6f24557b-1b12-4ffa-9719-e2945e9991ca" providerId="ADAL" clId="{DA2542D2-0E27-CC4F-8E65-934CC9D757B2}" dt="2024-04-15T01:17:34.973" v="1156" actId="6559"/>
        <pc:sldMkLst>
          <pc:docMk/>
          <pc:sldMk cId="532562734" sldId="1493"/>
        </pc:sldMkLst>
      </pc:sldChg>
      <pc:sldChg chg="delSp modSp del mod">
        <pc:chgData name="Shujie Lin" userId="6f24557b-1b12-4ffa-9719-e2945e9991ca" providerId="ADAL" clId="{DA2542D2-0E27-CC4F-8E65-934CC9D757B2}" dt="2024-04-15T01:30:30.286" v="1160" actId="2696"/>
        <pc:sldMkLst>
          <pc:docMk/>
          <pc:sldMk cId="356508532" sldId="1494"/>
        </pc:sldMkLst>
      </pc:sldChg>
      <pc:sldChg chg="addSp delSp modSp add mod modNotesTx">
        <pc:chgData name="Shujie Lin" userId="6f24557b-1b12-4ffa-9719-e2945e9991ca" providerId="ADAL" clId="{DA2542D2-0E27-CC4F-8E65-934CC9D757B2}" dt="2024-04-15T17:57:27.377" v="1957" actId="20577"/>
        <pc:sldMkLst>
          <pc:docMk/>
          <pc:sldMk cId="2589916085" sldId="1494"/>
        </pc:sldMkLst>
      </pc:sldChg>
      <pc:sldChg chg="add">
        <pc:chgData name="Shujie Lin" userId="6f24557b-1b12-4ffa-9719-e2945e9991ca" providerId="ADAL" clId="{DA2542D2-0E27-CC4F-8E65-934CC9D757B2}" dt="2024-04-15T17:25:59.055" v="1466" actId="2890"/>
        <pc:sldMkLst>
          <pc:docMk/>
          <pc:sldMk cId="2788547276" sldId="1495"/>
        </pc:sldMkLst>
      </pc:sldChg>
      <pc:sldChg chg="modSp del mod">
        <pc:chgData name="Shujie Lin" userId="6f24557b-1b12-4ffa-9719-e2945e9991ca" providerId="ADAL" clId="{DA2542D2-0E27-CC4F-8E65-934CC9D757B2}" dt="2024-04-15T17:32:47.305" v="1529" actId="2696"/>
        <pc:sldMkLst>
          <pc:docMk/>
          <pc:sldMk cId="2837661567" sldId="1495"/>
        </pc:sldMkLst>
      </pc:sldChg>
      <pc:sldChg chg="ord">
        <pc:chgData name="Shujie Lin" userId="6f24557b-1b12-4ffa-9719-e2945e9991ca" providerId="ADAL" clId="{DA2542D2-0E27-CC4F-8E65-934CC9D757B2}" dt="2024-04-15T17:42:29.324" v="1559" actId="20578"/>
        <pc:sldMkLst>
          <pc:docMk/>
          <pc:sldMk cId="2788547276" sldId="1496"/>
        </pc:sldMkLst>
      </pc:sldChg>
    </pc:docChg>
  </pc:docChgLst>
  <pc:docChgLst>
    <pc:chgData name="Yangze Lian" userId="S::yangzel@uchicago.edu::91b49c91-5eac-486b-b38a-bfcd165457bc" providerId="AD" clId="Web-{A0A7D0F4-BEEB-4029-AF67-0A5330804AAF}"/>
    <pc:docChg chg="modSld">
      <pc:chgData name="Yangze Lian" userId="S::yangzel@uchicago.edu::91b49c91-5eac-486b-b38a-bfcd165457bc" providerId="AD" clId="Web-{A0A7D0F4-BEEB-4029-AF67-0A5330804AAF}" dt="2024-03-29T20:00:10.079" v="25" actId="20577"/>
      <pc:docMkLst>
        <pc:docMk/>
      </pc:docMkLst>
      <pc:sldChg chg="modSp">
        <pc:chgData name="Yangze Lian" userId="S::yangzel@uchicago.edu::91b49c91-5eac-486b-b38a-bfcd165457bc" providerId="AD" clId="Web-{A0A7D0F4-BEEB-4029-AF67-0A5330804AAF}" dt="2024-03-29T19:53:18.117" v="5" actId="14100"/>
        <pc:sldMkLst>
          <pc:docMk/>
          <pc:sldMk cId="2081014588" sldId="1485"/>
        </pc:sldMkLst>
      </pc:sldChg>
      <pc:sldChg chg="modSp">
        <pc:chgData name="Yangze Lian" userId="S::yangzel@uchicago.edu::91b49c91-5eac-486b-b38a-bfcd165457bc" providerId="AD" clId="Web-{A0A7D0F4-BEEB-4029-AF67-0A5330804AAF}" dt="2024-03-29T20:00:10.079" v="25" actId="20577"/>
        <pc:sldMkLst>
          <pc:docMk/>
          <pc:sldMk cId="2419333608" sldId="1486"/>
        </pc:sldMkLst>
      </pc:sldChg>
    </pc:docChg>
  </pc:docChgLst>
  <pc:docChgLst>
    <pc:chgData name="Praveen Namakkal Mohankumar" userId="8059d15b-4f8c-44f0-86d6-597a7b49ae19" providerId="ADAL" clId="{C568ED6C-B49C-2A4D-A781-1E4717DC4795}"/>
    <pc:docChg chg="undo custSel addSld delSld modSld sldOrd">
      <pc:chgData name="Praveen Namakkal Mohankumar" userId="8059d15b-4f8c-44f0-86d6-597a7b49ae19" providerId="ADAL" clId="{C568ED6C-B49C-2A4D-A781-1E4717DC4795}" dt="2024-12-07T00:34:21.121" v="1210" actId="2696"/>
      <pc:docMkLst>
        <pc:docMk/>
      </pc:docMkLst>
      <pc:sldChg chg="modAnim">
        <pc:chgData name="Praveen Namakkal Mohankumar" userId="8059d15b-4f8c-44f0-86d6-597a7b49ae19" providerId="ADAL" clId="{C568ED6C-B49C-2A4D-A781-1E4717DC4795}" dt="2024-12-03T23:34:50.326" v="5"/>
        <pc:sldMkLst>
          <pc:docMk/>
          <pc:sldMk cId="2081014588" sldId="1485"/>
        </pc:sldMkLst>
      </pc:sldChg>
      <pc:sldChg chg="modAnim">
        <pc:chgData name="Praveen Namakkal Mohankumar" userId="8059d15b-4f8c-44f0-86d6-597a7b49ae19" providerId="ADAL" clId="{C568ED6C-B49C-2A4D-A781-1E4717DC4795}" dt="2024-12-03T23:35:33.539" v="13"/>
        <pc:sldMkLst>
          <pc:docMk/>
          <pc:sldMk cId="1802044409" sldId="1487"/>
        </pc:sldMkLst>
      </pc:sldChg>
      <pc:sldChg chg="del">
        <pc:chgData name="Praveen Namakkal Mohankumar" userId="8059d15b-4f8c-44f0-86d6-597a7b49ae19" providerId="ADAL" clId="{C568ED6C-B49C-2A4D-A781-1E4717DC4795}" dt="2024-12-04T00:33:01.900" v="700" actId="2696"/>
        <pc:sldMkLst>
          <pc:docMk/>
          <pc:sldMk cId="2434632518" sldId="1488"/>
        </pc:sldMkLst>
      </pc:sldChg>
      <pc:sldChg chg="del">
        <pc:chgData name="Praveen Namakkal Mohankumar" userId="8059d15b-4f8c-44f0-86d6-597a7b49ae19" providerId="ADAL" clId="{C568ED6C-B49C-2A4D-A781-1E4717DC4795}" dt="2024-12-07T00:34:21.121" v="1210" actId="2696"/>
        <pc:sldMkLst>
          <pc:docMk/>
          <pc:sldMk cId="403111767" sldId="1490"/>
        </pc:sldMkLst>
      </pc:sldChg>
      <pc:sldChg chg="modSp mod modAnim">
        <pc:chgData name="Praveen Namakkal Mohankumar" userId="8059d15b-4f8c-44f0-86d6-597a7b49ae19" providerId="ADAL" clId="{C568ED6C-B49C-2A4D-A781-1E4717DC4795}" dt="2024-12-04T00:02:44.325" v="495" actId="2711"/>
        <pc:sldMkLst>
          <pc:docMk/>
          <pc:sldMk cId="4201327604" sldId="1490"/>
        </pc:sldMkLst>
      </pc:sldChg>
      <pc:sldChg chg="del">
        <pc:chgData name="Praveen Namakkal Mohankumar" userId="8059d15b-4f8c-44f0-86d6-597a7b49ae19" providerId="ADAL" clId="{C568ED6C-B49C-2A4D-A781-1E4717DC4795}" dt="2024-12-04T00:33:01.892" v="699" actId="2696"/>
        <pc:sldMkLst>
          <pc:docMk/>
          <pc:sldMk cId="1265789524" sldId="1491"/>
        </pc:sldMkLst>
      </pc:sldChg>
      <pc:sldChg chg="modSp mod modNotesTx">
        <pc:chgData name="Praveen Namakkal Mohankumar" userId="8059d15b-4f8c-44f0-86d6-597a7b49ae19" providerId="ADAL" clId="{C568ED6C-B49C-2A4D-A781-1E4717DC4795}" dt="2024-12-07T00:31:18.842" v="1149" actId="2711"/>
        <pc:sldMkLst>
          <pc:docMk/>
          <pc:sldMk cId="327763926" sldId="1492"/>
        </pc:sldMkLst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3" creationId="{2AF23620-1E11-06BA-AFCC-60C128F318F1}"/>
          </ac:spMkLst>
        </pc:spChg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5" creationId="{4453D090-852F-E2CB-B681-DF93301F1939}"/>
          </ac:spMkLst>
        </pc:spChg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6" creationId="{C0967ABC-C049-1FBC-0211-EA57EECF4FB5}"/>
          </ac:spMkLst>
        </pc:spChg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7" creationId="{3E11C2FB-7662-45D6-89E6-90F558CE0D35}"/>
          </ac:spMkLst>
        </pc:spChg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9" creationId="{B6DA0F1F-3978-C4D5-39AD-486A8EE5E3A0}"/>
          </ac:spMkLst>
        </pc:spChg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12" creationId="{56F44518-42F1-C5FF-F9A0-6FD024123E43}"/>
          </ac:spMkLst>
        </pc:spChg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14" creationId="{4D08CC92-5641-9287-2571-D476F0467B9E}"/>
          </ac:spMkLst>
        </pc:spChg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15" creationId="{2BC7B852-21C9-74CA-1CAB-928930814AAA}"/>
          </ac:spMkLst>
        </pc:spChg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17" creationId="{A5CF839A-DFD7-379B-DD06-6D2A03059B93}"/>
          </ac:spMkLst>
        </pc:spChg>
        <pc:spChg chg="mod">
          <ac:chgData name="Praveen Namakkal Mohankumar" userId="8059d15b-4f8c-44f0-86d6-597a7b49ae19" providerId="ADAL" clId="{C568ED6C-B49C-2A4D-A781-1E4717DC4795}" dt="2024-12-07T00:31:18.842" v="1149" actId="2711"/>
          <ac:spMkLst>
            <pc:docMk/>
            <pc:sldMk cId="327763926" sldId="1492"/>
            <ac:spMk id="18" creationId="{AABD2E69-487F-3B5C-53E5-640D1BBFD31F}"/>
          </ac:spMkLst>
        </pc:spChg>
      </pc:sldChg>
      <pc:sldChg chg="del">
        <pc:chgData name="Praveen Namakkal Mohankumar" userId="8059d15b-4f8c-44f0-86d6-597a7b49ae19" providerId="ADAL" clId="{C568ED6C-B49C-2A4D-A781-1E4717DC4795}" dt="2024-12-04T00:32:59.584" v="698" actId="2696"/>
        <pc:sldMkLst>
          <pc:docMk/>
          <pc:sldMk cId="2589916085" sldId="1494"/>
        </pc:sldMkLst>
      </pc:sldChg>
      <pc:sldChg chg="del">
        <pc:chgData name="Praveen Namakkal Mohankumar" userId="8059d15b-4f8c-44f0-86d6-597a7b49ae19" providerId="ADAL" clId="{C568ED6C-B49C-2A4D-A781-1E4717DC4795}" dt="2024-12-06T18:20:28.856" v="701" actId="2696"/>
        <pc:sldMkLst>
          <pc:docMk/>
          <pc:sldMk cId="2788547276" sldId="1496"/>
        </pc:sldMkLst>
      </pc:sldChg>
      <pc:sldChg chg="addSp delSp modSp mod modAnim modShow">
        <pc:chgData name="Praveen Namakkal Mohankumar" userId="8059d15b-4f8c-44f0-86d6-597a7b49ae19" providerId="ADAL" clId="{C568ED6C-B49C-2A4D-A781-1E4717DC4795}" dt="2024-12-07T00:30:20.650" v="1134" actId="729"/>
        <pc:sldMkLst>
          <pc:docMk/>
          <pc:sldMk cId="3418825457" sldId="1497"/>
        </pc:sldMkLst>
      </pc:sldChg>
      <pc:sldChg chg="delSp modSp mod ord">
        <pc:chgData name="Praveen Namakkal Mohankumar" userId="8059d15b-4f8c-44f0-86d6-597a7b49ae19" providerId="ADAL" clId="{C568ED6C-B49C-2A4D-A781-1E4717DC4795}" dt="2024-12-07T00:26:16.929" v="1066" actId="20578"/>
        <pc:sldMkLst>
          <pc:docMk/>
          <pc:sldMk cId="4176031940" sldId="1498"/>
        </pc:sldMkLst>
      </pc:sldChg>
      <pc:sldChg chg="delSp modSp mod">
        <pc:chgData name="Praveen Namakkal Mohankumar" userId="8059d15b-4f8c-44f0-86d6-597a7b49ae19" providerId="ADAL" clId="{C568ED6C-B49C-2A4D-A781-1E4717DC4795}" dt="2024-12-07T00:30:34.301" v="1137"/>
        <pc:sldMkLst>
          <pc:docMk/>
          <pc:sldMk cId="1204942917" sldId="1499"/>
        </pc:sldMkLst>
      </pc:sldChg>
      <pc:sldChg chg="addSp delSp modSp mod delAnim modAnim">
        <pc:chgData name="Praveen Namakkal Mohankumar" userId="8059d15b-4f8c-44f0-86d6-597a7b49ae19" providerId="ADAL" clId="{C568ED6C-B49C-2A4D-A781-1E4717DC4795}" dt="2024-12-06T23:07:36.671" v="892" actId="478"/>
        <pc:sldMkLst>
          <pc:docMk/>
          <pc:sldMk cId="622165914" sldId="1500"/>
        </pc:sldMkLst>
      </pc:sldChg>
      <pc:sldChg chg="addSp delSp modSp mod modShow">
        <pc:chgData name="Praveen Namakkal Mohankumar" userId="8059d15b-4f8c-44f0-86d6-597a7b49ae19" providerId="ADAL" clId="{C568ED6C-B49C-2A4D-A781-1E4717DC4795}" dt="2024-12-07T00:30:20.650" v="1134" actId="729"/>
        <pc:sldMkLst>
          <pc:docMk/>
          <pc:sldMk cId="3831898234" sldId="1503"/>
        </pc:sldMkLst>
      </pc:sldChg>
      <pc:sldChg chg="delSp del mod">
        <pc:chgData name="Praveen Namakkal Mohankumar" userId="8059d15b-4f8c-44f0-86d6-597a7b49ae19" providerId="ADAL" clId="{C568ED6C-B49C-2A4D-A781-1E4717DC4795}" dt="2024-12-07T00:32:07.139" v="1161" actId="2696"/>
        <pc:sldMkLst>
          <pc:docMk/>
          <pc:sldMk cId="2917936891" sldId="1505"/>
        </pc:sldMkLst>
      </pc:sldChg>
      <pc:sldChg chg="del">
        <pc:chgData name="Praveen Namakkal Mohankumar" userId="8059d15b-4f8c-44f0-86d6-597a7b49ae19" providerId="ADAL" clId="{C568ED6C-B49C-2A4D-A781-1E4717DC4795}" dt="2024-12-03T23:35:53.481" v="14" actId="2696"/>
        <pc:sldMkLst>
          <pc:docMk/>
          <pc:sldMk cId="1286528500" sldId="1507"/>
        </pc:sldMkLst>
      </pc:sldChg>
      <pc:sldChg chg="del">
        <pc:chgData name="Praveen Namakkal Mohankumar" userId="8059d15b-4f8c-44f0-86d6-597a7b49ae19" providerId="ADAL" clId="{C568ED6C-B49C-2A4D-A781-1E4717DC4795}" dt="2024-12-03T23:54:23.375" v="398" actId="2696"/>
        <pc:sldMkLst>
          <pc:docMk/>
          <pc:sldMk cId="1030297506" sldId="1508"/>
        </pc:sldMkLst>
      </pc:sldChg>
      <pc:sldChg chg="addSp delSp modSp mod">
        <pc:chgData name="Praveen Namakkal Mohankumar" userId="8059d15b-4f8c-44f0-86d6-597a7b49ae19" providerId="ADAL" clId="{C568ED6C-B49C-2A4D-A781-1E4717DC4795}" dt="2024-12-07T00:31:59.009" v="1159" actId="20577"/>
        <pc:sldMkLst>
          <pc:docMk/>
          <pc:sldMk cId="2457293854" sldId="1509"/>
        </pc:sldMkLst>
      </pc:sldChg>
      <pc:sldChg chg="modSp mod">
        <pc:chgData name="Praveen Namakkal Mohankumar" userId="8059d15b-4f8c-44f0-86d6-597a7b49ae19" providerId="ADAL" clId="{C568ED6C-B49C-2A4D-A781-1E4717DC4795}" dt="2024-12-07T00:31:33.048" v="1151" actId="2711"/>
        <pc:sldMkLst>
          <pc:docMk/>
          <pc:sldMk cId="3514231923" sldId="1510"/>
        </pc:sldMkLst>
      </pc:sldChg>
      <pc:sldChg chg="delSp del mod">
        <pc:chgData name="Praveen Namakkal Mohankumar" userId="8059d15b-4f8c-44f0-86d6-597a7b49ae19" providerId="ADAL" clId="{C568ED6C-B49C-2A4D-A781-1E4717DC4795}" dt="2024-12-07T00:32:02.707" v="1160" actId="2696"/>
        <pc:sldMkLst>
          <pc:docMk/>
          <pc:sldMk cId="2700023477" sldId="1511"/>
        </pc:sldMkLst>
      </pc:sldChg>
      <pc:sldChg chg="delSp del mod">
        <pc:chgData name="Praveen Namakkal Mohankumar" userId="8059d15b-4f8c-44f0-86d6-597a7b49ae19" providerId="ADAL" clId="{C568ED6C-B49C-2A4D-A781-1E4717DC4795}" dt="2024-12-03T23:37:24.314" v="20" actId="2696"/>
        <pc:sldMkLst>
          <pc:docMk/>
          <pc:sldMk cId="3699608074" sldId="1512"/>
        </pc:sldMkLst>
      </pc:sldChg>
      <pc:sldChg chg="del">
        <pc:chgData name="Praveen Namakkal Mohankumar" userId="8059d15b-4f8c-44f0-86d6-597a7b49ae19" providerId="ADAL" clId="{C568ED6C-B49C-2A4D-A781-1E4717DC4795}" dt="2024-12-03T23:33:59.791" v="0" actId="2696"/>
        <pc:sldMkLst>
          <pc:docMk/>
          <pc:sldMk cId="2186652588" sldId="1514"/>
        </pc:sldMkLst>
      </pc:sldChg>
      <pc:sldChg chg="del">
        <pc:chgData name="Praveen Namakkal Mohankumar" userId="8059d15b-4f8c-44f0-86d6-597a7b49ae19" providerId="ADAL" clId="{C568ED6C-B49C-2A4D-A781-1E4717DC4795}" dt="2024-12-04T00:10:11.282" v="659" actId="2696"/>
        <pc:sldMkLst>
          <pc:docMk/>
          <pc:sldMk cId="1723363105" sldId="1515"/>
        </pc:sldMkLst>
      </pc:sldChg>
      <pc:sldChg chg="del">
        <pc:chgData name="Praveen Namakkal Mohankumar" userId="8059d15b-4f8c-44f0-86d6-597a7b49ae19" providerId="ADAL" clId="{C568ED6C-B49C-2A4D-A781-1E4717DC4795}" dt="2024-12-04T00:10:11.296" v="660" actId="2696"/>
        <pc:sldMkLst>
          <pc:docMk/>
          <pc:sldMk cId="842936208" sldId="1516"/>
        </pc:sldMkLst>
      </pc:sldChg>
      <pc:sldChg chg="addSp modSp mod modAnim">
        <pc:chgData name="Praveen Namakkal Mohankumar" userId="8059d15b-4f8c-44f0-86d6-597a7b49ae19" providerId="ADAL" clId="{C568ED6C-B49C-2A4D-A781-1E4717DC4795}" dt="2024-12-06T23:09:29.945" v="958"/>
        <pc:sldMkLst>
          <pc:docMk/>
          <pc:sldMk cId="1863879975" sldId="1517"/>
        </pc:sldMkLst>
      </pc:sldChg>
      <pc:sldChg chg="addSp delSp modSp mod modAnim">
        <pc:chgData name="Praveen Namakkal Mohankumar" userId="8059d15b-4f8c-44f0-86d6-597a7b49ae19" providerId="ADAL" clId="{C568ED6C-B49C-2A4D-A781-1E4717DC4795}" dt="2024-12-06T23:09:35.087" v="959"/>
        <pc:sldMkLst>
          <pc:docMk/>
          <pc:sldMk cId="1215104040" sldId="1518"/>
        </pc:sldMkLst>
      </pc:sldChg>
      <pc:sldChg chg="addSp delSp modSp mod modAnim">
        <pc:chgData name="Praveen Namakkal Mohankumar" userId="8059d15b-4f8c-44f0-86d6-597a7b49ae19" providerId="ADAL" clId="{C568ED6C-B49C-2A4D-A781-1E4717DC4795}" dt="2024-12-06T23:09:41.650" v="960"/>
        <pc:sldMkLst>
          <pc:docMk/>
          <pc:sldMk cId="1861943096" sldId="1520"/>
        </pc:sldMkLst>
      </pc:sldChg>
      <pc:sldChg chg="addSp delSp modSp mod modAnim">
        <pc:chgData name="Praveen Namakkal Mohankumar" userId="8059d15b-4f8c-44f0-86d6-597a7b49ae19" providerId="ADAL" clId="{C568ED6C-B49C-2A4D-A781-1E4717DC4795}" dt="2024-12-06T23:09:45.748" v="961"/>
        <pc:sldMkLst>
          <pc:docMk/>
          <pc:sldMk cId="3093872390" sldId="1521"/>
        </pc:sldMkLst>
      </pc:sldChg>
      <pc:sldChg chg="addSp delSp modSp mod modAnim">
        <pc:chgData name="Praveen Namakkal Mohankumar" userId="8059d15b-4f8c-44f0-86d6-597a7b49ae19" providerId="ADAL" clId="{C568ED6C-B49C-2A4D-A781-1E4717DC4795}" dt="2024-12-06T23:10:06.870" v="964"/>
        <pc:sldMkLst>
          <pc:docMk/>
          <pc:sldMk cId="894751957" sldId="1522"/>
        </pc:sldMkLst>
      </pc:sldChg>
      <pc:sldChg chg="delSp modSp add mod">
        <pc:chgData name="Praveen Namakkal Mohankumar" userId="8059d15b-4f8c-44f0-86d6-597a7b49ae19" providerId="ADAL" clId="{C568ED6C-B49C-2A4D-A781-1E4717DC4795}" dt="2024-12-03T23:53:03.565" v="348" actId="20577"/>
        <pc:sldMkLst>
          <pc:docMk/>
          <pc:sldMk cId="912435355" sldId="1527"/>
        </pc:sldMkLst>
      </pc:sldChg>
      <pc:sldChg chg="addSp delSp modSp add mod delAnim modAnim modShow">
        <pc:chgData name="Praveen Namakkal Mohankumar" userId="8059d15b-4f8c-44f0-86d6-597a7b49ae19" providerId="ADAL" clId="{C568ED6C-B49C-2A4D-A781-1E4717DC4795}" dt="2024-12-06T23:05:00.827" v="847" actId="478"/>
        <pc:sldMkLst>
          <pc:docMk/>
          <pc:sldMk cId="4130830904" sldId="1528"/>
        </pc:sldMkLst>
      </pc:sldChg>
      <pc:sldChg chg="addSp delSp modSp mod delAnim modAnim">
        <pc:chgData name="Praveen Namakkal Mohankumar" userId="8059d15b-4f8c-44f0-86d6-597a7b49ae19" providerId="ADAL" clId="{C568ED6C-B49C-2A4D-A781-1E4717DC4795}" dt="2024-12-06T23:13:35.189" v="1043" actId="478"/>
        <pc:sldMkLst>
          <pc:docMk/>
          <pc:sldMk cId="1913445757" sldId="1529"/>
        </pc:sldMkLst>
      </pc:sldChg>
      <pc:sldChg chg="addSp delSp modSp mod modAnim">
        <pc:chgData name="Praveen Namakkal Mohankumar" userId="8059d15b-4f8c-44f0-86d6-597a7b49ae19" providerId="ADAL" clId="{C568ED6C-B49C-2A4D-A781-1E4717DC4795}" dt="2024-12-06T23:14:29.143" v="1061"/>
        <pc:sldMkLst>
          <pc:docMk/>
          <pc:sldMk cId="3242416208" sldId="1530"/>
        </pc:sldMkLst>
      </pc:sldChg>
      <pc:sldChg chg="addSp delSp modSp mod modAnim">
        <pc:chgData name="Praveen Namakkal Mohankumar" userId="8059d15b-4f8c-44f0-86d6-597a7b49ae19" providerId="ADAL" clId="{C568ED6C-B49C-2A4D-A781-1E4717DC4795}" dt="2024-12-06T23:12:37.719" v="993"/>
        <pc:sldMkLst>
          <pc:docMk/>
          <pc:sldMk cId="361113611" sldId="1531"/>
        </pc:sldMkLst>
      </pc:sldChg>
      <pc:sldChg chg="addSp delSp modSp mod ord">
        <pc:chgData name="Praveen Namakkal Mohankumar" userId="8059d15b-4f8c-44f0-86d6-597a7b49ae19" providerId="ADAL" clId="{C568ED6C-B49C-2A4D-A781-1E4717DC4795}" dt="2024-12-07T00:33:43.798" v="1207" actId="207"/>
        <pc:sldMkLst>
          <pc:docMk/>
          <pc:sldMk cId="108051086" sldId="1532"/>
        </pc:sldMkLst>
      </pc:sldChg>
      <pc:sldChg chg="delSp modSp mod ord">
        <pc:chgData name="Praveen Namakkal Mohankumar" userId="8059d15b-4f8c-44f0-86d6-597a7b49ae19" providerId="ADAL" clId="{C568ED6C-B49C-2A4D-A781-1E4717DC4795}" dt="2024-12-07T00:33:55.159" v="1209" actId="478"/>
        <pc:sldMkLst>
          <pc:docMk/>
          <pc:sldMk cId="3747395131" sldId="1533"/>
        </pc:sldMkLst>
      </pc:sldChg>
      <pc:sldChg chg="addSp delSp modSp mod modAnim">
        <pc:chgData name="Praveen Namakkal Mohankumar" userId="8059d15b-4f8c-44f0-86d6-597a7b49ae19" providerId="ADAL" clId="{C568ED6C-B49C-2A4D-A781-1E4717DC4795}" dt="2024-12-06T23:10:01.369" v="963"/>
        <pc:sldMkLst>
          <pc:docMk/>
          <pc:sldMk cId="2604134280" sldId="1535"/>
        </pc:sldMkLst>
      </pc:sldChg>
    </pc:docChg>
  </pc:docChgLst>
  <pc:docChgLst>
    <pc:chgData name="Shujie Lin" userId="6f24557b-1b12-4ffa-9719-e2945e9991ca" providerId="ADAL" clId="{087651A7-8F46-874E-A7F6-33B67264BD07}"/>
    <pc:docChg chg="custSel addSld delSld modSld sldOrd">
      <pc:chgData name="Shujie Lin" userId="6f24557b-1b12-4ffa-9719-e2945e9991ca" providerId="ADAL" clId="{087651A7-8F46-874E-A7F6-33B67264BD07}" dt="2024-11-04T19:44:57.908" v="939"/>
      <pc:docMkLst>
        <pc:docMk/>
      </pc:docMkLst>
      <pc:sldChg chg="mod ord modShow">
        <pc:chgData name="Shujie Lin" userId="6f24557b-1b12-4ffa-9719-e2945e9991ca" providerId="ADAL" clId="{087651A7-8F46-874E-A7F6-33B67264BD07}" dt="2024-11-04T19:27:40.999" v="743" actId="20578"/>
        <pc:sldMkLst>
          <pc:docMk/>
          <pc:sldMk cId="1265789524" sldId="1491"/>
        </pc:sldMkLst>
      </pc:sldChg>
      <pc:sldChg chg="delSp modSp mod ord modNotesTx">
        <pc:chgData name="Shujie Lin" userId="6f24557b-1b12-4ffa-9719-e2945e9991ca" providerId="ADAL" clId="{087651A7-8F46-874E-A7F6-33B67264BD07}" dt="2024-11-04T19:29:18.994" v="938" actId="20577"/>
        <pc:sldMkLst>
          <pc:docMk/>
          <pc:sldMk cId="2589916085" sldId="1494"/>
        </pc:sldMkLst>
      </pc:sldChg>
      <pc:sldChg chg="modSp mod modNotesTx">
        <pc:chgData name="Shujie Lin" userId="6f24557b-1b12-4ffa-9719-e2945e9991ca" providerId="ADAL" clId="{087651A7-8F46-874E-A7F6-33B67264BD07}" dt="2024-11-04T19:25:42.994" v="739" actId="20577"/>
        <pc:sldMkLst>
          <pc:docMk/>
          <pc:sldMk cId="3418825457" sldId="1497"/>
        </pc:sldMkLst>
      </pc:sldChg>
      <pc:sldChg chg="modSp mod modNotesTx">
        <pc:chgData name="Shujie Lin" userId="6f24557b-1b12-4ffa-9719-e2945e9991ca" providerId="ADAL" clId="{087651A7-8F46-874E-A7F6-33B67264BD07}" dt="2024-11-04T19:25:15.434" v="709" actId="20577"/>
        <pc:sldMkLst>
          <pc:docMk/>
          <pc:sldMk cId="4176031940" sldId="1498"/>
        </pc:sldMkLst>
      </pc:sldChg>
      <pc:sldChg chg="modSp mod">
        <pc:chgData name="Shujie Lin" userId="6f24557b-1b12-4ffa-9719-e2945e9991ca" providerId="ADAL" clId="{087651A7-8F46-874E-A7F6-33B67264BD07}" dt="2024-11-04T19:25:18.789" v="714" actId="20577"/>
        <pc:sldMkLst>
          <pc:docMk/>
          <pc:sldMk cId="1204942917" sldId="1499"/>
        </pc:sldMkLst>
      </pc:sldChg>
      <pc:sldChg chg="modNotesTx">
        <pc:chgData name="Shujie Lin" userId="6f24557b-1b12-4ffa-9719-e2945e9991ca" providerId="ADAL" clId="{087651A7-8F46-874E-A7F6-33B67264BD07}" dt="2024-11-04T19:44:57.908" v="939"/>
        <pc:sldMkLst>
          <pc:docMk/>
          <pc:sldMk cId="622165914" sldId="1500"/>
        </pc:sldMkLst>
      </pc:sldChg>
      <pc:sldChg chg="addSp delSp modSp mod modNotesTx">
        <pc:chgData name="Shujie Lin" userId="6f24557b-1b12-4ffa-9719-e2945e9991ca" providerId="ADAL" clId="{087651A7-8F46-874E-A7F6-33B67264BD07}" dt="2024-11-04T19:23:25.355" v="615" actId="20577"/>
        <pc:sldMkLst>
          <pc:docMk/>
          <pc:sldMk cId="1600904851" sldId="1501"/>
        </pc:sldMkLst>
      </pc:sldChg>
      <pc:sldChg chg="modSp mod modNotesTx">
        <pc:chgData name="Shujie Lin" userId="6f24557b-1b12-4ffa-9719-e2945e9991ca" providerId="ADAL" clId="{087651A7-8F46-874E-A7F6-33B67264BD07}" dt="2024-11-04T19:25:39.843" v="734" actId="20577"/>
        <pc:sldMkLst>
          <pc:docMk/>
          <pc:sldMk cId="3831898234" sldId="1503"/>
        </pc:sldMkLst>
      </pc:sldChg>
      <pc:sldChg chg="delSp modSp mod">
        <pc:chgData name="Shujie Lin" userId="6f24557b-1b12-4ffa-9719-e2945e9991ca" providerId="ADAL" clId="{087651A7-8F46-874E-A7F6-33B67264BD07}" dt="2024-11-04T19:25:31.207" v="729" actId="20577"/>
        <pc:sldMkLst>
          <pc:docMk/>
          <pc:sldMk cId="2917936891" sldId="1505"/>
        </pc:sldMkLst>
      </pc:sldChg>
      <pc:sldChg chg="addSp delSp modSp add del mod modNotesTx">
        <pc:chgData name="Shujie Lin" userId="6f24557b-1b12-4ffa-9719-e2945e9991ca" providerId="ADAL" clId="{087651A7-8F46-874E-A7F6-33B67264BD07}" dt="2024-11-04T09:07:16.720" v="526" actId="2696"/>
        <pc:sldMkLst>
          <pc:docMk/>
          <pc:sldMk cId="3754164094" sldId="1506"/>
        </pc:sldMkLst>
      </pc:sldChg>
      <pc:sldChg chg="addSp delSp modSp add mod ord modNotesTx">
        <pc:chgData name="Shujie Lin" userId="6f24557b-1b12-4ffa-9719-e2945e9991ca" providerId="ADAL" clId="{087651A7-8F46-874E-A7F6-33B67264BD07}" dt="2024-11-04T19:23:21.621" v="612" actId="20577"/>
        <pc:sldMkLst>
          <pc:docMk/>
          <pc:sldMk cId="1286528500" sldId="1507"/>
        </pc:sldMkLst>
      </pc:sldChg>
      <pc:sldChg chg="addSp delSp modSp add mod modNotesTx">
        <pc:chgData name="Shujie Lin" userId="6f24557b-1b12-4ffa-9719-e2945e9991ca" providerId="ADAL" clId="{087651A7-8F46-874E-A7F6-33B67264BD07}" dt="2024-11-04T19:23:31.058" v="618" actId="20577"/>
        <pc:sldMkLst>
          <pc:docMk/>
          <pc:sldMk cId="1030297506" sldId="1508"/>
        </pc:sldMkLst>
      </pc:sldChg>
      <pc:sldChg chg="modSp mod">
        <pc:chgData name="Shujie Lin" userId="6f24557b-1b12-4ffa-9719-e2945e9991ca" providerId="ADAL" clId="{087651A7-8F46-874E-A7F6-33B67264BD07}" dt="2024-11-04T19:25:25.825" v="724" actId="20577"/>
        <pc:sldMkLst>
          <pc:docMk/>
          <pc:sldMk cId="2457293854" sldId="1509"/>
        </pc:sldMkLst>
      </pc:sldChg>
      <pc:sldChg chg="modSp mod">
        <pc:chgData name="Shujie Lin" userId="6f24557b-1b12-4ffa-9719-e2945e9991ca" providerId="ADAL" clId="{087651A7-8F46-874E-A7F6-33B67264BD07}" dt="2024-11-04T19:25:22.124" v="719" actId="20577"/>
        <pc:sldMkLst>
          <pc:docMk/>
          <pc:sldMk cId="3514231923" sldId="1510"/>
        </pc:sldMkLst>
      </pc:sldChg>
    </pc:docChg>
  </pc:docChgLst>
  <pc:docChgLst>
    <pc:chgData name="Yangze Lian" userId="S::yangzel@uchicago.edu::91b49c91-5eac-486b-b38a-bfcd165457bc" providerId="AD" clId="Web-{AAEA5EDB-26FC-AFD1-1616-C557DD6315CD}"/>
    <pc:docChg chg="modSld sldOrd">
      <pc:chgData name="Yangze Lian" userId="S::yangzel@uchicago.edu::91b49c91-5eac-486b-b38a-bfcd165457bc" providerId="AD" clId="Web-{AAEA5EDB-26FC-AFD1-1616-C557DD6315CD}" dt="2024-12-07T01:42:41.195" v="3" actId="1076"/>
      <pc:docMkLst>
        <pc:docMk/>
      </pc:docMkLst>
      <pc:sldChg chg="ord">
        <pc:chgData name="Yangze Lian" userId="S::yangzel@uchicago.edu::91b49c91-5eac-486b-b38a-bfcd165457bc" providerId="AD" clId="Web-{AAEA5EDB-26FC-AFD1-1616-C557DD6315CD}" dt="2024-12-07T01:34:05.537" v="1"/>
        <pc:sldMkLst>
          <pc:docMk/>
          <pc:sldMk cId="1204942917" sldId="1499"/>
        </pc:sldMkLst>
      </pc:sldChg>
      <pc:sldChg chg="ord">
        <pc:chgData name="Yangze Lian" userId="S::yangzel@uchicago.edu::91b49c91-5eac-486b-b38a-bfcd165457bc" providerId="AD" clId="Web-{AAEA5EDB-26FC-AFD1-1616-C557DD6315CD}" dt="2024-12-07T01:33:48.005" v="0"/>
        <pc:sldMkLst>
          <pc:docMk/>
          <pc:sldMk cId="3831898234" sldId="1503"/>
        </pc:sldMkLst>
      </pc:sldChg>
      <pc:sldChg chg="modSp">
        <pc:chgData name="Yangze Lian" userId="S::yangzel@uchicago.edu::91b49c91-5eac-486b-b38a-bfcd165457bc" providerId="AD" clId="Web-{AAEA5EDB-26FC-AFD1-1616-C557DD6315CD}" dt="2024-12-07T01:42:41.195" v="3" actId="1076"/>
        <pc:sldMkLst>
          <pc:docMk/>
          <pc:sldMk cId="2457293854" sldId="1509"/>
        </pc:sldMkLst>
      </pc:sldChg>
      <pc:sldChg chg="ord">
        <pc:chgData name="Yangze Lian" userId="S::yangzel@uchicago.edu::91b49c91-5eac-486b-b38a-bfcd165457bc" providerId="AD" clId="Web-{AAEA5EDB-26FC-AFD1-1616-C557DD6315CD}" dt="2024-12-07T01:38:04.545" v="2"/>
        <pc:sldMkLst>
          <pc:docMk/>
          <pc:sldMk cId="3242416208" sldId="1530"/>
        </pc:sldMkLst>
      </pc:sldChg>
    </pc:docChg>
  </pc:docChgLst>
  <pc:docChgLst>
    <pc:chgData name="Praveen Namakkal Mohankumar" userId="S::praveenn@uchicago.edu::8059d15b-4f8c-44f0-86d6-597a7b49ae19" providerId="AD" clId="Web-{3DDF902B-1647-495B-8040-DBA3BCDB1370}"/>
    <pc:docChg chg="addSld delSld modSld">
      <pc:chgData name="Praveen Namakkal Mohankumar" userId="S::praveenn@uchicago.edu::8059d15b-4f8c-44f0-86d6-597a7b49ae19" providerId="AD" clId="Web-{3DDF902B-1647-495B-8040-DBA3BCDB1370}" dt="2024-04-15T16:42:38.018" v="179" actId="20577"/>
      <pc:docMkLst>
        <pc:docMk/>
      </pc:docMkLst>
      <pc:sldChg chg="modSp">
        <pc:chgData name="Praveen Namakkal Mohankumar" userId="S::praveenn@uchicago.edu::8059d15b-4f8c-44f0-86d6-597a7b49ae19" providerId="AD" clId="Web-{3DDF902B-1647-495B-8040-DBA3BCDB1370}" dt="2024-04-15T16:42:38.018" v="179" actId="20577"/>
        <pc:sldMkLst>
          <pc:docMk/>
          <pc:sldMk cId="1802044409" sldId="1487"/>
        </pc:sldMkLst>
      </pc:sldChg>
      <pc:sldChg chg="addSp delSp modSp del">
        <pc:chgData name="Praveen Namakkal Mohankumar" userId="S::praveenn@uchicago.edu::8059d15b-4f8c-44f0-86d6-597a7b49ae19" providerId="AD" clId="Web-{3DDF902B-1647-495B-8040-DBA3BCDB1370}" dt="2024-04-15T16:41:49.189" v="168"/>
        <pc:sldMkLst>
          <pc:docMk/>
          <pc:sldMk cId="532562734" sldId="1493"/>
        </pc:sldMkLst>
      </pc:sldChg>
      <pc:sldChg chg="modSp">
        <pc:chgData name="Praveen Namakkal Mohankumar" userId="S::praveenn@uchicago.edu::8059d15b-4f8c-44f0-86d6-597a7b49ae19" providerId="AD" clId="Web-{3DDF902B-1647-495B-8040-DBA3BCDB1370}" dt="2024-04-15T16:42:11.752" v="176"/>
        <pc:sldMkLst>
          <pc:docMk/>
          <pc:sldMk cId="2589916085" sldId="1494"/>
        </pc:sldMkLst>
      </pc:sldChg>
      <pc:sldChg chg="addSp delSp modSp add replId">
        <pc:chgData name="Praveen Namakkal Mohankumar" userId="S::praveenn@uchicago.edu::8059d15b-4f8c-44f0-86d6-597a7b49ae19" providerId="AD" clId="Web-{3DDF902B-1647-495B-8040-DBA3BCDB1370}" dt="2024-04-15T16:41:47.704" v="167" actId="1076"/>
        <pc:sldMkLst>
          <pc:docMk/>
          <pc:sldMk cId="2837661567" sldId="1495"/>
        </pc:sldMkLst>
      </pc:sldChg>
    </pc:docChg>
  </pc:docChgLst>
  <pc:docChgLst>
    <pc:chgData name="Praveen Namakkal Mohankumar" userId="8059d15b-4f8c-44f0-86d6-597a7b49ae19" providerId="ADAL" clId="{36F0AE95-C450-5D40-B9AA-6BB81D63F7CB}"/>
    <pc:docChg chg="custSel addSld delSld modSld sldOrd">
      <pc:chgData name="Praveen Namakkal Mohankumar" userId="8059d15b-4f8c-44f0-86d6-597a7b49ae19" providerId="ADAL" clId="{36F0AE95-C450-5D40-B9AA-6BB81D63F7CB}" dt="2024-12-07T16:57:06.934" v="558" actId="20577"/>
      <pc:docMkLst>
        <pc:docMk/>
      </pc:docMkLst>
      <pc:sldChg chg="ord">
        <pc:chgData name="Praveen Namakkal Mohankumar" userId="8059d15b-4f8c-44f0-86d6-597a7b49ae19" providerId="ADAL" clId="{36F0AE95-C450-5D40-B9AA-6BB81D63F7CB}" dt="2024-12-07T01:36:56.865" v="336" actId="20578"/>
        <pc:sldMkLst>
          <pc:docMk/>
          <pc:sldMk cId="1225025566" sldId="1480"/>
        </pc:sldMkLst>
      </pc:sldChg>
      <pc:sldChg chg="modNotesTx">
        <pc:chgData name="Praveen Namakkal Mohankumar" userId="8059d15b-4f8c-44f0-86d6-597a7b49ae19" providerId="ADAL" clId="{36F0AE95-C450-5D40-B9AA-6BB81D63F7CB}" dt="2024-12-07T16:42:29.480" v="557" actId="20577"/>
        <pc:sldMkLst>
          <pc:docMk/>
          <pc:sldMk cId="2081014588" sldId="1485"/>
        </pc:sldMkLst>
      </pc:sldChg>
      <pc:sldChg chg="modNotesTx">
        <pc:chgData name="Praveen Namakkal Mohankumar" userId="8059d15b-4f8c-44f0-86d6-597a7b49ae19" providerId="ADAL" clId="{36F0AE95-C450-5D40-B9AA-6BB81D63F7CB}" dt="2024-12-07T16:26:13.599" v="549" actId="20577"/>
        <pc:sldMkLst>
          <pc:docMk/>
          <pc:sldMk cId="1802044409" sldId="1487"/>
        </pc:sldMkLst>
      </pc:sldChg>
      <pc:sldChg chg="modNotesTx">
        <pc:chgData name="Praveen Namakkal Mohankumar" userId="8059d15b-4f8c-44f0-86d6-597a7b49ae19" providerId="ADAL" clId="{36F0AE95-C450-5D40-B9AA-6BB81D63F7CB}" dt="2024-12-04T04:28:27.321" v="313"/>
        <pc:sldMkLst>
          <pc:docMk/>
          <pc:sldMk cId="4201327604" sldId="1490"/>
        </pc:sldMkLst>
      </pc:sldChg>
      <pc:sldChg chg="modNotesTx">
        <pc:chgData name="Praveen Namakkal Mohankumar" userId="8059d15b-4f8c-44f0-86d6-597a7b49ae19" providerId="ADAL" clId="{36F0AE95-C450-5D40-B9AA-6BB81D63F7CB}" dt="2024-12-07T16:25:34.321" v="529" actId="20577"/>
        <pc:sldMkLst>
          <pc:docMk/>
          <pc:sldMk cId="327763926" sldId="1492"/>
        </pc:sldMkLst>
      </pc:sldChg>
      <pc:sldChg chg="mod ord modShow">
        <pc:chgData name="Praveen Namakkal Mohankumar" userId="8059d15b-4f8c-44f0-86d6-597a7b49ae19" providerId="ADAL" clId="{36F0AE95-C450-5D40-B9AA-6BB81D63F7CB}" dt="2024-11-29T02:59:50.070" v="23" actId="20578"/>
        <pc:sldMkLst>
          <pc:docMk/>
          <pc:sldMk cId="2589916085" sldId="1494"/>
        </pc:sldMkLst>
      </pc:sldChg>
      <pc:sldChg chg="mod modShow">
        <pc:chgData name="Praveen Namakkal Mohankumar" userId="8059d15b-4f8c-44f0-86d6-597a7b49ae19" providerId="ADAL" clId="{36F0AE95-C450-5D40-B9AA-6BB81D63F7CB}" dt="2024-12-04T04:04:01.669" v="288" actId="729"/>
        <pc:sldMkLst>
          <pc:docMk/>
          <pc:sldMk cId="2788547276" sldId="1496"/>
        </pc:sldMkLst>
      </pc:sldChg>
      <pc:sldChg chg="del ord">
        <pc:chgData name="Praveen Namakkal Mohankumar" userId="8059d15b-4f8c-44f0-86d6-597a7b49ae19" providerId="ADAL" clId="{36F0AE95-C450-5D40-B9AA-6BB81D63F7CB}" dt="2024-12-07T15:02:12.692" v="346" actId="2696"/>
        <pc:sldMkLst>
          <pc:docMk/>
          <pc:sldMk cId="3418825457" sldId="1497"/>
        </pc:sldMkLst>
      </pc:sldChg>
      <pc:sldChg chg="modSp mod ord">
        <pc:chgData name="Praveen Namakkal Mohankumar" userId="8059d15b-4f8c-44f0-86d6-597a7b49ae19" providerId="ADAL" clId="{36F0AE95-C450-5D40-B9AA-6BB81D63F7CB}" dt="2024-12-07T01:38:01.034" v="337"/>
        <pc:sldMkLst>
          <pc:docMk/>
          <pc:sldMk cId="4176031940" sldId="1498"/>
        </pc:sldMkLst>
      </pc:sldChg>
      <pc:sldChg chg="addSp modSp mod modNotesTx">
        <pc:chgData name="Praveen Namakkal Mohankumar" userId="8059d15b-4f8c-44f0-86d6-597a7b49ae19" providerId="ADAL" clId="{36F0AE95-C450-5D40-B9AA-6BB81D63F7CB}" dt="2024-12-07T16:26:54.202" v="554" actId="20577"/>
        <pc:sldMkLst>
          <pc:docMk/>
          <pc:sldMk cId="622165914" sldId="1500"/>
        </pc:sldMkLst>
      </pc:sldChg>
      <pc:sldChg chg="addSp modSp">
        <pc:chgData name="Praveen Namakkal Mohankumar" userId="8059d15b-4f8c-44f0-86d6-597a7b49ae19" providerId="ADAL" clId="{36F0AE95-C450-5D40-B9AA-6BB81D63F7CB}" dt="2024-11-29T02:58:58.852" v="18"/>
        <pc:sldMkLst>
          <pc:docMk/>
          <pc:sldMk cId="1600904851" sldId="1501"/>
        </pc:sldMkLst>
      </pc:sldChg>
      <pc:sldChg chg="del ord">
        <pc:chgData name="Praveen Namakkal Mohankumar" userId="8059d15b-4f8c-44f0-86d6-597a7b49ae19" providerId="ADAL" clId="{36F0AE95-C450-5D40-B9AA-6BB81D63F7CB}" dt="2024-12-07T15:02:12.697" v="347" actId="2696"/>
        <pc:sldMkLst>
          <pc:docMk/>
          <pc:sldMk cId="3831898234" sldId="1503"/>
        </pc:sldMkLst>
      </pc:sldChg>
      <pc:sldChg chg="addSp modSp">
        <pc:chgData name="Praveen Namakkal Mohankumar" userId="8059d15b-4f8c-44f0-86d6-597a7b49ae19" providerId="ADAL" clId="{36F0AE95-C450-5D40-B9AA-6BB81D63F7CB}" dt="2024-11-29T02:59:01.713" v="19"/>
        <pc:sldMkLst>
          <pc:docMk/>
          <pc:sldMk cId="1286528500" sldId="1507"/>
        </pc:sldMkLst>
      </pc:sldChg>
      <pc:sldChg chg="addSp modSp">
        <pc:chgData name="Praveen Namakkal Mohankumar" userId="8059d15b-4f8c-44f0-86d6-597a7b49ae19" providerId="ADAL" clId="{36F0AE95-C450-5D40-B9AA-6BB81D63F7CB}" dt="2024-11-29T02:59:03.721" v="20"/>
        <pc:sldMkLst>
          <pc:docMk/>
          <pc:sldMk cId="1030297506" sldId="1508"/>
        </pc:sldMkLst>
      </pc:sldChg>
      <pc:sldChg chg="mod modShow">
        <pc:chgData name="Praveen Namakkal Mohankumar" userId="8059d15b-4f8c-44f0-86d6-597a7b49ae19" providerId="ADAL" clId="{36F0AE95-C450-5D40-B9AA-6BB81D63F7CB}" dt="2024-12-04T04:03:18.420" v="287" actId="729"/>
        <pc:sldMkLst>
          <pc:docMk/>
          <pc:sldMk cId="2700023477" sldId="1511"/>
        </pc:sldMkLst>
      </pc:sldChg>
      <pc:sldChg chg="addSp modSp">
        <pc:chgData name="Praveen Namakkal Mohankumar" userId="8059d15b-4f8c-44f0-86d6-597a7b49ae19" providerId="ADAL" clId="{36F0AE95-C450-5D40-B9AA-6BB81D63F7CB}" dt="2024-11-29T02:59:24.194" v="21"/>
        <pc:sldMkLst>
          <pc:docMk/>
          <pc:sldMk cId="3333945176" sldId="1513"/>
        </pc:sldMkLst>
      </pc:sldChg>
      <pc:sldChg chg="del">
        <pc:chgData name="Praveen Namakkal Mohankumar" userId="8059d15b-4f8c-44f0-86d6-597a7b49ae19" providerId="ADAL" clId="{36F0AE95-C450-5D40-B9AA-6BB81D63F7CB}" dt="2024-12-04T04:00:33.240" v="286" actId="2696"/>
        <pc:sldMkLst>
          <pc:docMk/>
          <pc:sldMk cId="4051169117" sldId="1513"/>
        </pc:sldMkLst>
      </pc:sldChg>
      <pc:sldChg chg="addSp delSp modSp add mod">
        <pc:chgData name="Praveen Namakkal Mohankumar" userId="8059d15b-4f8c-44f0-86d6-597a7b49ae19" providerId="ADAL" clId="{36F0AE95-C450-5D40-B9AA-6BB81D63F7CB}" dt="2024-11-29T03:01:46.993" v="148" actId="1076"/>
        <pc:sldMkLst>
          <pc:docMk/>
          <pc:sldMk cId="2186652588" sldId="1514"/>
        </pc:sldMkLst>
      </pc:sldChg>
      <pc:sldChg chg="modSp add mod ord">
        <pc:chgData name="Praveen Namakkal Mohankumar" userId="8059d15b-4f8c-44f0-86d6-597a7b49ae19" providerId="ADAL" clId="{36F0AE95-C450-5D40-B9AA-6BB81D63F7CB}" dt="2024-11-29T03:07:41.477" v="275" actId="20577"/>
        <pc:sldMkLst>
          <pc:docMk/>
          <pc:sldMk cId="1723363105" sldId="1515"/>
        </pc:sldMkLst>
      </pc:sldChg>
      <pc:sldChg chg="add">
        <pc:chgData name="Praveen Namakkal Mohankumar" userId="8059d15b-4f8c-44f0-86d6-597a7b49ae19" providerId="ADAL" clId="{36F0AE95-C450-5D40-B9AA-6BB81D63F7CB}" dt="2024-11-29T03:07:43.735" v="276" actId="2890"/>
        <pc:sldMkLst>
          <pc:docMk/>
          <pc:sldMk cId="842936208" sldId="1516"/>
        </pc:sldMkLst>
      </pc:sldChg>
      <pc:sldChg chg="delSp modSp mod delAnim">
        <pc:chgData name="Praveen Namakkal Mohankumar" userId="8059d15b-4f8c-44f0-86d6-597a7b49ae19" providerId="ADAL" clId="{36F0AE95-C450-5D40-B9AA-6BB81D63F7CB}" dt="2024-12-04T03:56:43.343" v="279" actId="1076"/>
        <pc:sldMkLst>
          <pc:docMk/>
          <pc:sldMk cId="1215104040" sldId="1518"/>
        </pc:sldMkLst>
      </pc:sldChg>
      <pc:sldChg chg="modSp mod">
        <pc:chgData name="Praveen Namakkal Mohankumar" userId="8059d15b-4f8c-44f0-86d6-597a7b49ae19" providerId="ADAL" clId="{36F0AE95-C450-5D40-B9AA-6BB81D63F7CB}" dt="2024-12-04T03:58:03.554" v="280" actId="14861"/>
        <pc:sldMkLst>
          <pc:docMk/>
          <pc:sldMk cId="1861943096" sldId="1520"/>
        </pc:sldMkLst>
      </pc:sldChg>
      <pc:sldChg chg="modSp mod">
        <pc:chgData name="Praveen Namakkal Mohankumar" userId="8059d15b-4f8c-44f0-86d6-597a7b49ae19" providerId="ADAL" clId="{36F0AE95-C450-5D40-B9AA-6BB81D63F7CB}" dt="2024-12-04T03:58:14.293" v="281" actId="14861"/>
        <pc:sldMkLst>
          <pc:docMk/>
          <pc:sldMk cId="3093872390" sldId="1521"/>
        </pc:sldMkLst>
      </pc:sldChg>
      <pc:sldChg chg="del">
        <pc:chgData name="Praveen Namakkal Mohankumar" userId="8059d15b-4f8c-44f0-86d6-597a7b49ae19" providerId="ADAL" clId="{36F0AE95-C450-5D40-B9AA-6BB81D63F7CB}" dt="2024-12-04T04:00:33.189" v="282" actId="2696"/>
        <pc:sldMkLst>
          <pc:docMk/>
          <pc:sldMk cId="3617635854" sldId="1523"/>
        </pc:sldMkLst>
      </pc:sldChg>
      <pc:sldChg chg="del">
        <pc:chgData name="Praveen Namakkal Mohankumar" userId="8059d15b-4f8c-44f0-86d6-597a7b49ae19" providerId="ADAL" clId="{36F0AE95-C450-5D40-B9AA-6BB81D63F7CB}" dt="2024-12-04T04:00:33.202" v="283" actId="2696"/>
        <pc:sldMkLst>
          <pc:docMk/>
          <pc:sldMk cId="2603353258" sldId="1525"/>
        </pc:sldMkLst>
      </pc:sldChg>
      <pc:sldChg chg="del">
        <pc:chgData name="Praveen Namakkal Mohankumar" userId="8059d15b-4f8c-44f0-86d6-597a7b49ae19" providerId="ADAL" clId="{36F0AE95-C450-5D40-B9AA-6BB81D63F7CB}" dt="2024-12-04T04:00:33.216" v="284" actId="2696"/>
        <pc:sldMkLst>
          <pc:docMk/>
          <pc:sldMk cId="1071039292" sldId="1526"/>
        </pc:sldMkLst>
      </pc:sldChg>
      <pc:sldChg chg="del">
        <pc:chgData name="Praveen Namakkal Mohankumar" userId="8059d15b-4f8c-44f0-86d6-597a7b49ae19" providerId="ADAL" clId="{36F0AE95-C450-5D40-B9AA-6BB81D63F7CB}" dt="2024-12-04T04:00:33.236" v="285" actId="2696"/>
        <pc:sldMkLst>
          <pc:docMk/>
          <pc:sldMk cId="3590666143" sldId="1527"/>
        </pc:sldMkLst>
      </pc:sldChg>
      <pc:sldChg chg="modNotesTx">
        <pc:chgData name="Praveen Namakkal Mohankumar" userId="8059d15b-4f8c-44f0-86d6-597a7b49ae19" providerId="ADAL" clId="{36F0AE95-C450-5D40-B9AA-6BB81D63F7CB}" dt="2024-12-04T04:30:12.965" v="315"/>
        <pc:sldMkLst>
          <pc:docMk/>
          <pc:sldMk cId="4130830904" sldId="1528"/>
        </pc:sldMkLst>
      </pc:sldChg>
      <pc:sldChg chg="ord modNotesTx">
        <pc:chgData name="Praveen Namakkal Mohankumar" userId="8059d15b-4f8c-44f0-86d6-597a7b49ae19" providerId="ADAL" clId="{36F0AE95-C450-5D40-B9AA-6BB81D63F7CB}" dt="2024-12-07T16:57:06.934" v="558" actId="20577"/>
        <pc:sldMkLst>
          <pc:docMk/>
          <pc:sldMk cId="3242416208" sldId="1530"/>
        </pc:sldMkLst>
      </pc:sldChg>
      <pc:sldChg chg="addSp delSp modSp mod">
        <pc:chgData name="Praveen Namakkal Mohankumar" userId="8059d15b-4f8c-44f0-86d6-597a7b49ae19" providerId="ADAL" clId="{36F0AE95-C450-5D40-B9AA-6BB81D63F7CB}" dt="2024-12-07T01:38:29.711" v="345" actId="27636"/>
        <pc:sldMkLst>
          <pc:docMk/>
          <pc:sldMk cId="3747395131" sldId="1533"/>
        </pc:sldMkLst>
      </pc:sldChg>
      <pc:sldChg chg="modNotesTx">
        <pc:chgData name="Praveen Namakkal Mohankumar" userId="8059d15b-4f8c-44f0-86d6-597a7b49ae19" providerId="ADAL" clId="{36F0AE95-C450-5D40-B9AA-6BB81D63F7CB}" dt="2024-12-07T15:08:18.652" v="359" actId="20577"/>
        <pc:sldMkLst>
          <pc:docMk/>
          <pc:sldMk cId="4286724725" sldId="1536"/>
        </pc:sldMkLst>
      </pc:sldChg>
    </pc:docChg>
  </pc:docChgLst>
  <pc:docChgLst>
    <pc:chgData name="Nia Gangar" userId="23d61b12-be16-4ac4-9d55-08bbfbe31743" providerId="ADAL" clId="{5E7745F4-66FD-4FDA-955B-73429F168AFE}"/>
    <pc:docChg chg="undo redo custSel modSld sldOrd">
      <pc:chgData name="Nia Gangar" userId="23d61b12-be16-4ac4-9d55-08bbfbe31743" providerId="ADAL" clId="{5E7745F4-66FD-4FDA-955B-73429F168AFE}" dt="2024-12-12T17:32:19.852" v="491" actId="1076"/>
      <pc:docMkLst>
        <pc:docMk/>
      </pc:docMkLst>
      <pc:sldChg chg="addSp delSp modSp mod delAnim modAnim">
        <pc:chgData name="Nia Gangar" userId="23d61b12-be16-4ac4-9d55-08bbfbe31743" providerId="ADAL" clId="{5E7745F4-66FD-4FDA-955B-73429F168AFE}" dt="2024-12-12T04:31:57.983" v="146" actId="122"/>
        <pc:sldMkLst>
          <pc:docMk/>
          <pc:sldMk cId="327763926" sldId="1492"/>
        </pc:sldMkLst>
        <pc:spChg chg="mod">
          <ac:chgData name="Nia Gangar" userId="23d61b12-be16-4ac4-9d55-08bbfbe31743" providerId="ADAL" clId="{5E7745F4-66FD-4FDA-955B-73429F168AFE}" dt="2024-12-12T04:31:57.983" v="146" actId="122"/>
          <ac:spMkLst>
            <pc:docMk/>
            <pc:sldMk cId="327763926" sldId="1492"/>
            <ac:spMk id="3" creationId="{2AF23620-1E11-06BA-AFCC-60C128F318F1}"/>
          </ac:spMkLst>
        </pc:spChg>
        <pc:spChg chg="mod">
          <ac:chgData name="Nia Gangar" userId="23d61b12-be16-4ac4-9d55-08bbfbe31743" providerId="ADAL" clId="{5E7745F4-66FD-4FDA-955B-73429F168AFE}" dt="2024-12-11T20:58:05.451" v="128" actId="1076"/>
          <ac:spMkLst>
            <pc:docMk/>
            <pc:sldMk cId="327763926" sldId="1492"/>
            <ac:spMk id="5" creationId="{4453D090-852F-E2CB-B681-DF93301F1939}"/>
          </ac:spMkLst>
        </pc:spChg>
        <pc:spChg chg="add mod">
          <ac:chgData name="Nia Gangar" userId="23d61b12-be16-4ac4-9d55-08bbfbe31743" providerId="ADAL" clId="{5E7745F4-66FD-4FDA-955B-73429F168AFE}" dt="2024-12-11T21:08:43.952" v="132" actId="1076"/>
          <ac:spMkLst>
            <pc:docMk/>
            <pc:sldMk cId="327763926" sldId="1492"/>
            <ac:spMk id="10" creationId="{1BA0E37E-48AB-F125-673E-9541C0153AEA}"/>
          </ac:spMkLst>
        </pc:spChg>
        <pc:spChg chg="add del mod">
          <ac:chgData name="Nia Gangar" userId="23d61b12-be16-4ac4-9d55-08bbfbe31743" providerId="ADAL" clId="{5E7745F4-66FD-4FDA-955B-73429F168AFE}" dt="2024-12-11T20:57:39.340" v="124" actId="1076"/>
          <ac:spMkLst>
            <pc:docMk/>
            <pc:sldMk cId="327763926" sldId="1492"/>
            <ac:spMk id="14" creationId="{4D08CC92-5641-9287-2571-D476F0467B9E}"/>
          </ac:spMkLst>
        </pc:spChg>
        <pc:spChg chg="mod">
          <ac:chgData name="Nia Gangar" userId="23d61b12-be16-4ac4-9d55-08bbfbe31743" providerId="ADAL" clId="{5E7745F4-66FD-4FDA-955B-73429F168AFE}" dt="2024-12-11T20:57:52.689" v="126" actId="1076"/>
          <ac:spMkLst>
            <pc:docMk/>
            <pc:sldMk cId="327763926" sldId="1492"/>
            <ac:spMk id="15" creationId="{2BC7B852-21C9-74CA-1CAB-928930814AAA}"/>
          </ac:spMkLst>
        </pc:spChg>
        <pc:spChg chg="mod">
          <ac:chgData name="Nia Gangar" userId="23d61b12-be16-4ac4-9d55-08bbfbe31743" providerId="ADAL" clId="{5E7745F4-66FD-4FDA-955B-73429F168AFE}" dt="2024-12-11T20:58:19.580" v="130" actId="1076"/>
          <ac:spMkLst>
            <pc:docMk/>
            <pc:sldMk cId="327763926" sldId="1492"/>
            <ac:spMk id="17" creationId="{A5CF839A-DFD7-379B-DD06-6D2A03059B93}"/>
          </ac:spMkLst>
        </pc:spChg>
        <pc:picChg chg="add del mod">
          <ac:chgData name="Nia Gangar" userId="23d61b12-be16-4ac4-9d55-08bbfbe31743" providerId="ADAL" clId="{5E7745F4-66FD-4FDA-955B-73429F168AFE}" dt="2024-12-11T20:44:21.268" v="94" actId="478"/>
          <ac:picMkLst>
            <pc:docMk/>
            <pc:sldMk cId="327763926" sldId="1492"/>
            <ac:picMk id="2" creationId="{ADCB28E3-1145-D7BF-B78A-BA789F09F70F}"/>
          </ac:picMkLst>
        </pc:picChg>
        <pc:picChg chg="add">
          <ac:chgData name="Nia Gangar" userId="23d61b12-be16-4ac4-9d55-08bbfbe31743" providerId="ADAL" clId="{5E7745F4-66FD-4FDA-955B-73429F168AFE}" dt="2024-12-11T20:44:50.735" v="95"/>
          <ac:picMkLst>
            <pc:docMk/>
            <pc:sldMk cId="327763926" sldId="1492"/>
            <ac:picMk id="1026" creationId="{F7319B0C-6066-83E3-13AD-CFEB61A6785D}"/>
          </ac:picMkLst>
        </pc:picChg>
      </pc:sldChg>
      <pc:sldChg chg="modSp mod">
        <pc:chgData name="Nia Gangar" userId="23d61b12-be16-4ac4-9d55-08bbfbe31743" providerId="ADAL" clId="{5E7745F4-66FD-4FDA-955B-73429F168AFE}" dt="2024-12-12T04:32:03.446" v="147" actId="122"/>
        <pc:sldMkLst>
          <pc:docMk/>
          <pc:sldMk cId="1108715465" sldId="1563"/>
        </pc:sldMkLst>
        <pc:spChg chg="mod">
          <ac:chgData name="Nia Gangar" userId="23d61b12-be16-4ac4-9d55-08bbfbe31743" providerId="ADAL" clId="{5E7745F4-66FD-4FDA-955B-73429F168AFE}" dt="2024-12-12T04:32:03.446" v="147" actId="122"/>
          <ac:spMkLst>
            <pc:docMk/>
            <pc:sldMk cId="1108715465" sldId="1563"/>
            <ac:spMk id="8" creationId="{47517DEE-B026-D705-E53A-FDD8EBA8923E}"/>
          </ac:spMkLst>
        </pc:spChg>
      </pc:sldChg>
      <pc:sldChg chg="delSp modSp mod">
        <pc:chgData name="Nia Gangar" userId="23d61b12-be16-4ac4-9d55-08bbfbe31743" providerId="ADAL" clId="{5E7745F4-66FD-4FDA-955B-73429F168AFE}" dt="2024-12-12T04:33:24.752" v="152" actId="122"/>
        <pc:sldMkLst>
          <pc:docMk/>
          <pc:sldMk cId="1317239799" sldId="1564"/>
        </pc:sldMkLst>
        <pc:spChg chg="del">
          <ac:chgData name="Nia Gangar" userId="23d61b12-be16-4ac4-9d55-08bbfbe31743" providerId="ADAL" clId="{5E7745F4-66FD-4FDA-955B-73429F168AFE}" dt="2024-12-12T04:33:21.887" v="151" actId="478"/>
          <ac:spMkLst>
            <pc:docMk/>
            <pc:sldMk cId="1317239799" sldId="1564"/>
            <ac:spMk id="2" creationId="{36F798F2-171D-CA64-885C-BEF9507FCE4E}"/>
          </ac:spMkLst>
        </pc:spChg>
        <pc:spChg chg="mod">
          <ac:chgData name="Nia Gangar" userId="23d61b12-be16-4ac4-9d55-08bbfbe31743" providerId="ADAL" clId="{5E7745F4-66FD-4FDA-955B-73429F168AFE}" dt="2024-12-12T04:33:24.752" v="152" actId="122"/>
          <ac:spMkLst>
            <pc:docMk/>
            <pc:sldMk cId="1317239799" sldId="1564"/>
            <ac:spMk id="8" creationId="{E6CEBA95-E37D-A0A4-F6F4-1443FE17D43F}"/>
          </ac:spMkLst>
        </pc:spChg>
      </pc:sldChg>
      <pc:sldChg chg="modSp mod">
        <pc:chgData name="Nia Gangar" userId="23d61b12-be16-4ac4-9d55-08bbfbe31743" providerId="ADAL" clId="{5E7745F4-66FD-4FDA-955B-73429F168AFE}" dt="2024-12-12T04:33:55.998" v="153" actId="255"/>
        <pc:sldMkLst>
          <pc:docMk/>
          <pc:sldMk cId="1104876537" sldId="1565"/>
        </pc:sldMkLst>
        <pc:spChg chg="mod">
          <ac:chgData name="Nia Gangar" userId="23d61b12-be16-4ac4-9d55-08bbfbe31743" providerId="ADAL" clId="{5E7745F4-66FD-4FDA-955B-73429F168AFE}" dt="2024-12-12T04:33:55.998" v="153" actId="255"/>
          <ac:spMkLst>
            <pc:docMk/>
            <pc:sldMk cId="1104876537" sldId="1565"/>
            <ac:spMk id="8" creationId="{FB774202-3491-CF82-E9E0-D54F8DB4695A}"/>
          </ac:spMkLst>
        </pc:spChg>
      </pc:sldChg>
      <pc:sldChg chg="addSp delSp modSp mod">
        <pc:chgData name="Nia Gangar" userId="23d61b12-be16-4ac4-9d55-08bbfbe31743" providerId="ADAL" clId="{5E7745F4-66FD-4FDA-955B-73429F168AFE}" dt="2024-12-12T17:11:29.746" v="451" actId="1076"/>
        <pc:sldMkLst>
          <pc:docMk/>
          <pc:sldMk cId="3864017504" sldId="1566"/>
        </pc:sldMkLst>
        <pc:spChg chg="mod">
          <ac:chgData name="Nia Gangar" userId="23d61b12-be16-4ac4-9d55-08bbfbe31743" providerId="ADAL" clId="{5E7745F4-66FD-4FDA-955B-73429F168AFE}" dt="2024-12-12T17:06:37.608" v="429" actId="1076"/>
          <ac:spMkLst>
            <pc:docMk/>
            <pc:sldMk cId="3864017504" sldId="1566"/>
            <ac:spMk id="2" creationId="{8FEDC9D5-949B-414C-E8D3-3B23BE10A288}"/>
          </ac:spMkLst>
        </pc:spChg>
        <pc:spChg chg="mod">
          <ac:chgData name="Nia Gangar" userId="23d61b12-be16-4ac4-9d55-08bbfbe31743" providerId="ADAL" clId="{5E7745F4-66FD-4FDA-955B-73429F168AFE}" dt="2024-12-12T17:06:37.608" v="429" actId="1076"/>
          <ac:spMkLst>
            <pc:docMk/>
            <pc:sldMk cId="3864017504" sldId="1566"/>
            <ac:spMk id="3" creationId="{BF6CE22E-8062-AAC0-DCC6-1A77EC28E4B2}"/>
          </ac:spMkLst>
        </pc:spChg>
        <pc:spChg chg="mod">
          <ac:chgData name="Nia Gangar" userId="23d61b12-be16-4ac4-9d55-08bbfbe31743" providerId="ADAL" clId="{5E7745F4-66FD-4FDA-955B-73429F168AFE}" dt="2024-12-12T17:06:37.608" v="429" actId="1076"/>
          <ac:spMkLst>
            <pc:docMk/>
            <pc:sldMk cId="3864017504" sldId="1566"/>
            <ac:spMk id="4" creationId="{722A443C-70C5-50B7-DF01-16E432ABD357}"/>
          </ac:spMkLst>
        </pc:spChg>
        <pc:spChg chg="add mod">
          <ac:chgData name="Nia Gangar" userId="23d61b12-be16-4ac4-9d55-08bbfbe31743" providerId="ADAL" clId="{5E7745F4-66FD-4FDA-955B-73429F168AFE}" dt="2024-12-12T17:06:37.608" v="429" actId="1076"/>
          <ac:spMkLst>
            <pc:docMk/>
            <pc:sldMk cId="3864017504" sldId="1566"/>
            <ac:spMk id="5" creationId="{B3EB8A7C-7AF6-56B1-F269-953BF5C6E929}"/>
          </ac:spMkLst>
        </pc:spChg>
        <pc:spChg chg="add mod">
          <ac:chgData name="Nia Gangar" userId="23d61b12-be16-4ac4-9d55-08bbfbe31743" providerId="ADAL" clId="{5E7745F4-66FD-4FDA-955B-73429F168AFE}" dt="2024-12-12T17:06:37.608" v="429" actId="1076"/>
          <ac:spMkLst>
            <pc:docMk/>
            <pc:sldMk cId="3864017504" sldId="1566"/>
            <ac:spMk id="6" creationId="{0E06830C-8A14-6939-DAF0-689240C1D71F}"/>
          </ac:spMkLst>
        </pc:spChg>
        <pc:spChg chg="mod">
          <ac:chgData name="Nia Gangar" userId="23d61b12-be16-4ac4-9d55-08bbfbe31743" providerId="ADAL" clId="{5E7745F4-66FD-4FDA-955B-73429F168AFE}" dt="2024-12-12T17:05:58.695" v="423" actId="207"/>
          <ac:spMkLst>
            <pc:docMk/>
            <pc:sldMk cId="3864017504" sldId="1566"/>
            <ac:spMk id="8" creationId="{3FF8C075-22FA-CB00-D6F6-C5A664B13683}"/>
          </ac:spMkLst>
        </pc:spChg>
        <pc:spChg chg="add mod">
          <ac:chgData name="Nia Gangar" userId="23d61b12-be16-4ac4-9d55-08bbfbe31743" providerId="ADAL" clId="{5E7745F4-66FD-4FDA-955B-73429F168AFE}" dt="2024-12-12T17:06:37.608" v="429" actId="1076"/>
          <ac:spMkLst>
            <pc:docMk/>
            <pc:sldMk cId="3864017504" sldId="1566"/>
            <ac:spMk id="9" creationId="{B57829ED-7DDC-9089-56F7-A104E356D8CD}"/>
          </ac:spMkLst>
        </pc:spChg>
        <pc:picChg chg="add mod">
          <ac:chgData name="Nia Gangar" userId="23d61b12-be16-4ac4-9d55-08bbfbe31743" providerId="ADAL" clId="{5E7745F4-66FD-4FDA-955B-73429F168AFE}" dt="2024-12-12T17:08:02.366" v="443" actId="1076"/>
          <ac:picMkLst>
            <pc:docMk/>
            <pc:sldMk cId="3864017504" sldId="1566"/>
            <ac:picMk id="11" creationId="{17B66201-0ED4-9ECA-5D0D-8110F7507E2B}"/>
          </ac:picMkLst>
        </pc:picChg>
        <pc:picChg chg="add mod">
          <ac:chgData name="Nia Gangar" userId="23d61b12-be16-4ac4-9d55-08bbfbe31743" providerId="ADAL" clId="{5E7745F4-66FD-4FDA-955B-73429F168AFE}" dt="2024-12-12T17:08:11.063" v="444" actId="1076"/>
          <ac:picMkLst>
            <pc:docMk/>
            <pc:sldMk cId="3864017504" sldId="1566"/>
            <ac:picMk id="13" creationId="{8400F24C-252C-26F4-12F4-6C87446A3F83}"/>
          </ac:picMkLst>
        </pc:picChg>
        <pc:picChg chg="add del mod">
          <ac:chgData name="Nia Gangar" userId="23d61b12-be16-4ac4-9d55-08bbfbe31743" providerId="ADAL" clId="{5E7745F4-66FD-4FDA-955B-73429F168AFE}" dt="2024-12-12T17:08:58.574" v="446" actId="478"/>
          <ac:picMkLst>
            <pc:docMk/>
            <pc:sldMk cId="3864017504" sldId="1566"/>
            <ac:picMk id="15" creationId="{D93D7F4A-2885-5BE3-DA2C-5CCE43768EF4}"/>
          </ac:picMkLst>
        </pc:picChg>
        <pc:picChg chg="add mod">
          <ac:chgData name="Nia Gangar" userId="23d61b12-be16-4ac4-9d55-08bbfbe31743" providerId="ADAL" clId="{5E7745F4-66FD-4FDA-955B-73429F168AFE}" dt="2024-12-12T17:11:29.746" v="451" actId="1076"/>
          <ac:picMkLst>
            <pc:docMk/>
            <pc:sldMk cId="3864017504" sldId="1566"/>
            <ac:picMk id="17" creationId="{04AA6EAC-E785-190A-8FC0-8F26EBE66487}"/>
          </ac:picMkLst>
        </pc:picChg>
      </pc:sldChg>
      <pc:sldChg chg="modSp mod">
        <pc:chgData name="Nia Gangar" userId="23d61b12-be16-4ac4-9d55-08bbfbe31743" providerId="ADAL" clId="{5E7745F4-66FD-4FDA-955B-73429F168AFE}" dt="2024-12-12T04:34:17.942" v="157" actId="255"/>
        <pc:sldMkLst>
          <pc:docMk/>
          <pc:sldMk cId="2588986694" sldId="1567"/>
        </pc:sldMkLst>
        <pc:spChg chg="mod">
          <ac:chgData name="Nia Gangar" userId="23d61b12-be16-4ac4-9d55-08bbfbe31743" providerId="ADAL" clId="{5E7745F4-66FD-4FDA-955B-73429F168AFE}" dt="2024-12-12T04:34:17.942" v="157" actId="255"/>
          <ac:spMkLst>
            <pc:docMk/>
            <pc:sldMk cId="2588986694" sldId="1567"/>
            <ac:spMk id="8" creationId="{C624354B-5958-1596-2782-50279E431DBC}"/>
          </ac:spMkLst>
        </pc:spChg>
      </pc:sldChg>
      <pc:sldChg chg="addSp delSp modSp mod ord modNotesTx">
        <pc:chgData name="Nia Gangar" userId="23d61b12-be16-4ac4-9d55-08bbfbe31743" providerId="ADAL" clId="{5E7745F4-66FD-4FDA-955B-73429F168AFE}" dt="2024-12-12T17:32:19.852" v="491" actId="1076"/>
        <pc:sldMkLst>
          <pc:docMk/>
          <pc:sldMk cId="1314051107" sldId="1568"/>
        </pc:sldMkLst>
        <pc:spChg chg="add">
          <ac:chgData name="Nia Gangar" userId="23d61b12-be16-4ac4-9d55-08bbfbe31743" providerId="ADAL" clId="{5E7745F4-66FD-4FDA-955B-73429F168AFE}" dt="2024-12-12T16:34:54.547" v="162"/>
          <ac:spMkLst>
            <pc:docMk/>
            <pc:sldMk cId="1314051107" sldId="1568"/>
            <ac:spMk id="2" creationId="{8EE1EB12-8CB7-A05B-0395-1821F7361F22}"/>
          </ac:spMkLst>
        </pc:spChg>
        <pc:spChg chg="add mod">
          <ac:chgData name="Nia Gangar" userId="23d61b12-be16-4ac4-9d55-08bbfbe31743" providerId="ADAL" clId="{5E7745F4-66FD-4FDA-955B-73429F168AFE}" dt="2024-12-12T17:03:21.475" v="417" actId="2711"/>
          <ac:spMkLst>
            <pc:docMk/>
            <pc:sldMk cId="1314051107" sldId="1568"/>
            <ac:spMk id="6" creationId="{8CD80D48-9125-9A5C-C503-771D86695417}"/>
          </ac:spMkLst>
        </pc:spChg>
        <pc:spChg chg="mod">
          <ac:chgData name="Nia Gangar" userId="23d61b12-be16-4ac4-9d55-08bbfbe31743" providerId="ADAL" clId="{5E7745F4-66FD-4FDA-955B-73429F168AFE}" dt="2024-12-12T04:34:11.132" v="155" actId="255"/>
          <ac:spMkLst>
            <pc:docMk/>
            <pc:sldMk cId="1314051107" sldId="1568"/>
            <ac:spMk id="8" creationId="{DF95335E-2EA3-E616-9EBF-2B7AFDDEFF51}"/>
          </ac:spMkLst>
        </pc:spChg>
        <pc:spChg chg="add mod">
          <ac:chgData name="Nia Gangar" userId="23d61b12-be16-4ac4-9d55-08bbfbe31743" providerId="ADAL" clId="{5E7745F4-66FD-4FDA-955B-73429F168AFE}" dt="2024-12-12T16:50:45.466" v="328" actId="14100"/>
          <ac:spMkLst>
            <pc:docMk/>
            <pc:sldMk cId="1314051107" sldId="1568"/>
            <ac:spMk id="12" creationId="{B44CE414-EF8B-63D7-6E11-EDD196C32FAC}"/>
          </ac:spMkLst>
        </pc:spChg>
        <pc:spChg chg="add del mod">
          <ac:chgData name="Nia Gangar" userId="23d61b12-be16-4ac4-9d55-08bbfbe31743" providerId="ADAL" clId="{5E7745F4-66FD-4FDA-955B-73429F168AFE}" dt="2024-12-12T16:46:19.838" v="285" actId="478"/>
          <ac:spMkLst>
            <pc:docMk/>
            <pc:sldMk cId="1314051107" sldId="1568"/>
            <ac:spMk id="15" creationId="{EA680B88-55D1-B6F1-8871-80C628AB24D6}"/>
          </ac:spMkLst>
        </pc:spChg>
        <pc:spChg chg="add mod">
          <ac:chgData name="Nia Gangar" userId="23d61b12-be16-4ac4-9d55-08bbfbe31743" providerId="ADAL" clId="{5E7745F4-66FD-4FDA-955B-73429F168AFE}" dt="2024-12-12T16:59:20.584" v="354" actId="20577"/>
          <ac:spMkLst>
            <pc:docMk/>
            <pc:sldMk cId="1314051107" sldId="1568"/>
            <ac:spMk id="16" creationId="{28E50F68-A795-AB64-4381-069130CCCD11}"/>
          </ac:spMkLst>
        </pc:spChg>
        <pc:spChg chg="add">
          <ac:chgData name="Nia Gangar" userId="23d61b12-be16-4ac4-9d55-08bbfbe31743" providerId="ADAL" clId="{5E7745F4-66FD-4FDA-955B-73429F168AFE}" dt="2024-12-12T16:47:02.545" v="298"/>
          <ac:spMkLst>
            <pc:docMk/>
            <pc:sldMk cId="1314051107" sldId="1568"/>
            <ac:spMk id="17" creationId="{CF6AF355-FE6B-26DC-EF5A-018358ECFB55}"/>
          </ac:spMkLst>
        </pc:spChg>
        <pc:picChg chg="add mod">
          <ac:chgData name="Nia Gangar" userId="23d61b12-be16-4ac4-9d55-08bbfbe31743" providerId="ADAL" clId="{5E7745F4-66FD-4FDA-955B-73429F168AFE}" dt="2024-12-12T16:48:45.308" v="318" actId="1076"/>
          <ac:picMkLst>
            <pc:docMk/>
            <pc:sldMk cId="1314051107" sldId="1568"/>
            <ac:picMk id="3" creationId="{C747FB76-CDC1-C556-7737-E04C1141210B}"/>
          </ac:picMkLst>
        </pc:picChg>
        <pc:picChg chg="add mod">
          <ac:chgData name="Nia Gangar" userId="23d61b12-be16-4ac4-9d55-08bbfbe31743" providerId="ADAL" clId="{5E7745F4-66FD-4FDA-955B-73429F168AFE}" dt="2024-12-12T16:49:18.561" v="320" actId="1076"/>
          <ac:picMkLst>
            <pc:docMk/>
            <pc:sldMk cId="1314051107" sldId="1568"/>
            <ac:picMk id="10" creationId="{997FE21E-8A60-DB8A-1EE0-6EB4386DF2A5}"/>
          </ac:picMkLst>
        </pc:picChg>
        <pc:picChg chg="add del">
          <ac:chgData name="Nia Gangar" userId="23d61b12-be16-4ac4-9d55-08bbfbe31743" providerId="ADAL" clId="{5E7745F4-66FD-4FDA-955B-73429F168AFE}" dt="2024-12-12T16:45:39.032" v="270" actId="22"/>
          <ac:picMkLst>
            <pc:docMk/>
            <pc:sldMk cId="1314051107" sldId="1568"/>
            <ac:picMk id="14" creationId="{DDD89968-85E7-B8A1-621C-A27EC0131037}"/>
          </ac:picMkLst>
        </pc:picChg>
        <pc:picChg chg="add mod">
          <ac:chgData name="Nia Gangar" userId="23d61b12-be16-4ac4-9d55-08bbfbe31743" providerId="ADAL" clId="{5E7745F4-66FD-4FDA-955B-73429F168AFE}" dt="2024-12-12T16:56:54.954" v="338"/>
          <ac:picMkLst>
            <pc:docMk/>
            <pc:sldMk cId="1314051107" sldId="1568"/>
            <ac:picMk id="18" creationId="{F5C54842-316C-E01F-E2AD-E9C9FEE5554E}"/>
          </ac:picMkLst>
        </pc:picChg>
        <pc:picChg chg="mod">
          <ac:chgData name="Nia Gangar" userId="23d61b12-be16-4ac4-9d55-08bbfbe31743" providerId="ADAL" clId="{5E7745F4-66FD-4FDA-955B-73429F168AFE}" dt="2024-12-12T17:32:19.852" v="491" actId="1076"/>
          <ac:picMkLst>
            <pc:docMk/>
            <pc:sldMk cId="1314051107" sldId="1568"/>
            <ac:picMk id="1026" creationId="{1605F2ED-0813-2FA1-DB2F-F9A8E517F4DE}"/>
          </ac:picMkLst>
        </pc:picChg>
        <pc:cxnChg chg="add mod">
          <ac:chgData name="Nia Gangar" userId="23d61b12-be16-4ac4-9d55-08bbfbe31743" providerId="ADAL" clId="{5E7745F4-66FD-4FDA-955B-73429F168AFE}" dt="2024-12-12T17:32:19.852" v="491" actId="1076"/>
          <ac:cxnSpMkLst>
            <pc:docMk/>
            <pc:sldMk cId="1314051107" sldId="1568"/>
            <ac:cxnSpMk id="5" creationId="{D8CD7296-29A5-8F71-9D4A-F5E7354B765D}"/>
          </ac:cxnSpMkLst>
        </pc:cxnChg>
      </pc:sldChg>
      <pc:sldChg chg="modSp mod">
        <pc:chgData name="Nia Gangar" userId="23d61b12-be16-4ac4-9d55-08bbfbe31743" providerId="ADAL" clId="{5E7745F4-66FD-4FDA-955B-73429F168AFE}" dt="2024-12-12T06:07:31.836" v="159" actId="122"/>
        <pc:sldMkLst>
          <pc:docMk/>
          <pc:sldMk cId="1864420837" sldId="1569"/>
        </pc:sldMkLst>
        <pc:spChg chg="mod">
          <ac:chgData name="Nia Gangar" userId="23d61b12-be16-4ac4-9d55-08bbfbe31743" providerId="ADAL" clId="{5E7745F4-66FD-4FDA-955B-73429F168AFE}" dt="2024-12-12T06:07:31.836" v="159" actId="122"/>
          <ac:spMkLst>
            <pc:docMk/>
            <pc:sldMk cId="1864420837" sldId="1569"/>
            <ac:spMk id="8" creationId="{9B29A412-346A-3F0C-8989-559A4BB2B9D4}"/>
          </ac:spMkLst>
        </pc:spChg>
      </pc:sldChg>
      <pc:sldChg chg="modSp mod">
        <pc:chgData name="Nia Gangar" userId="23d61b12-be16-4ac4-9d55-08bbfbe31743" providerId="ADAL" clId="{5E7745F4-66FD-4FDA-955B-73429F168AFE}" dt="2024-12-12T06:07:38.629" v="160" actId="122"/>
        <pc:sldMkLst>
          <pc:docMk/>
          <pc:sldMk cId="4217506987" sldId="1570"/>
        </pc:sldMkLst>
        <pc:spChg chg="mod">
          <ac:chgData name="Nia Gangar" userId="23d61b12-be16-4ac4-9d55-08bbfbe31743" providerId="ADAL" clId="{5E7745F4-66FD-4FDA-955B-73429F168AFE}" dt="2024-12-12T06:07:38.629" v="160" actId="122"/>
          <ac:spMkLst>
            <pc:docMk/>
            <pc:sldMk cId="4217506987" sldId="1570"/>
            <ac:spMk id="8" creationId="{25906864-6994-9F54-5813-DD5D66BEAE7A}"/>
          </ac:spMkLst>
        </pc:spChg>
      </pc:sldChg>
      <pc:sldChg chg="addSp modSp mod modAnim">
        <pc:chgData name="Nia Gangar" userId="23d61b12-be16-4ac4-9d55-08bbfbe31743" providerId="ADAL" clId="{5E7745F4-66FD-4FDA-955B-73429F168AFE}" dt="2024-12-12T17:18:39.460" v="477" actId="1076"/>
        <pc:sldMkLst>
          <pc:docMk/>
          <pc:sldMk cId="1613602400" sldId="1571"/>
        </pc:sldMkLst>
        <pc:spChg chg="mod">
          <ac:chgData name="Nia Gangar" userId="23d61b12-be16-4ac4-9d55-08bbfbe31743" providerId="ADAL" clId="{5E7745F4-66FD-4FDA-955B-73429F168AFE}" dt="2024-12-12T17:18:39.460" v="477" actId="1076"/>
          <ac:spMkLst>
            <pc:docMk/>
            <pc:sldMk cId="1613602400" sldId="1571"/>
            <ac:spMk id="4" creationId="{9572AA7A-B1AE-6CEF-AD7B-5D7B50F2D1D6}"/>
          </ac:spMkLst>
        </pc:spChg>
        <pc:spChg chg="mod">
          <ac:chgData name="Nia Gangar" userId="23d61b12-be16-4ac4-9d55-08bbfbe31743" providerId="ADAL" clId="{5E7745F4-66FD-4FDA-955B-73429F168AFE}" dt="2024-12-12T06:07:43.124" v="161" actId="122"/>
          <ac:spMkLst>
            <pc:docMk/>
            <pc:sldMk cId="1613602400" sldId="1571"/>
            <ac:spMk id="8" creationId="{DECFC534-1402-552C-081E-6E2CC473FF8C}"/>
          </ac:spMkLst>
        </pc:spChg>
        <pc:grpChg chg="add mod">
          <ac:chgData name="Nia Gangar" userId="23d61b12-be16-4ac4-9d55-08bbfbe31743" providerId="ADAL" clId="{5E7745F4-66FD-4FDA-955B-73429F168AFE}" dt="2024-12-12T17:18:39.460" v="477" actId="1076"/>
          <ac:grpSpMkLst>
            <pc:docMk/>
            <pc:sldMk cId="1613602400" sldId="1571"/>
            <ac:grpSpMk id="3" creationId="{E496D4EC-B0F8-ABEC-AB2D-95F959400B49}"/>
          </ac:grpSpMkLst>
        </pc:grpChg>
        <pc:picChg chg="mod">
          <ac:chgData name="Nia Gangar" userId="23d61b12-be16-4ac4-9d55-08bbfbe31743" providerId="ADAL" clId="{5E7745F4-66FD-4FDA-955B-73429F168AFE}" dt="2024-12-12T17:18:39.460" v="477" actId="1076"/>
          <ac:picMkLst>
            <pc:docMk/>
            <pc:sldMk cId="1613602400" sldId="1571"/>
            <ac:picMk id="2" creationId="{814904D0-6E12-439D-15B8-F1DF91003F0E}"/>
          </ac:picMkLst>
        </pc:picChg>
      </pc:sldChg>
      <pc:sldChg chg="modSp mod">
        <pc:chgData name="Nia Gangar" userId="23d61b12-be16-4ac4-9d55-08bbfbe31743" providerId="ADAL" clId="{5E7745F4-66FD-4FDA-955B-73429F168AFE}" dt="2024-12-12T04:34:04.613" v="154" actId="255"/>
        <pc:sldMkLst>
          <pc:docMk/>
          <pc:sldMk cId="2242462374" sldId="1572"/>
        </pc:sldMkLst>
        <pc:spChg chg="mod">
          <ac:chgData name="Nia Gangar" userId="23d61b12-be16-4ac4-9d55-08bbfbe31743" providerId="ADAL" clId="{5E7745F4-66FD-4FDA-955B-73429F168AFE}" dt="2024-12-12T04:34:04.613" v="154" actId="255"/>
          <ac:spMkLst>
            <pc:docMk/>
            <pc:sldMk cId="2242462374" sldId="1572"/>
            <ac:spMk id="8" creationId="{4622CE45-4254-A298-20AA-20D1EF220EFA}"/>
          </ac:spMkLst>
        </pc:spChg>
      </pc:sldChg>
    </pc:docChg>
  </pc:docChgLst>
  <pc:docChgLst>
    <pc:chgData name="Yangze Lian" userId="S::yangzel@uchicago.edu::91b49c91-5eac-486b-b38a-bfcd165457bc" providerId="AD" clId="Web-{82096874-A7AF-48E2-BD46-5FF252642715}"/>
    <pc:docChg chg="addSld modSld">
      <pc:chgData name="Yangze Lian" userId="S::yangzel@uchicago.edu::91b49c91-5eac-486b-b38a-bfcd165457bc" providerId="AD" clId="Web-{82096874-A7AF-48E2-BD46-5FF252642715}" dt="2024-04-15T01:39:56.675" v="114" actId="20577"/>
      <pc:docMkLst>
        <pc:docMk/>
      </pc:docMkLst>
      <pc:sldChg chg="addSp delSp modSp new">
        <pc:chgData name="Yangze Lian" userId="S::yangzel@uchicago.edu::91b49c91-5eac-486b-b38a-bfcd165457bc" providerId="AD" clId="Web-{82096874-A7AF-48E2-BD46-5FF252642715}" dt="2024-04-15T01:39:56.675" v="114" actId="20577"/>
        <pc:sldMkLst>
          <pc:docMk/>
          <pc:sldMk cId="532562734" sldId="1493"/>
        </pc:sldMkLst>
      </pc:sldChg>
      <pc:sldChg chg="addSp modSp new">
        <pc:chgData name="Yangze Lian" userId="S::yangzel@uchicago.edu::91b49c91-5eac-486b-b38a-bfcd165457bc" providerId="AD" clId="Web-{82096874-A7AF-48E2-BD46-5FF252642715}" dt="2024-04-14T22:16:30.862" v="69" actId="1076"/>
        <pc:sldMkLst>
          <pc:docMk/>
          <pc:sldMk cId="356508532" sldId="1494"/>
        </pc:sldMkLst>
      </pc:sldChg>
    </pc:docChg>
  </pc:docChgLst>
  <pc:docChgLst>
    <pc:chgData name="Yangze Lian" userId="S::yangzel@uchicago.edu::91b49c91-5eac-486b-b38a-bfcd165457bc" providerId="AD" clId="Web-{66A9D2C9-9744-44F8-9F1E-CA344BEF591B}"/>
    <pc:docChg chg="modSld">
      <pc:chgData name="Yangze Lian" userId="S::yangzel@uchicago.edu::91b49c91-5eac-486b-b38a-bfcd165457bc" providerId="AD" clId="Web-{66A9D2C9-9744-44F8-9F1E-CA344BEF591B}" dt="2024-03-31T22:39:38.702" v="211" actId="1076"/>
      <pc:docMkLst>
        <pc:docMk/>
      </pc:docMkLst>
      <pc:sldChg chg="addSp delSp modSp mod setBg">
        <pc:chgData name="Yangze Lian" userId="S::yangzel@uchicago.edu::91b49c91-5eac-486b-b38a-bfcd165457bc" providerId="AD" clId="Web-{66A9D2C9-9744-44F8-9F1E-CA344BEF591B}" dt="2024-03-31T22:39:38.702" v="211" actId="1076"/>
        <pc:sldMkLst>
          <pc:docMk/>
          <pc:sldMk cId="2419333608" sldId="1486"/>
        </pc:sldMkLst>
      </pc:sldChg>
    </pc:docChg>
  </pc:docChgLst>
  <pc:docChgLst>
    <pc:chgData name="Arushi Makraria" userId="ffb34907-0c09-465a-a21e-7e23c3942e03" providerId="ADAL" clId="{26A2F4C3-A75B-4970-B1FB-568EEB32DF7C}"/>
    <pc:docChg chg="custSel modSld">
      <pc:chgData name="Arushi Makraria" userId="ffb34907-0c09-465a-a21e-7e23c3942e03" providerId="ADAL" clId="{26A2F4C3-A75B-4970-B1FB-568EEB32DF7C}" dt="2024-12-12T17:38:46.389" v="34" actId="14100"/>
      <pc:docMkLst>
        <pc:docMk/>
      </pc:docMkLst>
      <pc:sldChg chg="addSp delSp modSp mod">
        <pc:chgData name="Arushi Makraria" userId="ffb34907-0c09-465a-a21e-7e23c3942e03" providerId="ADAL" clId="{26A2F4C3-A75B-4970-B1FB-568EEB32DF7C}" dt="2024-12-12T17:33:56.107" v="15" actId="27614"/>
        <pc:sldMkLst>
          <pc:docMk/>
          <pc:sldMk cId="2588986694" sldId="1567"/>
        </pc:sldMkLst>
        <pc:picChg chg="add del mod">
          <ac:chgData name="Arushi Makraria" userId="ffb34907-0c09-465a-a21e-7e23c3942e03" providerId="ADAL" clId="{26A2F4C3-A75B-4970-B1FB-568EEB32DF7C}" dt="2024-12-12T17:33:48.399" v="11" actId="478"/>
          <ac:picMkLst>
            <pc:docMk/>
            <pc:sldMk cId="2588986694" sldId="1567"/>
            <ac:picMk id="3" creationId="{E7CAC814-BB07-837A-32AE-267DF5E38335}"/>
          </ac:picMkLst>
        </pc:picChg>
        <pc:picChg chg="add mod">
          <ac:chgData name="Arushi Makraria" userId="ffb34907-0c09-465a-a21e-7e23c3942e03" providerId="ADAL" clId="{26A2F4C3-A75B-4970-B1FB-568EEB32DF7C}" dt="2024-12-12T17:33:56.107" v="15" actId="27614"/>
          <ac:picMkLst>
            <pc:docMk/>
            <pc:sldMk cId="2588986694" sldId="1567"/>
            <ac:picMk id="5" creationId="{CEDB19DC-8DB2-D632-AE83-91C50146A7A2}"/>
          </ac:picMkLst>
        </pc:picChg>
      </pc:sldChg>
      <pc:sldChg chg="addSp delSp modSp mod">
        <pc:chgData name="Arushi Makraria" userId="ffb34907-0c09-465a-a21e-7e23c3942e03" providerId="ADAL" clId="{26A2F4C3-A75B-4970-B1FB-568EEB32DF7C}" dt="2024-12-12T17:30:24.410" v="10" actId="1076"/>
        <pc:sldMkLst>
          <pc:docMk/>
          <pc:sldMk cId="1314051107" sldId="1568"/>
        </pc:sldMkLst>
        <pc:picChg chg="del">
          <ac:chgData name="Arushi Makraria" userId="ffb34907-0c09-465a-a21e-7e23c3942e03" providerId="ADAL" clId="{26A2F4C3-A75B-4970-B1FB-568EEB32DF7C}" dt="2024-12-12T17:30:15.719" v="7" actId="478"/>
          <ac:picMkLst>
            <pc:docMk/>
            <pc:sldMk cId="1314051107" sldId="1568"/>
            <ac:picMk id="3" creationId="{C747FB76-CDC1-C556-7737-E04C1141210B}"/>
          </ac:picMkLst>
        </pc:picChg>
        <pc:picChg chg="add mod">
          <ac:chgData name="Arushi Makraria" userId="ffb34907-0c09-465a-a21e-7e23c3942e03" providerId="ADAL" clId="{26A2F4C3-A75B-4970-B1FB-568EEB32DF7C}" dt="2024-12-12T17:30:24.410" v="10" actId="1076"/>
          <ac:picMkLst>
            <pc:docMk/>
            <pc:sldMk cId="1314051107" sldId="1568"/>
            <ac:picMk id="1026" creationId="{1605F2ED-0813-2FA1-DB2F-F9A8E517F4DE}"/>
          </ac:picMkLst>
        </pc:picChg>
        <pc:cxnChg chg="mod">
          <ac:chgData name="Arushi Makraria" userId="ffb34907-0c09-465a-a21e-7e23c3942e03" providerId="ADAL" clId="{26A2F4C3-A75B-4970-B1FB-568EEB32DF7C}" dt="2024-12-12T17:30:15.719" v="7" actId="478"/>
          <ac:cxnSpMkLst>
            <pc:docMk/>
            <pc:sldMk cId="1314051107" sldId="1568"/>
            <ac:cxnSpMk id="5" creationId="{D8CD7296-29A5-8F71-9D4A-F5E7354B765D}"/>
          </ac:cxnSpMkLst>
        </pc:cxnChg>
      </pc:sldChg>
      <pc:sldChg chg="addSp delSp modSp mod">
        <pc:chgData name="Arushi Makraria" userId="ffb34907-0c09-465a-a21e-7e23c3942e03" providerId="ADAL" clId="{26A2F4C3-A75B-4970-B1FB-568EEB32DF7C}" dt="2024-12-12T17:38:46.389" v="34" actId="14100"/>
        <pc:sldMkLst>
          <pc:docMk/>
          <pc:sldMk cId="2862649324" sldId="1573"/>
        </pc:sldMkLst>
        <pc:spChg chg="add mod">
          <ac:chgData name="Arushi Makraria" userId="ffb34907-0c09-465a-a21e-7e23c3942e03" providerId="ADAL" clId="{26A2F4C3-A75B-4970-B1FB-568EEB32DF7C}" dt="2024-12-12T17:38:46.389" v="34" actId="14100"/>
          <ac:spMkLst>
            <pc:docMk/>
            <pc:sldMk cId="2862649324" sldId="1573"/>
            <ac:spMk id="4" creationId="{DD660630-5415-2121-EA78-DB5098B1662C}"/>
          </ac:spMkLst>
        </pc:spChg>
        <pc:spChg chg="add">
          <ac:chgData name="Arushi Makraria" userId="ffb34907-0c09-465a-a21e-7e23c3942e03" providerId="ADAL" clId="{26A2F4C3-A75B-4970-B1FB-568EEB32DF7C}" dt="2024-12-12T17:38:06.393" v="25"/>
          <ac:spMkLst>
            <pc:docMk/>
            <pc:sldMk cId="2862649324" sldId="1573"/>
            <ac:spMk id="6" creationId="{B27F4BEF-08EF-E967-566C-C5B502D66E52}"/>
          </ac:spMkLst>
        </pc:spChg>
        <pc:picChg chg="add mod">
          <ac:chgData name="Arushi Makraria" userId="ffb34907-0c09-465a-a21e-7e23c3942e03" providerId="ADAL" clId="{26A2F4C3-A75B-4970-B1FB-568EEB32DF7C}" dt="2024-12-12T17:37:51.029" v="23" actId="1076"/>
          <ac:picMkLst>
            <pc:docMk/>
            <pc:sldMk cId="2862649324" sldId="1573"/>
            <ac:picMk id="3" creationId="{F97E94CF-01D6-372C-393C-04FA78A01AAB}"/>
          </ac:picMkLst>
        </pc:picChg>
        <pc:picChg chg="del">
          <ac:chgData name="Arushi Makraria" userId="ffb34907-0c09-465a-a21e-7e23c3942e03" providerId="ADAL" clId="{26A2F4C3-A75B-4970-B1FB-568EEB32DF7C}" dt="2024-12-12T17:36:44.625" v="16" actId="478"/>
          <ac:picMkLst>
            <pc:docMk/>
            <pc:sldMk cId="2862649324" sldId="1573"/>
            <ac:picMk id="5" creationId="{EF68FF14-7FF0-62C8-6A29-D8A708BDEB3E}"/>
          </ac:picMkLst>
        </pc:picChg>
      </pc:sldChg>
    </pc:docChg>
  </pc:docChgLst>
  <pc:docChgLst>
    <pc:chgData name="Ce Zhang" userId="S::zhangc1@uchicago.edu::30d22807-8b28-4301-8529-26ca09289d13" providerId="AD" clId="Web-{F0ED2DC3-12BE-4B80-9EC5-EE7F77F1A2B6}"/>
    <pc:docChg chg="addSld delSld modSld sldOrd">
      <pc:chgData name="Ce Zhang" userId="S::zhangc1@uchicago.edu::30d22807-8b28-4301-8529-26ca09289d13" providerId="AD" clId="Web-{F0ED2DC3-12BE-4B80-9EC5-EE7F77F1A2B6}" dt="2024-11-04T18:08:13.968" v="985"/>
      <pc:docMkLst>
        <pc:docMk/>
      </pc:docMkLst>
      <pc:sldChg chg="addSp delSp modSp">
        <pc:chgData name="Ce Zhang" userId="S::zhangc1@uchicago.edu::30d22807-8b28-4301-8529-26ca09289d13" providerId="AD" clId="Web-{F0ED2DC3-12BE-4B80-9EC5-EE7F77F1A2B6}" dt="2024-11-04T18:03:03.657" v="610" actId="20577"/>
        <pc:sldMkLst>
          <pc:docMk/>
          <pc:sldMk cId="1204942917" sldId="1499"/>
        </pc:sldMkLst>
      </pc:sldChg>
      <pc:sldChg chg="delSp del">
        <pc:chgData name="Ce Zhang" userId="S::zhangc1@uchicago.edu::30d22807-8b28-4301-8529-26ca09289d13" providerId="AD" clId="Web-{F0ED2DC3-12BE-4B80-9EC5-EE7F77F1A2B6}" dt="2024-11-04T18:06:53.152" v="876"/>
        <pc:sldMkLst>
          <pc:docMk/>
          <pc:sldMk cId="3325114994" sldId="1504"/>
        </pc:sldMkLst>
      </pc:sldChg>
      <pc:sldChg chg="ord">
        <pc:chgData name="Ce Zhang" userId="S::zhangc1@uchicago.edu::30d22807-8b28-4301-8529-26ca09289d13" providerId="AD" clId="Web-{F0ED2DC3-12BE-4B80-9EC5-EE7F77F1A2B6}" dt="2024-11-04T18:08:13.968" v="985"/>
        <pc:sldMkLst>
          <pc:docMk/>
          <pc:sldMk cId="2917936891" sldId="1505"/>
        </pc:sldMkLst>
      </pc:sldChg>
      <pc:sldChg chg="addSp delSp modSp add replId">
        <pc:chgData name="Ce Zhang" userId="S::zhangc1@uchicago.edu::30d22807-8b28-4301-8529-26ca09289d13" providerId="AD" clId="Web-{F0ED2DC3-12BE-4B80-9EC5-EE7F77F1A2B6}" dt="2024-11-04T18:07:49.561" v="984" actId="20577"/>
        <pc:sldMkLst>
          <pc:docMk/>
          <pc:sldMk cId="2457293854" sldId="1509"/>
        </pc:sldMkLst>
      </pc:sldChg>
      <pc:sldChg chg="modSp add replId">
        <pc:chgData name="Ce Zhang" userId="S::zhangc1@uchicago.edu::30d22807-8b28-4301-8529-26ca09289d13" providerId="AD" clId="Web-{F0ED2DC3-12BE-4B80-9EC5-EE7F77F1A2B6}" dt="2024-11-04T18:06:48.543" v="875" actId="20577"/>
        <pc:sldMkLst>
          <pc:docMk/>
          <pc:sldMk cId="3514231923" sldId="1510"/>
        </pc:sldMkLst>
      </pc:sldChg>
    </pc:docChg>
  </pc:docChgLst>
  <pc:docChgLst>
    <pc:chgData name="Praveen Namakkal Mohankumar" userId="8059d15b-4f8c-44f0-86d6-597a7b49ae19" providerId="ADAL" clId="{639B9A30-5717-284E-8C2D-D84908385EA1}"/>
    <pc:docChg chg="undo custSel addSld delSld modSld addSection delSection modSection">
      <pc:chgData name="Praveen Namakkal Mohankumar" userId="8059d15b-4f8c-44f0-86d6-597a7b49ae19" providerId="ADAL" clId="{639B9A30-5717-284E-8C2D-D84908385EA1}" dt="2024-12-12T17:37:02.488" v="1822" actId="20577"/>
      <pc:docMkLst>
        <pc:docMk/>
      </pc:docMkLst>
      <pc:sldChg chg="addSp modSp modTransition">
        <pc:chgData name="Praveen Namakkal Mohankumar" userId="8059d15b-4f8c-44f0-86d6-597a7b49ae19" providerId="ADAL" clId="{639B9A30-5717-284E-8C2D-D84908385EA1}" dt="2024-12-12T03:54:37.924" v="1415"/>
        <pc:sldMkLst>
          <pc:docMk/>
          <pc:sldMk cId="1225025566" sldId="1480"/>
        </pc:sldMkLst>
        <pc:picChg chg="add mod">
          <ac:chgData name="Praveen Namakkal Mohankumar" userId="8059d15b-4f8c-44f0-86d6-597a7b49ae19" providerId="ADAL" clId="{639B9A30-5717-284E-8C2D-D84908385EA1}" dt="2024-12-11T12:51:15.999" v="855" actId="1076"/>
          <ac:picMkLst>
            <pc:docMk/>
            <pc:sldMk cId="1225025566" sldId="1480"/>
            <ac:picMk id="2" creationId="{15AF387D-AC4C-127B-F0F8-914E495EB70C}"/>
          </ac:picMkLst>
        </pc:picChg>
      </pc:sldChg>
      <pc:sldChg chg="addSp delSp modSp mod modTransition delAnim modAnim modNotesTx">
        <pc:chgData name="Praveen Namakkal Mohankumar" userId="8059d15b-4f8c-44f0-86d6-597a7b49ae19" providerId="ADAL" clId="{639B9A30-5717-284E-8C2D-D84908385EA1}" dt="2024-12-12T03:54:37.924" v="1415"/>
        <pc:sldMkLst>
          <pc:docMk/>
          <pc:sldMk cId="2081014588" sldId="1485"/>
        </pc:sldMkLst>
        <pc:spChg chg="mod">
          <ac:chgData name="Praveen Namakkal Mohankumar" userId="8059d15b-4f8c-44f0-86d6-597a7b49ae19" providerId="ADAL" clId="{639B9A30-5717-284E-8C2D-D84908385EA1}" dt="2024-12-12T03:48:51.215" v="1357" actId="1036"/>
          <ac:spMkLst>
            <pc:docMk/>
            <pc:sldMk cId="2081014588" sldId="1485"/>
            <ac:spMk id="4" creationId="{6C07DF3D-4EE3-F3B1-B223-E83DD5B0DBF7}"/>
          </ac:spMkLst>
        </pc:spChg>
        <pc:spChg chg="del">
          <ac:chgData name="Praveen Namakkal Mohankumar" userId="8059d15b-4f8c-44f0-86d6-597a7b49ae19" providerId="ADAL" clId="{639B9A30-5717-284E-8C2D-D84908385EA1}" dt="2024-12-11T12:23:39.726" v="204" actId="478"/>
          <ac:spMkLst>
            <pc:docMk/>
            <pc:sldMk cId="2081014588" sldId="1485"/>
            <ac:spMk id="21" creationId="{E75D2033-39E7-FA68-285B-6AAF3EADBFC4}"/>
          </ac:spMkLst>
        </pc:spChg>
        <pc:picChg chg="add mod">
          <ac:chgData name="Praveen Namakkal Mohankumar" userId="8059d15b-4f8c-44f0-86d6-597a7b49ae19" providerId="ADAL" clId="{639B9A30-5717-284E-8C2D-D84908385EA1}" dt="2024-12-11T19:43:10.525" v="929" actId="1036"/>
          <ac:picMkLst>
            <pc:docMk/>
            <pc:sldMk cId="2081014588" sldId="1485"/>
            <ac:picMk id="1026" creationId="{2AA03E9E-01E9-5B36-25EA-D3114C3BC303}"/>
          </ac:picMkLst>
        </pc:picChg>
      </pc:sldChg>
      <pc:sldChg chg="del">
        <pc:chgData name="Praveen Namakkal Mohankumar" userId="8059d15b-4f8c-44f0-86d6-597a7b49ae19" providerId="ADAL" clId="{639B9A30-5717-284E-8C2D-D84908385EA1}" dt="2024-12-11T12:22:09.335" v="128" actId="2696"/>
        <pc:sldMkLst>
          <pc:docMk/>
          <pc:sldMk cId="1802044409" sldId="1487"/>
        </pc:sldMkLst>
      </pc:sldChg>
      <pc:sldChg chg="addSp delSp modSp mod modTransition delAnim modAnim modNotesTx">
        <pc:chgData name="Praveen Namakkal Mohankumar" userId="8059d15b-4f8c-44f0-86d6-597a7b49ae19" providerId="ADAL" clId="{639B9A30-5717-284E-8C2D-D84908385EA1}" dt="2024-12-12T17:14:03.592" v="1608"/>
        <pc:sldMkLst>
          <pc:docMk/>
          <pc:sldMk cId="327763926" sldId="1492"/>
        </pc:sldMkLst>
        <pc:spChg chg="add del mod">
          <ac:chgData name="Praveen Namakkal Mohankumar" userId="8059d15b-4f8c-44f0-86d6-597a7b49ae19" providerId="ADAL" clId="{639B9A30-5717-284E-8C2D-D84908385EA1}" dt="2024-12-11T12:47:16.718" v="758" actId="478"/>
          <ac:spMkLst>
            <pc:docMk/>
            <pc:sldMk cId="327763926" sldId="1492"/>
            <ac:spMk id="2" creationId="{16DB3680-47EC-8643-04B2-1FCD5C65C3AE}"/>
          </ac:spMkLst>
        </pc:spChg>
        <pc:spChg chg="mod">
          <ac:chgData name="Praveen Namakkal Mohankumar" userId="8059d15b-4f8c-44f0-86d6-597a7b49ae19" providerId="ADAL" clId="{639B9A30-5717-284E-8C2D-D84908385EA1}" dt="2024-12-11T12:26:30.912" v="245" actId="20577"/>
          <ac:spMkLst>
            <pc:docMk/>
            <pc:sldMk cId="327763926" sldId="1492"/>
            <ac:spMk id="3" creationId="{2AF23620-1E11-06BA-AFCC-60C128F318F1}"/>
          </ac:spMkLst>
        </pc:spChg>
        <pc:spChg chg="add del mod">
          <ac:chgData name="Praveen Namakkal Mohankumar" userId="8059d15b-4f8c-44f0-86d6-597a7b49ae19" providerId="ADAL" clId="{639B9A30-5717-284E-8C2D-D84908385EA1}" dt="2024-12-11T12:47:16.718" v="758" actId="478"/>
          <ac:spMkLst>
            <pc:docMk/>
            <pc:sldMk cId="327763926" sldId="1492"/>
            <ac:spMk id="4" creationId="{7156BFEB-BAC1-2B20-32C8-CF5669B1044C}"/>
          </ac:spMkLst>
        </pc:spChg>
        <pc:spChg chg="mod">
          <ac:chgData name="Praveen Namakkal Mohankumar" userId="8059d15b-4f8c-44f0-86d6-597a7b49ae19" providerId="ADAL" clId="{639B9A30-5717-284E-8C2D-D84908385EA1}" dt="2024-12-12T01:38:42.383" v="1050" actId="12788"/>
          <ac:spMkLst>
            <pc:docMk/>
            <pc:sldMk cId="327763926" sldId="1492"/>
            <ac:spMk id="5" creationId="{4453D090-852F-E2CB-B681-DF93301F1939}"/>
          </ac:spMkLst>
        </pc:spChg>
        <pc:spChg chg="mod">
          <ac:chgData name="Praveen Namakkal Mohankumar" userId="8059d15b-4f8c-44f0-86d6-597a7b49ae19" providerId="ADAL" clId="{639B9A30-5717-284E-8C2D-D84908385EA1}" dt="2024-12-12T01:38:42.383" v="1050" actId="12788"/>
          <ac:spMkLst>
            <pc:docMk/>
            <pc:sldMk cId="327763926" sldId="1492"/>
            <ac:spMk id="6" creationId="{C0967ABC-C049-1FBC-0211-EA57EECF4FB5}"/>
          </ac:spMkLst>
        </pc:spChg>
        <pc:spChg chg="mod">
          <ac:chgData name="Praveen Namakkal Mohankumar" userId="8059d15b-4f8c-44f0-86d6-597a7b49ae19" providerId="ADAL" clId="{639B9A30-5717-284E-8C2D-D84908385EA1}" dt="2024-12-12T01:38:32.713" v="1048" actId="12788"/>
          <ac:spMkLst>
            <pc:docMk/>
            <pc:sldMk cId="327763926" sldId="1492"/>
            <ac:spMk id="9" creationId="{B6DA0F1F-3978-C4D5-39AD-486A8EE5E3A0}"/>
          </ac:spMkLst>
        </pc:spChg>
        <pc:spChg chg="mod">
          <ac:chgData name="Praveen Namakkal Mohankumar" userId="8059d15b-4f8c-44f0-86d6-597a7b49ae19" providerId="ADAL" clId="{639B9A30-5717-284E-8C2D-D84908385EA1}" dt="2024-12-12T01:38:51.196" v="1052" actId="408"/>
          <ac:spMkLst>
            <pc:docMk/>
            <pc:sldMk cId="327763926" sldId="1492"/>
            <ac:spMk id="10" creationId="{1BA0E37E-48AB-F125-673E-9541C0153AEA}"/>
          </ac:spMkLst>
        </pc:spChg>
        <pc:spChg chg="mod">
          <ac:chgData name="Praveen Namakkal Mohankumar" userId="8059d15b-4f8c-44f0-86d6-597a7b49ae19" providerId="ADAL" clId="{639B9A30-5717-284E-8C2D-D84908385EA1}" dt="2024-12-12T01:38:57.937" v="1066" actId="1038"/>
          <ac:spMkLst>
            <pc:docMk/>
            <pc:sldMk cId="327763926" sldId="1492"/>
            <ac:spMk id="12" creationId="{56F44518-42F1-C5FF-F9A0-6FD024123E43}"/>
          </ac:spMkLst>
        </pc:spChg>
        <pc:spChg chg="add del mod">
          <ac:chgData name="Praveen Namakkal Mohankumar" userId="8059d15b-4f8c-44f0-86d6-597a7b49ae19" providerId="ADAL" clId="{639B9A30-5717-284E-8C2D-D84908385EA1}" dt="2024-12-12T01:41:22.186" v="1159" actId="478"/>
          <ac:spMkLst>
            <pc:docMk/>
            <pc:sldMk cId="327763926" sldId="1492"/>
            <ac:spMk id="13" creationId="{14487FAA-5494-5E2A-9A35-453CDB43A20E}"/>
          </ac:spMkLst>
        </pc:spChg>
        <pc:spChg chg="mod">
          <ac:chgData name="Praveen Namakkal Mohankumar" userId="8059d15b-4f8c-44f0-86d6-597a7b49ae19" providerId="ADAL" clId="{639B9A30-5717-284E-8C2D-D84908385EA1}" dt="2024-12-12T01:38:32.713" v="1048" actId="12788"/>
          <ac:spMkLst>
            <pc:docMk/>
            <pc:sldMk cId="327763926" sldId="1492"/>
            <ac:spMk id="14" creationId="{4D08CC92-5641-9287-2571-D476F0467B9E}"/>
          </ac:spMkLst>
        </pc:spChg>
        <pc:spChg chg="mod">
          <ac:chgData name="Praveen Namakkal Mohankumar" userId="8059d15b-4f8c-44f0-86d6-597a7b49ae19" providerId="ADAL" clId="{639B9A30-5717-284E-8C2D-D84908385EA1}" dt="2024-12-12T01:38:57.937" v="1066" actId="1038"/>
          <ac:spMkLst>
            <pc:docMk/>
            <pc:sldMk cId="327763926" sldId="1492"/>
            <ac:spMk id="15" creationId="{2BC7B852-21C9-74CA-1CAB-928930814AAA}"/>
          </ac:spMkLst>
        </pc:spChg>
        <pc:spChg chg="add del mod">
          <ac:chgData name="Praveen Namakkal Mohankumar" userId="8059d15b-4f8c-44f0-86d6-597a7b49ae19" providerId="ADAL" clId="{639B9A30-5717-284E-8C2D-D84908385EA1}" dt="2024-12-12T01:41:22.186" v="1159" actId="478"/>
          <ac:spMkLst>
            <pc:docMk/>
            <pc:sldMk cId="327763926" sldId="1492"/>
            <ac:spMk id="16" creationId="{9135B473-ACC6-09B5-6763-6C0CD20FCC67}"/>
          </ac:spMkLst>
        </pc:spChg>
        <pc:spChg chg="mod">
          <ac:chgData name="Praveen Namakkal Mohankumar" userId="8059d15b-4f8c-44f0-86d6-597a7b49ae19" providerId="ADAL" clId="{639B9A30-5717-284E-8C2D-D84908385EA1}" dt="2024-12-12T17:14:03.592" v="1608"/>
          <ac:spMkLst>
            <pc:docMk/>
            <pc:sldMk cId="327763926" sldId="1492"/>
            <ac:spMk id="17" creationId="{A5CF839A-DFD7-379B-DD06-6D2A03059B93}"/>
          </ac:spMkLst>
        </pc:spChg>
        <pc:spChg chg="mod">
          <ac:chgData name="Praveen Namakkal Mohankumar" userId="8059d15b-4f8c-44f0-86d6-597a7b49ae19" providerId="ADAL" clId="{639B9A30-5717-284E-8C2D-D84908385EA1}" dt="2024-12-12T01:38:46.746" v="1051" actId="12788"/>
          <ac:spMkLst>
            <pc:docMk/>
            <pc:sldMk cId="327763926" sldId="1492"/>
            <ac:spMk id="18" creationId="{AABD2E69-487F-3B5C-53E5-640D1BBFD31F}"/>
          </ac:spMkLst>
        </pc:spChg>
        <pc:spChg chg="add mod">
          <ac:chgData name="Praveen Namakkal Mohankumar" userId="8059d15b-4f8c-44f0-86d6-597a7b49ae19" providerId="ADAL" clId="{639B9A30-5717-284E-8C2D-D84908385EA1}" dt="2024-12-12T17:12:09.956" v="1600" actId="404"/>
          <ac:spMkLst>
            <pc:docMk/>
            <pc:sldMk cId="327763926" sldId="1492"/>
            <ac:spMk id="19" creationId="{1EEEB57A-9811-5B91-BC65-F1D924EA132A}"/>
          </ac:spMkLst>
        </pc:spChg>
        <pc:spChg chg="add del mod">
          <ac:chgData name="Praveen Namakkal Mohankumar" userId="8059d15b-4f8c-44f0-86d6-597a7b49ae19" providerId="ADAL" clId="{639B9A30-5717-284E-8C2D-D84908385EA1}" dt="2024-12-12T01:41:22.186" v="1159" actId="478"/>
          <ac:spMkLst>
            <pc:docMk/>
            <pc:sldMk cId="327763926" sldId="1492"/>
            <ac:spMk id="20" creationId="{9F97CACB-55FC-1D6B-38C3-137E2A1701F9}"/>
          </ac:spMkLst>
        </pc:spChg>
        <pc:spChg chg="add mod">
          <ac:chgData name="Praveen Namakkal Mohankumar" userId="8059d15b-4f8c-44f0-86d6-597a7b49ae19" providerId="ADAL" clId="{639B9A30-5717-284E-8C2D-D84908385EA1}" dt="2024-12-12T17:12:15.023" v="1601" actId="255"/>
          <ac:spMkLst>
            <pc:docMk/>
            <pc:sldMk cId="327763926" sldId="1492"/>
            <ac:spMk id="33" creationId="{1872D7EB-805D-1E0C-7A94-10410B2F9A91}"/>
          </ac:spMkLst>
        </pc:spChg>
        <pc:spChg chg="add mod">
          <ac:chgData name="Praveen Namakkal Mohankumar" userId="8059d15b-4f8c-44f0-86d6-597a7b49ae19" providerId="ADAL" clId="{639B9A30-5717-284E-8C2D-D84908385EA1}" dt="2024-12-12T17:12:19.113" v="1602" actId="255"/>
          <ac:spMkLst>
            <pc:docMk/>
            <pc:sldMk cId="327763926" sldId="1492"/>
            <ac:spMk id="35" creationId="{7B44C607-F866-5D16-EE7C-53BC532FB7F8}"/>
          </ac:spMkLst>
        </pc:spChg>
        <pc:spChg chg="add mod">
          <ac:chgData name="Praveen Namakkal Mohankumar" userId="8059d15b-4f8c-44f0-86d6-597a7b49ae19" providerId="ADAL" clId="{639B9A30-5717-284E-8C2D-D84908385EA1}" dt="2024-12-12T17:12:23.478" v="1603" actId="255"/>
          <ac:spMkLst>
            <pc:docMk/>
            <pc:sldMk cId="327763926" sldId="1492"/>
            <ac:spMk id="37" creationId="{47BC945D-9AE3-84B2-A8CF-C96572902806}"/>
          </ac:spMkLst>
        </pc:spChg>
        <pc:picChg chg="del">
          <ac:chgData name="Praveen Namakkal Mohankumar" userId="8059d15b-4f8c-44f0-86d6-597a7b49ae19" providerId="ADAL" clId="{639B9A30-5717-284E-8C2D-D84908385EA1}" dt="2024-12-11T12:21:44.123" v="100" actId="478"/>
          <ac:picMkLst>
            <pc:docMk/>
            <pc:sldMk cId="327763926" sldId="1492"/>
            <ac:picMk id="2" creationId="{A400C7C0-2298-E6B2-3A07-15CF42EC499F}"/>
          </ac:picMkLst>
        </pc:picChg>
        <pc:picChg chg="mod">
          <ac:chgData name="Praveen Namakkal Mohankumar" userId="8059d15b-4f8c-44f0-86d6-597a7b49ae19" providerId="ADAL" clId="{639B9A30-5717-284E-8C2D-D84908385EA1}" dt="2024-12-12T01:38:51.196" v="1052" actId="408"/>
          <ac:picMkLst>
            <pc:docMk/>
            <pc:sldMk cId="327763926" sldId="1492"/>
            <ac:picMk id="4" creationId="{55243199-E066-6B12-621B-22FC2A5F427D}"/>
          </ac:picMkLst>
        </pc:picChg>
        <pc:picChg chg="mod">
          <ac:chgData name="Praveen Namakkal Mohankumar" userId="8059d15b-4f8c-44f0-86d6-597a7b49ae19" providerId="ADAL" clId="{639B9A30-5717-284E-8C2D-D84908385EA1}" dt="2024-12-12T01:38:51.196" v="1052" actId="408"/>
          <ac:picMkLst>
            <pc:docMk/>
            <pc:sldMk cId="327763926" sldId="1492"/>
            <ac:picMk id="8" creationId="{2716665F-A095-7AC0-552B-1D2894BB72A9}"/>
          </ac:picMkLst>
        </pc:picChg>
        <pc:picChg chg="del">
          <ac:chgData name="Praveen Namakkal Mohankumar" userId="8059d15b-4f8c-44f0-86d6-597a7b49ae19" providerId="ADAL" clId="{639B9A30-5717-284E-8C2D-D84908385EA1}" dt="2024-12-11T12:21:45.360" v="101" actId="478"/>
          <ac:picMkLst>
            <pc:docMk/>
            <pc:sldMk cId="327763926" sldId="1492"/>
            <ac:picMk id="8" creationId="{79E5E4AD-0D05-8F54-318F-05F1925DEA73}"/>
          </ac:picMkLst>
        </pc:picChg>
        <pc:picChg chg="mod">
          <ac:chgData name="Praveen Namakkal Mohankumar" userId="8059d15b-4f8c-44f0-86d6-597a7b49ae19" providerId="ADAL" clId="{639B9A30-5717-284E-8C2D-D84908385EA1}" dt="2024-12-12T01:38:51.196" v="1052" actId="408"/>
          <ac:picMkLst>
            <pc:docMk/>
            <pc:sldMk cId="327763926" sldId="1492"/>
            <ac:picMk id="11" creationId="{3BC45EC2-00E5-436E-3A73-61FE57B5137A}"/>
          </ac:picMkLst>
        </pc:picChg>
        <pc:picChg chg="del">
          <ac:chgData name="Praveen Namakkal Mohankumar" userId="8059d15b-4f8c-44f0-86d6-597a7b49ae19" providerId="ADAL" clId="{639B9A30-5717-284E-8C2D-D84908385EA1}" dt="2024-12-11T12:21:46.785" v="102" actId="478"/>
          <ac:picMkLst>
            <pc:docMk/>
            <pc:sldMk cId="327763926" sldId="1492"/>
            <ac:picMk id="13" creationId="{7F71676C-2F79-915A-EB65-D263E8E27D5A}"/>
          </ac:picMkLst>
        </pc:picChg>
        <pc:picChg chg="del">
          <ac:chgData name="Praveen Namakkal Mohankumar" userId="8059d15b-4f8c-44f0-86d6-597a7b49ae19" providerId="ADAL" clId="{639B9A30-5717-284E-8C2D-D84908385EA1}" dt="2024-12-11T12:23:06.762" v="200" actId="478"/>
          <ac:picMkLst>
            <pc:docMk/>
            <pc:sldMk cId="327763926" sldId="1492"/>
            <ac:picMk id="19" creationId="{67D83AF7-7D1F-12F1-D4C4-02A74743F4BF}"/>
          </ac:picMkLst>
        </pc:picChg>
        <pc:cxnChg chg="add del mod">
          <ac:chgData name="Praveen Namakkal Mohankumar" userId="8059d15b-4f8c-44f0-86d6-597a7b49ae19" providerId="ADAL" clId="{639B9A30-5717-284E-8C2D-D84908385EA1}" dt="2024-12-11T12:47:16.718" v="758" actId="478"/>
          <ac:cxnSpMkLst>
            <pc:docMk/>
            <pc:sldMk cId="327763926" sldId="1492"/>
            <ac:cxnSpMk id="8" creationId="{AD903971-9AEA-321A-29D6-115713E1BF46}"/>
          </ac:cxnSpMkLst>
        </pc:cxnChg>
        <pc:cxnChg chg="add del mod">
          <ac:chgData name="Praveen Namakkal Mohankumar" userId="8059d15b-4f8c-44f0-86d6-597a7b49ae19" providerId="ADAL" clId="{639B9A30-5717-284E-8C2D-D84908385EA1}" dt="2024-12-11T12:47:16.718" v="758" actId="478"/>
          <ac:cxnSpMkLst>
            <pc:docMk/>
            <pc:sldMk cId="327763926" sldId="1492"/>
            <ac:cxnSpMk id="10" creationId="{1DA5BFC1-3048-CAE0-FD98-7ACCA57F1E87}"/>
          </ac:cxnSpMkLst>
        </pc:cxnChg>
        <pc:cxnChg chg="add del mod">
          <ac:chgData name="Praveen Namakkal Mohankumar" userId="8059d15b-4f8c-44f0-86d6-597a7b49ae19" providerId="ADAL" clId="{639B9A30-5717-284E-8C2D-D84908385EA1}" dt="2024-12-11T12:47:16.718" v="758" actId="478"/>
          <ac:cxnSpMkLst>
            <pc:docMk/>
            <pc:sldMk cId="327763926" sldId="1492"/>
            <ac:cxnSpMk id="13" creationId="{72216205-3965-3C88-83EE-7547DE5F3333}"/>
          </ac:cxnSpMkLst>
        </pc:cxnChg>
        <pc:cxnChg chg="add del mod">
          <ac:chgData name="Praveen Namakkal Mohankumar" userId="8059d15b-4f8c-44f0-86d6-597a7b49ae19" providerId="ADAL" clId="{639B9A30-5717-284E-8C2D-D84908385EA1}" dt="2024-12-11T12:47:16.718" v="758" actId="478"/>
          <ac:cxnSpMkLst>
            <pc:docMk/>
            <pc:sldMk cId="327763926" sldId="1492"/>
            <ac:cxnSpMk id="16" creationId="{BBA75039-BF92-23BD-616B-75066DAF15B9}"/>
          </ac:cxnSpMkLst>
        </pc:cxnChg>
        <pc:cxnChg chg="add del mod">
          <ac:chgData name="Praveen Namakkal Mohankumar" userId="8059d15b-4f8c-44f0-86d6-597a7b49ae19" providerId="ADAL" clId="{639B9A30-5717-284E-8C2D-D84908385EA1}" dt="2024-12-11T12:47:16.718" v="758" actId="478"/>
          <ac:cxnSpMkLst>
            <pc:docMk/>
            <pc:sldMk cId="327763926" sldId="1492"/>
            <ac:cxnSpMk id="19" creationId="{A83CD6A5-965A-B607-37FF-DA0ED76BB88E}"/>
          </ac:cxnSpMkLst>
        </pc:cxnChg>
        <pc:cxnChg chg="add mod">
          <ac:chgData name="Praveen Namakkal Mohankumar" userId="8059d15b-4f8c-44f0-86d6-597a7b49ae19" providerId="ADAL" clId="{639B9A30-5717-284E-8C2D-D84908385EA1}" dt="2024-12-12T01:41:40.414" v="1166" actId="1038"/>
          <ac:cxnSpMkLst>
            <pc:docMk/>
            <pc:sldMk cId="327763926" sldId="1492"/>
            <ac:cxnSpMk id="22" creationId="{1E19FDA1-F0E1-8A6B-C637-32E439B48C53}"/>
          </ac:cxnSpMkLst>
        </pc:cxnChg>
        <pc:cxnChg chg="add mod">
          <ac:chgData name="Praveen Namakkal Mohankumar" userId="8059d15b-4f8c-44f0-86d6-597a7b49ae19" providerId="ADAL" clId="{639B9A30-5717-284E-8C2D-D84908385EA1}" dt="2024-12-12T01:40:17.981" v="1128"/>
          <ac:cxnSpMkLst>
            <pc:docMk/>
            <pc:sldMk cId="327763926" sldId="1492"/>
            <ac:cxnSpMk id="23" creationId="{2AC1B8DE-3073-A295-CA11-0C84B29D802F}"/>
          </ac:cxnSpMkLst>
        </pc:cxnChg>
        <pc:cxnChg chg="add del mod">
          <ac:chgData name="Praveen Namakkal Mohankumar" userId="8059d15b-4f8c-44f0-86d6-597a7b49ae19" providerId="ADAL" clId="{639B9A30-5717-284E-8C2D-D84908385EA1}" dt="2024-12-12T01:40:21.640" v="1131" actId="478"/>
          <ac:cxnSpMkLst>
            <pc:docMk/>
            <pc:sldMk cId="327763926" sldId="1492"/>
            <ac:cxnSpMk id="24" creationId="{F62F192C-3D1B-0A93-D2A5-5EBDD1D85D7D}"/>
          </ac:cxnSpMkLst>
        </pc:cxnChg>
        <pc:cxnChg chg="add del mod">
          <ac:chgData name="Praveen Namakkal Mohankumar" userId="8059d15b-4f8c-44f0-86d6-597a7b49ae19" providerId="ADAL" clId="{639B9A30-5717-284E-8C2D-D84908385EA1}" dt="2024-12-12T01:41:26.741" v="1160" actId="478"/>
          <ac:cxnSpMkLst>
            <pc:docMk/>
            <pc:sldMk cId="327763926" sldId="1492"/>
            <ac:cxnSpMk id="27" creationId="{5C26BE04-1CD1-EABA-C97B-D336D35B30ED}"/>
          </ac:cxnSpMkLst>
        </pc:cxnChg>
        <pc:cxnChg chg="add del mod">
          <ac:chgData name="Praveen Namakkal Mohankumar" userId="8059d15b-4f8c-44f0-86d6-597a7b49ae19" providerId="ADAL" clId="{639B9A30-5717-284E-8C2D-D84908385EA1}" dt="2024-12-12T01:41:26.741" v="1160" actId="478"/>
          <ac:cxnSpMkLst>
            <pc:docMk/>
            <pc:sldMk cId="327763926" sldId="1492"/>
            <ac:cxnSpMk id="28" creationId="{449E2EAF-E3E0-0DD0-0407-A43FE1943F49}"/>
          </ac:cxnSpMkLst>
        </pc:cxnChg>
        <pc:cxnChg chg="add mod">
          <ac:chgData name="Praveen Namakkal Mohankumar" userId="8059d15b-4f8c-44f0-86d6-597a7b49ae19" providerId="ADAL" clId="{639B9A30-5717-284E-8C2D-D84908385EA1}" dt="2024-12-12T01:41:45.237" v="1168" actId="1076"/>
          <ac:cxnSpMkLst>
            <pc:docMk/>
            <pc:sldMk cId="327763926" sldId="1492"/>
            <ac:cxnSpMk id="34" creationId="{1430E6E3-A19E-20E7-8F79-451787A50CCB}"/>
          </ac:cxnSpMkLst>
        </pc:cxnChg>
        <pc:cxnChg chg="add mod">
          <ac:chgData name="Praveen Namakkal Mohankumar" userId="8059d15b-4f8c-44f0-86d6-597a7b49ae19" providerId="ADAL" clId="{639B9A30-5717-284E-8C2D-D84908385EA1}" dt="2024-12-12T17:09:04.461" v="1487" actId="14100"/>
          <ac:cxnSpMkLst>
            <pc:docMk/>
            <pc:sldMk cId="327763926" sldId="1492"/>
            <ac:cxnSpMk id="36" creationId="{FEC4A869-9C35-3DFC-E440-4FF5CE81EAED}"/>
          </ac:cxnSpMkLst>
        </pc:cxnChg>
      </pc:sldChg>
      <pc:sldChg chg="del">
        <pc:chgData name="Praveen Namakkal Mohankumar" userId="8059d15b-4f8c-44f0-86d6-597a7b49ae19" providerId="ADAL" clId="{639B9A30-5717-284E-8C2D-D84908385EA1}" dt="2024-12-11T12:22:09.646" v="144" actId="2696"/>
        <pc:sldMkLst>
          <pc:docMk/>
          <pc:sldMk cId="4176031940" sldId="1498"/>
        </pc:sldMkLst>
      </pc:sldChg>
      <pc:sldChg chg="del">
        <pc:chgData name="Praveen Namakkal Mohankumar" userId="8059d15b-4f8c-44f0-86d6-597a7b49ae19" providerId="ADAL" clId="{639B9A30-5717-284E-8C2D-D84908385EA1}" dt="2024-12-11T12:22:09.370" v="130" actId="2696"/>
        <pc:sldMkLst>
          <pc:docMk/>
          <pc:sldMk cId="622165914" sldId="1500"/>
        </pc:sldMkLst>
      </pc:sldChg>
      <pc:sldChg chg="del">
        <pc:chgData name="Praveen Namakkal Mohankumar" userId="8059d15b-4f8c-44f0-86d6-597a7b49ae19" providerId="ADAL" clId="{639B9A30-5717-284E-8C2D-D84908385EA1}" dt="2024-12-11T12:22:09.613" v="142" actId="2696"/>
        <pc:sldMkLst>
          <pc:docMk/>
          <pc:sldMk cId="3514231923" sldId="1510"/>
        </pc:sldMkLst>
      </pc:sldChg>
      <pc:sldChg chg="del">
        <pc:chgData name="Praveen Namakkal Mohankumar" userId="8059d15b-4f8c-44f0-86d6-597a7b49ae19" providerId="ADAL" clId="{639B9A30-5717-284E-8C2D-D84908385EA1}" dt="2024-12-11T12:22:09.377" v="131" actId="2696"/>
        <pc:sldMkLst>
          <pc:docMk/>
          <pc:sldMk cId="1863879975" sldId="1517"/>
        </pc:sldMkLst>
      </pc:sldChg>
      <pc:sldChg chg="del">
        <pc:chgData name="Praveen Namakkal Mohankumar" userId="8059d15b-4f8c-44f0-86d6-597a7b49ae19" providerId="ADAL" clId="{639B9A30-5717-284E-8C2D-D84908385EA1}" dt="2024-12-11T12:22:09.389" v="132" actId="2696"/>
        <pc:sldMkLst>
          <pc:docMk/>
          <pc:sldMk cId="1215104040" sldId="1518"/>
        </pc:sldMkLst>
      </pc:sldChg>
      <pc:sldChg chg="del">
        <pc:chgData name="Praveen Namakkal Mohankumar" userId="8059d15b-4f8c-44f0-86d6-597a7b49ae19" providerId="ADAL" clId="{639B9A30-5717-284E-8C2D-D84908385EA1}" dt="2024-12-11T12:22:09.396" v="133" actId="2696"/>
        <pc:sldMkLst>
          <pc:docMk/>
          <pc:sldMk cId="1861943096" sldId="1520"/>
        </pc:sldMkLst>
      </pc:sldChg>
      <pc:sldChg chg="del">
        <pc:chgData name="Praveen Namakkal Mohankumar" userId="8059d15b-4f8c-44f0-86d6-597a7b49ae19" providerId="ADAL" clId="{639B9A30-5717-284E-8C2D-D84908385EA1}" dt="2024-12-11T12:22:09.419" v="134" actId="2696"/>
        <pc:sldMkLst>
          <pc:docMk/>
          <pc:sldMk cId="3093872390" sldId="1521"/>
        </pc:sldMkLst>
      </pc:sldChg>
      <pc:sldChg chg="del">
        <pc:chgData name="Praveen Namakkal Mohankumar" userId="8059d15b-4f8c-44f0-86d6-597a7b49ae19" providerId="ADAL" clId="{639B9A30-5717-284E-8C2D-D84908385EA1}" dt="2024-12-11T12:22:09.436" v="136" actId="2696"/>
        <pc:sldMkLst>
          <pc:docMk/>
          <pc:sldMk cId="894751957" sldId="1522"/>
        </pc:sldMkLst>
      </pc:sldChg>
      <pc:sldChg chg="del">
        <pc:chgData name="Praveen Namakkal Mohankumar" userId="8059d15b-4f8c-44f0-86d6-597a7b49ae19" providerId="ADAL" clId="{639B9A30-5717-284E-8C2D-D84908385EA1}" dt="2024-12-11T12:22:09.356" v="129" actId="2696"/>
        <pc:sldMkLst>
          <pc:docMk/>
          <pc:sldMk cId="4130830904" sldId="1528"/>
        </pc:sldMkLst>
      </pc:sldChg>
      <pc:sldChg chg="del">
        <pc:chgData name="Praveen Namakkal Mohankumar" userId="8059d15b-4f8c-44f0-86d6-597a7b49ae19" providerId="ADAL" clId="{639B9A30-5717-284E-8C2D-D84908385EA1}" dt="2024-12-11T12:22:09.555" v="140" actId="2696"/>
        <pc:sldMkLst>
          <pc:docMk/>
          <pc:sldMk cId="3242416208" sldId="1530"/>
        </pc:sldMkLst>
      </pc:sldChg>
      <pc:sldChg chg="del">
        <pc:chgData name="Praveen Namakkal Mohankumar" userId="8059d15b-4f8c-44f0-86d6-597a7b49ae19" providerId="ADAL" clId="{639B9A30-5717-284E-8C2D-D84908385EA1}" dt="2024-12-11T12:22:09.542" v="139" actId="2696"/>
        <pc:sldMkLst>
          <pc:docMk/>
          <pc:sldMk cId="361113611" sldId="1531"/>
        </pc:sldMkLst>
      </pc:sldChg>
      <pc:sldChg chg="del">
        <pc:chgData name="Praveen Namakkal Mohankumar" userId="8059d15b-4f8c-44f0-86d6-597a7b49ae19" providerId="ADAL" clId="{639B9A30-5717-284E-8C2D-D84908385EA1}" dt="2024-12-11T12:22:09.302" v="127" actId="2696"/>
        <pc:sldMkLst>
          <pc:docMk/>
          <pc:sldMk cId="3915436926" sldId="1534"/>
        </pc:sldMkLst>
      </pc:sldChg>
      <pc:sldChg chg="del">
        <pc:chgData name="Praveen Namakkal Mohankumar" userId="8059d15b-4f8c-44f0-86d6-597a7b49ae19" providerId="ADAL" clId="{639B9A30-5717-284E-8C2D-D84908385EA1}" dt="2024-12-11T12:22:09.429" v="135" actId="2696"/>
        <pc:sldMkLst>
          <pc:docMk/>
          <pc:sldMk cId="2604134280" sldId="1535"/>
        </pc:sldMkLst>
      </pc:sldChg>
      <pc:sldChg chg="del">
        <pc:chgData name="Praveen Namakkal Mohankumar" userId="8059d15b-4f8c-44f0-86d6-597a7b49ae19" providerId="ADAL" clId="{639B9A30-5717-284E-8C2D-D84908385EA1}" dt="2024-12-11T12:22:09.525" v="138" actId="2696"/>
        <pc:sldMkLst>
          <pc:docMk/>
          <pc:sldMk cId="4286724725" sldId="1536"/>
        </pc:sldMkLst>
      </pc:sldChg>
      <pc:sldChg chg="del">
        <pc:chgData name="Praveen Namakkal Mohankumar" userId="8059d15b-4f8c-44f0-86d6-597a7b49ae19" providerId="ADAL" clId="{639B9A30-5717-284E-8C2D-D84908385EA1}" dt="2024-12-11T12:22:09.596" v="141" actId="2696"/>
        <pc:sldMkLst>
          <pc:docMk/>
          <pc:sldMk cId="4257039968" sldId="1537"/>
        </pc:sldMkLst>
      </pc:sldChg>
      <pc:sldChg chg="del">
        <pc:chgData name="Praveen Namakkal Mohankumar" userId="8059d15b-4f8c-44f0-86d6-597a7b49ae19" providerId="ADAL" clId="{639B9A30-5717-284E-8C2D-D84908385EA1}" dt="2024-12-11T12:22:09.623" v="143" actId="2696"/>
        <pc:sldMkLst>
          <pc:docMk/>
          <pc:sldMk cId="1133236391" sldId="1538"/>
        </pc:sldMkLst>
      </pc:sldChg>
      <pc:sldChg chg="del">
        <pc:chgData name="Praveen Namakkal Mohankumar" userId="8059d15b-4f8c-44f0-86d6-597a7b49ae19" providerId="ADAL" clId="{639B9A30-5717-284E-8C2D-D84908385EA1}" dt="2024-12-11T12:22:09.651" v="145" actId="2696"/>
        <pc:sldMkLst>
          <pc:docMk/>
          <pc:sldMk cId="2887127871" sldId="1539"/>
        </pc:sldMkLst>
      </pc:sldChg>
      <pc:sldChg chg="del">
        <pc:chgData name="Praveen Namakkal Mohankumar" userId="8059d15b-4f8c-44f0-86d6-597a7b49ae19" providerId="ADAL" clId="{639B9A30-5717-284E-8C2D-D84908385EA1}" dt="2024-12-11T12:22:09.510" v="137" actId="2696"/>
        <pc:sldMkLst>
          <pc:docMk/>
          <pc:sldMk cId="2891387968" sldId="1540"/>
        </pc:sldMkLst>
      </pc:sldChg>
      <pc:sldChg chg="add del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1300236831" sldId="1541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1114997663" sldId="1542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3455732457" sldId="1543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2742151243" sldId="1544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1974719433" sldId="1545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2226512942" sldId="1546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1370320663" sldId="1547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3893423875" sldId="1548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2557200753" sldId="1549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3425000833" sldId="1550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3646144402" sldId="1551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168651607" sldId="1552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4084776137" sldId="1553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1536096834" sldId="1554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3598455925" sldId="1555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272927106" sldId="1556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3625927757" sldId="1557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2684492768" sldId="1558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331018327" sldId="1559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2363611978" sldId="1560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2002082859" sldId="1561"/>
        </pc:sldMkLst>
      </pc:sldChg>
      <pc:sldChg chg="add del replId">
        <pc:chgData name="Praveen Namakkal Mohankumar" userId="8059d15b-4f8c-44f0-86d6-597a7b49ae19" providerId="ADAL" clId="{639B9A30-5717-284E-8C2D-D84908385EA1}" dt="2024-12-11T12:42:23.346" v="564" actId="18676"/>
        <pc:sldMkLst>
          <pc:docMk/>
          <pc:sldMk cId="2484994631" sldId="1562"/>
        </pc:sldMkLst>
      </pc:sldChg>
      <pc:sldChg chg="addSp delSp modSp add mod modTransition addAnim delAnim modAnim modNotesTx">
        <pc:chgData name="Praveen Namakkal Mohankumar" userId="8059d15b-4f8c-44f0-86d6-597a7b49ae19" providerId="ADAL" clId="{639B9A30-5717-284E-8C2D-D84908385EA1}" dt="2024-12-12T17:22:35.380" v="1687" actId="1036"/>
        <pc:sldMkLst>
          <pc:docMk/>
          <pc:sldMk cId="1108715465" sldId="1563"/>
        </pc:sldMkLst>
        <pc:spChg chg="add del mod">
          <ac:chgData name="Praveen Namakkal Mohankumar" userId="8059d15b-4f8c-44f0-86d6-597a7b49ae19" providerId="ADAL" clId="{639B9A30-5717-284E-8C2D-D84908385EA1}" dt="2024-12-11T12:37:28.403" v="332" actId="478"/>
          <ac:spMkLst>
            <pc:docMk/>
            <pc:sldMk cId="1108715465" sldId="1563"/>
            <ac:spMk id="2" creationId="{C9E98C93-F63B-108A-58D3-14CE8AED18E0}"/>
          </ac:spMkLst>
        </pc:spChg>
        <pc:spChg chg="mod">
          <ac:chgData name="Praveen Namakkal Mohankumar" userId="8059d15b-4f8c-44f0-86d6-597a7b49ae19" providerId="ADAL" clId="{639B9A30-5717-284E-8C2D-D84908385EA1}" dt="2024-12-12T17:22:35.380" v="1687" actId="1036"/>
          <ac:spMkLst>
            <pc:docMk/>
            <pc:sldMk cId="1108715465" sldId="1563"/>
            <ac:spMk id="2" creationId="{DAA268CF-9112-534E-9FB0-B135F7905727}"/>
          </ac:spMkLst>
        </pc:spChg>
        <pc:spChg chg="mod">
          <ac:chgData name="Praveen Namakkal Mohankumar" userId="8059d15b-4f8c-44f0-86d6-597a7b49ae19" providerId="ADAL" clId="{639B9A30-5717-284E-8C2D-D84908385EA1}" dt="2024-12-12T03:42:22.624" v="1299" actId="1036"/>
          <ac:spMkLst>
            <pc:docMk/>
            <pc:sldMk cId="1108715465" sldId="1563"/>
            <ac:spMk id="3" creationId="{F42F871A-D9B5-7A5E-DE70-0FEB99B3DDAD}"/>
          </ac:spMkLst>
        </pc:spChg>
        <pc:spChg chg="mod">
          <ac:chgData name="Praveen Namakkal Mohankumar" userId="8059d15b-4f8c-44f0-86d6-597a7b49ae19" providerId="ADAL" clId="{639B9A30-5717-284E-8C2D-D84908385EA1}" dt="2024-12-11T12:30:03.968" v="291" actId="20577"/>
          <ac:spMkLst>
            <pc:docMk/>
            <pc:sldMk cId="1108715465" sldId="1563"/>
            <ac:spMk id="8" creationId="{47517DEE-B026-D705-E53A-FDD8EBA8923E}"/>
          </ac:spMkLst>
        </pc:spChg>
        <pc:spChg chg="mod">
          <ac:chgData name="Praveen Namakkal Mohankumar" userId="8059d15b-4f8c-44f0-86d6-597a7b49ae19" providerId="ADAL" clId="{639B9A30-5717-284E-8C2D-D84908385EA1}" dt="2024-12-11T12:47:38.108" v="797" actId="1036"/>
          <ac:spMkLst>
            <pc:docMk/>
            <pc:sldMk cId="1108715465" sldId="1563"/>
            <ac:spMk id="9" creationId="{39636082-08B5-0598-7A44-D14931F93412}"/>
          </ac:spMkLst>
        </pc:spChg>
        <pc:spChg chg="mod">
          <ac:chgData name="Praveen Namakkal Mohankumar" userId="8059d15b-4f8c-44f0-86d6-597a7b49ae19" providerId="ADAL" clId="{639B9A30-5717-284E-8C2D-D84908385EA1}" dt="2024-12-11T12:47:38.108" v="797" actId="1036"/>
          <ac:spMkLst>
            <pc:docMk/>
            <pc:sldMk cId="1108715465" sldId="1563"/>
            <ac:spMk id="13" creationId="{87AB0147-3CC2-9768-E0D1-2ACA9B2FC062}"/>
          </ac:spMkLst>
        </pc:spChg>
        <pc:spChg chg="mod">
          <ac:chgData name="Praveen Namakkal Mohankumar" userId="8059d15b-4f8c-44f0-86d6-597a7b49ae19" providerId="ADAL" clId="{639B9A30-5717-284E-8C2D-D84908385EA1}" dt="2024-12-11T12:47:38.108" v="797" actId="1036"/>
          <ac:spMkLst>
            <pc:docMk/>
            <pc:sldMk cId="1108715465" sldId="1563"/>
            <ac:spMk id="17" creationId="{2E8A3A61-43E8-9786-E0EF-5CE643C02B81}"/>
          </ac:spMkLst>
        </pc:spChg>
        <pc:spChg chg="add del mod">
          <ac:chgData name="Praveen Namakkal Mohankumar" userId="8059d15b-4f8c-44f0-86d6-597a7b49ae19" providerId="ADAL" clId="{639B9A30-5717-284E-8C2D-D84908385EA1}" dt="2024-12-11T12:47:08.006" v="756" actId="21"/>
          <ac:spMkLst>
            <pc:docMk/>
            <pc:sldMk cId="1108715465" sldId="1563"/>
            <ac:spMk id="19" creationId="{BD666641-C123-0898-D91C-91825B53534C}"/>
          </ac:spMkLst>
        </pc:spChg>
        <pc:spChg chg="del mod">
          <ac:chgData name="Praveen Namakkal Mohankumar" userId="8059d15b-4f8c-44f0-86d6-597a7b49ae19" providerId="ADAL" clId="{639B9A30-5717-284E-8C2D-D84908385EA1}" dt="2024-12-11T12:45:09.061" v="648" actId="478"/>
          <ac:spMkLst>
            <pc:docMk/>
            <pc:sldMk cId="1108715465" sldId="1563"/>
            <ac:spMk id="20" creationId="{18F24182-3B16-7E2A-6E4A-C638D416B034}"/>
          </ac:spMkLst>
        </pc:spChg>
        <pc:spChg chg="mod">
          <ac:chgData name="Praveen Namakkal Mohankumar" userId="8059d15b-4f8c-44f0-86d6-597a7b49ae19" providerId="ADAL" clId="{639B9A30-5717-284E-8C2D-D84908385EA1}" dt="2024-12-11T12:47:38.108" v="797" actId="1036"/>
          <ac:spMkLst>
            <pc:docMk/>
            <pc:sldMk cId="1108715465" sldId="1563"/>
            <ac:spMk id="21" creationId="{35554417-9DF0-310A-B3CF-C36B85D6F510}"/>
          </ac:spMkLst>
        </pc:spChg>
        <pc:spChg chg="mod">
          <ac:chgData name="Praveen Namakkal Mohankumar" userId="8059d15b-4f8c-44f0-86d6-597a7b49ae19" providerId="ADAL" clId="{639B9A30-5717-284E-8C2D-D84908385EA1}" dt="2024-12-11T12:47:38.108" v="797" actId="1036"/>
          <ac:spMkLst>
            <pc:docMk/>
            <pc:sldMk cId="1108715465" sldId="1563"/>
            <ac:spMk id="23" creationId="{AA420DCC-95CF-5F80-9876-017AA5D1CA64}"/>
          </ac:spMkLst>
        </pc:spChg>
        <pc:spChg chg="del">
          <ac:chgData name="Praveen Namakkal Mohankumar" userId="8059d15b-4f8c-44f0-86d6-597a7b49ae19" providerId="ADAL" clId="{639B9A30-5717-284E-8C2D-D84908385EA1}" dt="2024-12-11T12:46:00.860" v="692" actId="478"/>
          <ac:spMkLst>
            <pc:docMk/>
            <pc:sldMk cId="1108715465" sldId="1563"/>
            <ac:spMk id="31" creationId="{42E89474-2B21-C4FD-C8D5-869E64067C4A}"/>
          </ac:spMkLst>
        </pc:spChg>
        <pc:spChg chg="add del mod">
          <ac:chgData name="Praveen Namakkal Mohankumar" userId="8059d15b-4f8c-44f0-86d6-597a7b49ae19" providerId="ADAL" clId="{639B9A30-5717-284E-8C2D-D84908385EA1}" dt="2024-12-11T12:47:08.006" v="756" actId="21"/>
          <ac:spMkLst>
            <pc:docMk/>
            <pc:sldMk cId="1108715465" sldId="1563"/>
            <ac:spMk id="32" creationId="{EAB1C6C0-47D5-4A47-3FA3-E4A10CCD4ABD}"/>
          </ac:spMkLst>
        </pc:spChg>
        <pc:spChg chg="del mod">
          <ac:chgData name="Praveen Namakkal Mohankumar" userId="8059d15b-4f8c-44f0-86d6-597a7b49ae19" providerId="ADAL" clId="{639B9A30-5717-284E-8C2D-D84908385EA1}" dt="2024-12-11T12:45:35.421" v="652" actId="478"/>
          <ac:spMkLst>
            <pc:docMk/>
            <pc:sldMk cId="1108715465" sldId="1563"/>
            <ac:spMk id="34" creationId="{7F70684A-2657-4680-174E-1EC5F8743A75}"/>
          </ac:spMkLst>
        </pc:spChg>
        <pc:picChg chg="del">
          <ac:chgData name="Praveen Namakkal Mohankumar" userId="8059d15b-4f8c-44f0-86d6-597a7b49ae19" providerId="ADAL" clId="{639B9A30-5717-284E-8C2D-D84908385EA1}" dt="2024-12-11T12:26:54.702" v="247" actId="478"/>
          <ac:picMkLst>
            <pc:docMk/>
            <pc:sldMk cId="1108715465" sldId="1563"/>
            <ac:picMk id="16" creationId="{B96C9A12-E69E-6C2C-2F5B-601C0FA2447E}"/>
          </ac:picMkLst>
        </pc:picChg>
        <pc:cxnChg chg="add del mod">
          <ac:chgData name="Praveen Namakkal Mohankumar" userId="8059d15b-4f8c-44f0-86d6-597a7b49ae19" providerId="ADAL" clId="{639B9A30-5717-284E-8C2D-D84908385EA1}" dt="2024-12-11T12:47:08.006" v="756" actId="21"/>
          <ac:cxnSpMkLst>
            <pc:docMk/>
            <pc:sldMk cId="1108715465" sldId="1563"/>
            <ac:cxnSpMk id="2" creationId="{18C23495-711F-24DB-D79B-D00A938C8D2D}"/>
          </ac:cxnSpMkLst>
        </pc:cxnChg>
        <pc:cxnChg chg="add del mod">
          <ac:chgData name="Praveen Namakkal Mohankumar" userId="8059d15b-4f8c-44f0-86d6-597a7b49ae19" providerId="ADAL" clId="{639B9A30-5717-284E-8C2D-D84908385EA1}" dt="2024-12-11T12:47:08.006" v="756" actId="21"/>
          <ac:cxnSpMkLst>
            <pc:docMk/>
            <pc:sldMk cId="1108715465" sldId="1563"/>
            <ac:cxnSpMk id="3" creationId="{58CA3DB4-8755-AF21-AA5D-98A943723044}"/>
          </ac:cxnSpMkLst>
        </pc:cxnChg>
        <pc:cxnChg chg="add del mod">
          <ac:chgData name="Praveen Namakkal Mohankumar" userId="8059d15b-4f8c-44f0-86d6-597a7b49ae19" providerId="ADAL" clId="{639B9A30-5717-284E-8C2D-D84908385EA1}" dt="2024-12-11T12:47:08.006" v="756" actId="21"/>
          <ac:cxnSpMkLst>
            <pc:docMk/>
            <pc:sldMk cId="1108715465" sldId="1563"/>
            <ac:cxnSpMk id="5" creationId="{BB5E601E-C24E-CABF-8340-5D7740CA07D8}"/>
          </ac:cxnSpMkLst>
        </pc:cxnChg>
        <pc:cxnChg chg="add del mod">
          <ac:chgData name="Praveen Namakkal Mohankumar" userId="8059d15b-4f8c-44f0-86d6-597a7b49ae19" providerId="ADAL" clId="{639B9A30-5717-284E-8C2D-D84908385EA1}" dt="2024-12-11T12:47:08.006" v="756" actId="21"/>
          <ac:cxnSpMkLst>
            <pc:docMk/>
            <pc:sldMk cId="1108715465" sldId="1563"/>
            <ac:cxnSpMk id="6" creationId="{5EE70480-9014-A11F-0135-2BBE81CF6128}"/>
          </ac:cxnSpMkLst>
        </pc:cxnChg>
        <pc:cxnChg chg="add del mod">
          <ac:chgData name="Praveen Namakkal Mohankumar" userId="8059d15b-4f8c-44f0-86d6-597a7b49ae19" providerId="ADAL" clId="{639B9A30-5717-284E-8C2D-D84908385EA1}" dt="2024-12-11T12:47:08.006" v="756" actId="21"/>
          <ac:cxnSpMkLst>
            <pc:docMk/>
            <pc:sldMk cId="1108715465" sldId="1563"/>
            <ac:cxnSpMk id="10" creationId="{6876064C-7E20-AB10-FA7B-210F8175BF31}"/>
          </ac:cxnSpMkLst>
        </pc:cxnChg>
        <pc:cxnChg chg="mod">
          <ac:chgData name="Praveen Namakkal Mohankumar" userId="8059d15b-4f8c-44f0-86d6-597a7b49ae19" providerId="ADAL" clId="{639B9A30-5717-284E-8C2D-D84908385EA1}" dt="2024-12-11T12:47:38.108" v="797" actId="1036"/>
          <ac:cxnSpMkLst>
            <pc:docMk/>
            <pc:sldMk cId="1108715465" sldId="1563"/>
            <ac:cxnSpMk id="25" creationId="{CA69CB4B-0FC2-7D1F-732A-45858C3D6A22}"/>
          </ac:cxnSpMkLst>
        </pc:cxnChg>
        <pc:cxnChg chg="del">
          <ac:chgData name="Praveen Namakkal Mohankumar" userId="8059d15b-4f8c-44f0-86d6-597a7b49ae19" providerId="ADAL" clId="{639B9A30-5717-284E-8C2D-D84908385EA1}" dt="2024-12-11T12:45:22.508" v="650" actId="478"/>
          <ac:cxnSpMkLst>
            <pc:docMk/>
            <pc:sldMk cId="1108715465" sldId="1563"/>
            <ac:cxnSpMk id="33" creationId="{1D9C4B61-F028-1032-3876-81B291939FB5}"/>
          </ac:cxnSpMkLst>
        </pc:cxnChg>
      </pc:sldChg>
      <pc:sldChg chg="addSp delSp modSp add del mod modTransition delAnim modShow modNotesTx">
        <pc:chgData name="Praveen Namakkal Mohankumar" userId="8059d15b-4f8c-44f0-86d6-597a7b49ae19" providerId="ADAL" clId="{639B9A30-5717-284E-8C2D-D84908385EA1}" dt="2024-12-12T15:27:03.766" v="1416" actId="2696"/>
        <pc:sldMkLst>
          <pc:docMk/>
          <pc:sldMk cId="1317239799" sldId="1564"/>
        </pc:sldMkLst>
        <pc:spChg chg="add mod">
          <ac:chgData name="Praveen Namakkal Mohankumar" userId="8059d15b-4f8c-44f0-86d6-597a7b49ae19" providerId="ADAL" clId="{639B9A30-5717-284E-8C2D-D84908385EA1}" dt="2024-12-12T03:45:40.912" v="1303" actId="1076"/>
          <ac:spMkLst>
            <pc:docMk/>
            <pc:sldMk cId="1317239799" sldId="1564"/>
            <ac:spMk id="2" creationId="{36F798F2-171D-CA64-885C-BEF9507FCE4E}"/>
          </ac:spMkLst>
        </pc:spChg>
        <pc:spChg chg="del">
          <ac:chgData name="Praveen Namakkal Mohankumar" userId="8059d15b-4f8c-44f0-86d6-597a7b49ae19" providerId="ADAL" clId="{639B9A30-5717-284E-8C2D-D84908385EA1}" dt="2024-12-12T03:24:06.999" v="1245" actId="478"/>
          <ac:spMkLst>
            <pc:docMk/>
            <pc:sldMk cId="1317239799" sldId="1564"/>
            <ac:spMk id="6" creationId="{9D2FD2A3-D986-45EF-3BE3-C5B5A2058358}"/>
          </ac:spMkLst>
        </pc:spChg>
        <pc:spChg chg="mod">
          <ac:chgData name="Praveen Namakkal Mohankumar" userId="8059d15b-4f8c-44f0-86d6-597a7b49ae19" providerId="ADAL" clId="{639B9A30-5717-284E-8C2D-D84908385EA1}" dt="2024-12-12T03:24:01.501" v="1244" actId="1076"/>
          <ac:spMkLst>
            <pc:docMk/>
            <pc:sldMk cId="1317239799" sldId="1564"/>
            <ac:spMk id="8" creationId="{E6CEBA95-E37D-A0A4-F6F4-1443FE17D43F}"/>
          </ac:spMkLst>
        </pc:spChg>
        <pc:spChg chg="del">
          <ac:chgData name="Praveen Namakkal Mohankumar" userId="8059d15b-4f8c-44f0-86d6-597a7b49ae19" providerId="ADAL" clId="{639B9A30-5717-284E-8C2D-D84908385EA1}" dt="2024-12-12T03:23:55.142" v="1241" actId="478"/>
          <ac:spMkLst>
            <pc:docMk/>
            <pc:sldMk cId="1317239799" sldId="1564"/>
            <ac:spMk id="9" creationId="{B6C31D2E-8F1C-63DD-E9EE-20933F3DCF15}"/>
          </ac:spMkLst>
        </pc:spChg>
        <pc:spChg chg="del">
          <ac:chgData name="Praveen Namakkal Mohankumar" userId="8059d15b-4f8c-44f0-86d6-597a7b49ae19" providerId="ADAL" clId="{639B9A30-5717-284E-8C2D-D84908385EA1}" dt="2024-12-12T03:24:06.999" v="1245" actId="478"/>
          <ac:spMkLst>
            <pc:docMk/>
            <pc:sldMk cId="1317239799" sldId="1564"/>
            <ac:spMk id="10" creationId="{03030500-4C4D-942B-FAD7-EED619DA10BF}"/>
          </ac:spMkLst>
        </pc:spChg>
        <pc:spChg chg="mod">
          <ac:chgData name="Praveen Namakkal Mohankumar" userId="8059d15b-4f8c-44f0-86d6-597a7b49ae19" providerId="ADAL" clId="{639B9A30-5717-284E-8C2D-D84908385EA1}" dt="2024-12-11T12:38:24.063" v="386" actId="14100"/>
          <ac:spMkLst>
            <pc:docMk/>
            <pc:sldMk cId="1317239799" sldId="1564"/>
            <ac:spMk id="11" creationId="{F96D69C4-D187-F224-9776-6E4AABA6CB71}"/>
          </ac:spMkLst>
        </pc:spChg>
        <pc:spChg chg="del">
          <ac:chgData name="Praveen Namakkal Mohankumar" userId="8059d15b-4f8c-44f0-86d6-597a7b49ae19" providerId="ADAL" clId="{639B9A30-5717-284E-8C2D-D84908385EA1}" dt="2024-12-12T03:24:06.999" v="1245" actId="478"/>
          <ac:spMkLst>
            <pc:docMk/>
            <pc:sldMk cId="1317239799" sldId="1564"/>
            <ac:spMk id="12" creationId="{CC3CC5BE-F896-2EC9-A17F-AFA3A94754CB}"/>
          </ac:spMkLst>
        </pc:spChg>
        <pc:spChg chg="del">
          <ac:chgData name="Praveen Namakkal Mohankumar" userId="8059d15b-4f8c-44f0-86d6-597a7b49ae19" providerId="ADAL" clId="{639B9A30-5717-284E-8C2D-D84908385EA1}" dt="2024-12-12T03:45:30.425" v="1300" actId="478"/>
          <ac:spMkLst>
            <pc:docMk/>
            <pc:sldMk cId="1317239799" sldId="1564"/>
            <ac:spMk id="14" creationId="{92EFAF68-CC7C-EBC2-024E-D14C654D3BEF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16" creationId="{653D843D-2B96-68D0-AFE0-AEB89742DFCC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17" creationId="{E5BE6E6E-B857-06C2-C364-AD001D8D8254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18" creationId="{D5517241-B5C3-39B1-1D2F-2F02A523E91E}"/>
          </ac:spMkLst>
        </pc:spChg>
        <pc:spChg chg="del">
          <ac:chgData name="Praveen Namakkal Mohankumar" userId="8059d15b-4f8c-44f0-86d6-597a7b49ae19" providerId="ADAL" clId="{639B9A30-5717-284E-8C2D-D84908385EA1}" dt="2024-12-12T03:24:06.999" v="1245" actId="478"/>
          <ac:spMkLst>
            <pc:docMk/>
            <pc:sldMk cId="1317239799" sldId="1564"/>
            <ac:spMk id="19" creationId="{0BAD486D-AC30-39AE-73A6-A4513D1DE119}"/>
          </ac:spMkLst>
        </pc:spChg>
        <pc:spChg chg="del">
          <ac:chgData name="Praveen Namakkal Mohankumar" userId="8059d15b-4f8c-44f0-86d6-597a7b49ae19" providerId="ADAL" clId="{639B9A30-5717-284E-8C2D-D84908385EA1}" dt="2024-12-12T03:45:30.425" v="1300" actId="478"/>
          <ac:spMkLst>
            <pc:docMk/>
            <pc:sldMk cId="1317239799" sldId="1564"/>
            <ac:spMk id="20" creationId="{6ED23E3B-7F0A-C35E-B924-777935FEAE5E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22" creationId="{1E474297-DEB5-510D-3A8B-ABAF8C2FCA4F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23" creationId="{848B7C6F-A229-30FB-F9E1-F8F7348B0D6E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24" creationId="{589B960E-20EC-9F54-429B-368A5D259D7D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26" creationId="{509B51BA-E3A9-B600-0844-63AB17DF2E6C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30" creationId="{8E839675-76AF-04F3-72B1-4CC7DB1D22C8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32" creationId="{0688D18A-7A9C-65F0-15CE-369A2AF38859}"/>
          </ac:spMkLst>
        </pc:spChg>
        <pc:spChg chg="del">
          <ac:chgData name="Praveen Namakkal Mohankumar" userId="8059d15b-4f8c-44f0-86d6-597a7b49ae19" providerId="ADAL" clId="{639B9A30-5717-284E-8C2D-D84908385EA1}" dt="2024-12-12T03:23:54.110" v="1240" actId="478"/>
          <ac:spMkLst>
            <pc:docMk/>
            <pc:sldMk cId="1317239799" sldId="1564"/>
            <ac:spMk id="33" creationId="{00A8B0ED-B6D4-E704-A7D3-7BB4E8DB6E88}"/>
          </ac:spMkLst>
        </pc:spChg>
        <pc:graphicFrameChg chg="del mod">
          <ac:chgData name="Praveen Namakkal Mohankumar" userId="8059d15b-4f8c-44f0-86d6-597a7b49ae19" providerId="ADAL" clId="{639B9A30-5717-284E-8C2D-D84908385EA1}" dt="2024-12-12T03:23:59.151" v="1242" actId="478"/>
          <ac:graphicFrameMkLst>
            <pc:docMk/>
            <pc:sldMk cId="1317239799" sldId="1564"/>
            <ac:graphicFrameMk id="13" creationId="{7833FB68-D30E-9CB3-4E28-B6A025FBC1A5}"/>
          </ac:graphicFrameMkLst>
        </pc:graphicFrameChg>
        <pc:picChg chg="del">
          <ac:chgData name="Praveen Namakkal Mohankumar" userId="8059d15b-4f8c-44f0-86d6-597a7b49ae19" providerId="ADAL" clId="{639B9A30-5717-284E-8C2D-D84908385EA1}" dt="2024-12-11T12:38:11.267" v="373" actId="478"/>
          <ac:picMkLst>
            <pc:docMk/>
            <pc:sldMk cId="1317239799" sldId="1564"/>
            <ac:picMk id="5" creationId="{B0D2E5E3-C7B7-177D-9ECB-2EA583743E3A}"/>
          </ac:picMkLst>
        </pc:picChg>
        <pc:picChg chg="add mod">
          <ac:chgData name="Praveen Namakkal Mohankumar" userId="8059d15b-4f8c-44f0-86d6-597a7b49ae19" providerId="ADAL" clId="{639B9A30-5717-284E-8C2D-D84908385EA1}" dt="2024-12-12T03:47:46.108" v="1324" actId="1076"/>
          <ac:picMkLst>
            <pc:docMk/>
            <pc:sldMk cId="1317239799" sldId="1564"/>
            <ac:picMk id="4098" creationId="{F6CD372F-673D-56F1-0D95-95521518DD5E}"/>
          </ac:picMkLst>
        </pc:picChg>
        <pc:picChg chg="add mod">
          <ac:chgData name="Praveen Namakkal Mohankumar" userId="8059d15b-4f8c-44f0-86d6-597a7b49ae19" providerId="ADAL" clId="{639B9A30-5717-284E-8C2D-D84908385EA1}" dt="2024-12-12T03:47:52.127" v="1326" actId="1076"/>
          <ac:picMkLst>
            <pc:docMk/>
            <pc:sldMk cId="1317239799" sldId="1564"/>
            <ac:picMk id="4100" creationId="{FB1AA8AF-5051-7176-246B-4B30C476FB71}"/>
          </ac:picMkLst>
        </pc:picChg>
        <pc:picChg chg="add del mod">
          <ac:chgData name="Praveen Namakkal Mohankumar" userId="8059d15b-4f8c-44f0-86d6-597a7b49ae19" providerId="ADAL" clId="{639B9A30-5717-284E-8C2D-D84908385EA1}" dt="2024-12-12T03:47:34.330" v="1320" actId="478"/>
          <ac:picMkLst>
            <pc:docMk/>
            <pc:sldMk cId="1317239799" sldId="1564"/>
            <ac:picMk id="4102" creationId="{E07258F9-2B95-C761-CD0F-50C80FFA0B33}"/>
          </ac:picMkLst>
        </pc:picChg>
      </pc:sldChg>
      <pc:sldChg chg="addSp delSp modSp add mod modTransition delAnim modNotesTx">
        <pc:chgData name="Praveen Namakkal Mohankumar" userId="8059d15b-4f8c-44f0-86d6-597a7b49ae19" providerId="ADAL" clId="{639B9A30-5717-284E-8C2D-D84908385EA1}" dt="2024-12-12T17:25:36.686" v="1743" actId="1076"/>
        <pc:sldMkLst>
          <pc:docMk/>
          <pc:sldMk cId="1104876537" sldId="1565"/>
        </pc:sldMkLst>
        <pc:spChg chg="add mod">
          <ac:chgData name="Praveen Namakkal Mohankumar" userId="8059d15b-4f8c-44f0-86d6-597a7b49ae19" providerId="ADAL" clId="{639B9A30-5717-284E-8C2D-D84908385EA1}" dt="2024-12-12T17:25:36.686" v="1743" actId="1076"/>
          <ac:spMkLst>
            <pc:docMk/>
            <pc:sldMk cId="1104876537" sldId="1565"/>
            <ac:spMk id="2" creationId="{0B00E22C-2B54-80DB-26D9-DE6D4352D8FD}"/>
          </ac:spMkLst>
        </pc:spChg>
        <pc:spChg chg="add">
          <ac:chgData name="Praveen Namakkal Mohankumar" userId="8059d15b-4f8c-44f0-86d6-597a7b49ae19" providerId="ADAL" clId="{639B9A30-5717-284E-8C2D-D84908385EA1}" dt="2024-12-12T02:53:55.375" v="1184"/>
          <ac:spMkLst>
            <pc:docMk/>
            <pc:sldMk cId="1104876537" sldId="1565"/>
            <ac:spMk id="2" creationId="{4D0A9AFB-7C72-0F46-A281-7586851AA8C9}"/>
          </ac:spMkLst>
        </pc:spChg>
        <pc:spChg chg="add del mod">
          <ac:chgData name="Praveen Namakkal Mohankumar" userId="8059d15b-4f8c-44f0-86d6-597a7b49ae19" providerId="ADAL" clId="{639B9A30-5717-284E-8C2D-D84908385EA1}" dt="2024-12-12T02:54:38.949" v="1197" actId="478"/>
          <ac:spMkLst>
            <pc:docMk/>
            <pc:sldMk cId="1104876537" sldId="1565"/>
            <ac:spMk id="3" creationId="{4C092E9F-77DD-1AA7-1D5C-6A4B5CEA1012}"/>
          </ac:spMkLst>
        </pc:spChg>
        <pc:spChg chg="add">
          <ac:chgData name="Praveen Namakkal Mohankumar" userId="8059d15b-4f8c-44f0-86d6-597a7b49ae19" providerId="ADAL" clId="{639B9A30-5717-284E-8C2D-D84908385EA1}" dt="2024-12-12T02:57:32.553" v="1199"/>
          <ac:spMkLst>
            <pc:docMk/>
            <pc:sldMk cId="1104876537" sldId="1565"/>
            <ac:spMk id="4" creationId="{D6192417-B41A-3755-5BD7-601458AEC108}"/>
          </ac:spMkLst>
        </pc:spChg>
        <pc:spChg chg="add del">
          <ac:chgData name="Praveen Namakkal Mohankumar" userId="8059d15b-4f8c-44f0-86d6-597a7b49ae19" providerId="ADAL" clId="{639B9A30-5717-284E-8C2D-D84908385EA1}" dt="2024-12-12T02:58:03.988" v="1207" actId="478"/>
          <ac:spMkLst>
            <pc:docMk/>
            <pc:sldMk cId="1104876537" sldId="1565"/>
            <ac:spMk id="5" creationId="{1E3AF967-6A54-6FE1-5CC8-289D53AB09F9}"/>
          </ac:spMkLst>
        </pc:spChg>
        <pc:spChg chg="del">
          <ac:chgData name="Praveen Namakkal Mohankumar" userId="8059d15b-4f8c-44f0-86d6-597a7b49ae19" providerId="ADAL" clId="{639B9A30-5717-284E-8C2D-D84908385EA1}" dt="2024-12-12T02:49:47.109" v="1172" actId="478"/>
          <ac:spMkLst>
            <pc:docMk/>
            <pc:sldMk cId="1104876537" sldId="1565"/>
            <ac:spMk id="6" creationId="{C807E2B3-FBEA-5F5C-8BC3-490240EB796F}"/>
          </ac:spMkLst>
        </pc:spChg>
        <pc:spChg chg="mod">
          <ac:chgData name="Praveen Namakkal Mohankumar" userId="8059d15b-4f8c-44f0-86d6-597a7b49ae19" providerId="ADAL" clId="{639B9A30-5717-284E-8C2D-D84908385EA1}" dt="2024-12-12T15:27:10.028" v="1419" actId="20577"/>
          <ac:spMkLst>
            <pc:docMk/>
            <pc:sldMk cId="1104876537" sldId="1565"/>
            <ac:spMk id="8" creationId="{FB774202-3491-CF82-E9E0-D54F8DB4695A}"/>
          </ac:spMkLst>
        </pc:spChg>
        <pc:spChg chg="del">
          <ac:chgData name="Praveen Namakkal Mohankumar" userId="8059d15b-4f8c-44f0-86d6-597a7b49ae19" providerId="ADAL" clId="{639B9A30-5717-284E-8C2D-D84908385EA1}" dt="2024-12-12T02:49:47.109" v="1172" actId="478"/>
          <ac:spMkLst>
            <pc:docMk/>
            <pc:sldMk cId="1104876537" sldId="1565"/>
            <ac:spMk id="9" creationId="{75239578-8055-77C2-4399-F55049F6D4CC}"/>
          </ac:spMkLst>
        </pc:spChg>
        <pc:spChg chg="del">
          <ac:chgData name="Praveen Namakkal Mohankumar" userId="8059d15b-4f8c-44f0-86d6-597a7b49ae19" providerId="ADAL" clId="{639B9A30-5717-284E-8C2D-D84908385EA1}" dt="2024-12-12T02:49:47.109" v="1172" actId="478"/>
          <ac:spMkLst>
            <pc:docMk/>
            <pc:sldMk cId="1104876537" sldId="1565"/>
            <ac:spMk id="10" creationId="{AC1E3C6B-75C2-5801-F003-2C64573D43E3}"/>
          </ac:spMkLst>
        </pc:spChg>
        <pc:spChg chg="del">
          <ac:chgData name="Praveen Namakkal Mohankumar" userId="8059d15b-4f8c-44f0-86d6-597a7b49ae19" providerId="ADAL" clId="{639B9A30-5717-284E-8C2D-D84908385EA1}" dt="2024-12-12T15:27:07.851" v="1417" actId="478"/>
          <ac:spMkLst>
            <pc:docMk/>
            <pc:sldMk cId="1104876537" sldId="1565"/>
            <ac:spMk id="11" creationId="{6317DFEB-BFF3-0466-E532-B2D264EED925}"/>
          </ac:spMkLst>
        </pc:spChg>
        <pc:spChg chg="del">
          <ac:chgData name="Praveen Namakkal Mohankumar" userId="8059d15b-4f8c-44f0-86d6-597a7b49ae19" providerId="ADAL" clId="{639B9A30-5717-284E-8C2D-D84908385EA1}" dt="2024-12-12T02:49:47.109" v="1172" actId="478"/>
          <ac:spMkLst>
            <pc:docMk/>
            <pc:sldMk cId="1104876537" sldId="1565"/>
            <ac:spMk id="12" creationId="{B6921D97-643C-5CCF-0FCE-D16E7A19971A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15" creationId="{546EADC1-012B-3093-021A-727234B64AD2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17" creationId="{5043767C-1030-E3CA-607B-D395D266D3CE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18" creationId="{D4D91ACA-C393-FC66-D462-90E36C133166}"/>
          </ac:spMkLst>
        </pc:spChg>
        <pc:spChg chg="del">
          <ac:chgData name="Praveen Namakkal Mohankumar" userId="8059d15b-4f8c-44f0-86d6-597a7b49ae19" providerId="ADAL" clId="{639B9A30-5717-284E-8C2D-D84908385EA1}" dt="2024-12-12T02:49:47.109" v="1172" actId="478"/>
          <ac:spMkLst>
            <pc:docMk/>
            <pc:sldMk cId="1104876537" sldId="1565"/>
            <ac:spMk id="19" creationId="{962922D4-87CD-7142-8E79-3D2B3CE98233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22" creationId="{0CD11E26-5803-2DFC-0E91-C19DC5AEEC03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23" creationId="{D3C90F62-0717-8212-F0C7-501D88C6A379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24" creationId="{892F4B5F-2A73-8F77-361C-E01B931E8E46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26" creationId="{EFE1FAF4-C753-D912-1090-7670501A821E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30" creationId="{2554ED30-B1AC-8CB6-2EE0-02EFE2DDC295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32" creationId="{554C511B-E101-B0CC-1030-5EEFBF37ED44}"/>
          </ac:spMkLst>
        </pc:spChg>
        <pc:spChg chg="del">
          <ac:chgData name="Praveen Namakkal Mohankumar" userId="8059d15b-4f8c-44f0-86d6-597a7b49ae19" providerId="ADAL" clId="{639B9A30-5717-284E-8C2D-D84908385EA1}" dt="2024-12-12T02:49:36.009" v="1170" actId="478"/>
          <ac:spMkLst>
            <pc:docMk/>
            <pc:sldMk cId="1104876537" sldId="1565"/>
            <ac:spMk id="33" creationId="{4F3D4903-58F0-DA60-0BB1-F96CFE3099E7}"/>
          </ac:spMkLst>
        </pc:spChg>
        <pc:graphicFrameChg chg="del">
          <ac:chgData name="Praveen Namakkal Mohankumar" userId="8059d15b-4f8c-44f0-86d6-597a7b49ae19" providerId="ADAL" clId="{639B9A30-5717-284E-8C2D-D84908385EA1}" dt="2024-12-12T02:49:40.281" v="1171" actId="478"/>
          <ac:graphicFrameMkLst>
            <pc:docMk/>
            <pc:sldMk cId="1104876537" sldId="1565"/>
            <ac:graphicFrameMk id="13" creationId="{C67E3D1B-E724-927D-6804-9DA57DF90293}"/>
          </ac:graphicFrameMkLst>
        </pc:graphicFrameChg>
        <pc:picChg chg="add del mod">
          <ac:chgData name="Praveen Namakkal Mohankumar" userId="8059d15b-4f8c-44f0-86d6-597a7b49ae19" providerId="ADAL" clId="{639B9A30-5717-284E-8C2D-D84908385EA1}" dt="2024-12-12T02:52:12.422" v="1176" actId="478"/>
          <ac:picMkLst>
            <pc:docMk/>
            <pc:sldMk cId="1104876537" sldId="1565"/>
            <ac:picMk id="1026" creationId="{648F3F25-B2C0-6771-227C-05ECDE465494}"/>
          </ac:picMkLst>
        </pc:picChg>
        <pc:picChg chg="add del mod">
          <ac:chgData name="Praveen Namakkal Mohankumar" userId="8059d15b-4f8c-44f0-86d6-597a7b49ae19" providerId="ADAL" clId="{639B9A30-5717-284E-8C2D-D84908385EA1}" dt="2024-12-12T02:53:40.151" v="1180" actId="478"/>
          <ac:picMkLst>
            <pc:docMk/>
            <pc:sldMk cId="1104876537" sldId="1565"/>
            <ac:picMk id="1028" creationId="{76862E73-2A82-6A5A-C9D5-BDA1950FD45C}"/>
          </ac:picMkLst>
        </pc:picChg>
        <pc:picChg chg="add">
          <ac:chgData name="Praveen Namakkal Mohankumar" userId="8059d15b-4f8c-44f0-86d6-597a7b49ae19" providerId="ADAL" clId="{639B9A30-5717-284E-8C2D-D84908385EA1}" dt="2024-12-12T02:53:55.375" v="1184"/>
          <ac:picMkLst>
            <pc:docMk/>
            <pc:sldMk cId="1104876537" sldId="1565"/>
            <ac:picMk id="1030" creationId="{27F58E11-51FE-23F8-582A-59026DE9F2D9}"/>
          </ac:picMkLst>
        </pc:picChg>
        <pc:picChg chg="add del mod">
          <ac:chgData name="Praveen Namakkal Mohankumar" userId="8059d15b-4f8c-44f0-86d6-597a7b49ae19" providerId="ADAL" clId="{639B9A30-5717-284E-8C2D-D84908385EA1}" dt="2024-12-12T17:25:18.308" v="1730" actId="1036"/>
          <ac:picMkLst>
            <pc:docMk/>
            <pc:sldMk cId="1104876537" sldId="1565"/>
            <ac:picMk id="1032" creationId="{84B7CC73-6305-1F5F-02CF-DFBBCE9CFBB9}"/>
          </ac:picMkLst>
        </pc:picChg>
        <pc:picChg chg="add">
          <ac:chgData name="Praveen Namakkal Mohankumar" userId="8059d15b-4f8c-44f0-86d6-597a7b49ae19" providerId="ADAL" clId="{639B9A30-5717-284E-8C2D-D84908385EA1}" dt="2024-12-12T02:57:32.553" v="1199"/>
          <ac:picMkLst>
            <pc:docMk/>
            <pc:sldMk cId="1104876537" sldId="1565"/>
            <ac:picMk id="1034" creationId="{35A5B252-7958-E3C7-E1E3-531DE9C39FC1}"/>
          </ac:picMkLst>
        </pc:picChg>
        <pc:picChg chg="add mod">
          <ac:chgData name="Praveen Namakkal Mohankumar" userId="8059d15b-4f8c-44f0-86d6-597a7b49ae19" providerId="ADAL" clId="{639B9A30-5717-284E-8C2D-D84908385EA1}" dt="2024-12-12T17:25:18.308" v="1730" actId="1036"/>
          <ac:picMkLst>
            <pc:docMk/>
            <pc:sldMk cId="1104876537" sldId="1565"/>
            <ac:picMk id="1036" creationId="{1382C42A-444C-743E-169D-A3885A0B8FCE}"/>
          </ac:picMkLst>
        </pc:picChg>
      </pc:sldChg>
      <pc:sldChg chg="addSp delSp modSp add del mod modTransition delAnim modShow">
        <pc:chgData name="Praveen Namakkal Mohankumar" userId="8059d15b-4f8c-44f0-86d6-597a7b49ae19" providerId="ADAL" clId="{639B9A30-5717-284E-8C2D-D84908385EA1}" dt="2024-12-12T17:12:51.297" v="1604" actId="2696"/>
        <pc:sldMkLst>
          <pc:docMk/>
          <pc:sldMk cId="3864017504" sldId="1566"/>
        </pc:sldMkLst>
        <pc:spChg chg="add mod">
          <ac:chgData name="Praveen Namakkal Mohankumar" userId="8059d15b-4f8c-44f0-86d6-597a7b49ae19" providerId="ADAL" clId="{639B9A30-5717-284E-8C2D-D84908385EA1}" dt="2024-12-11T12:40:06.536" v="431" actId="1076"/>
          <ac:spMkLst>
            <pc:docMk/>
            <pc:sldMk cId="3864017504" sldId="1566"/>
            <ac:spMk id="2" creationId="{8FEDC9D5-949B-414C-E8D3-3B23BE10A288}"/>
          </ac:spMkLst>
        </pc:spChg>
        <pc:spChg chg="add mod">
          <ac:chgData name="Praveen Namakkal Mohankumar" userId="8059d15b-4f8c-44f0-86d6-597a7b49ae19" providerId="ADAL" clId="{639B9A30-5717-284E-8C2D-D84908385EA1}" dt="2024-12-11T12:40:11.473" v="436" actId="20577"/>
          <ac:spMkLst>
            <pc:docMk/>
            <pc:sldMk cId="3864017504" sldId="1566"/>
            <ac:spMk id="3" creationId="{BF6CE22E-8062-AAC0-DCC6-1A77EC28E4B2}"/>
          </ac:spMkLst>
        </pc:spChg>
        <pc:spChg chg="add mod">
          <ac:chgData name="Praveen Namakkal Mohankumar" userId="8059d15b-4f8c-44f0-86d6-597a7b49ae19" providerId="ADAL" clId="{639B9A30-5717-284E-8C2D-D84908385EA1}" dt="2024-12-11T12:40:16.661" v="439" actId="20577"/>
          <ac:spMkLst>
            <pc:docMk/>
            <pc:sldMk cId="3864017504" sldId="1566"/>
            <ac:spMk id="4" creationId="{722A443C-70C5-50B7-DF01-16E432ABD357}"/>
          </ac:spMkLst>
        </pc:spChg>
        <pc:spChg chg="del">
          <ac:chgData name="Praveen Namakkal Mohankumar" userId="8059d15b-4f8c-44f0-86d6-597a7b49ae19" providerId="ADAL" clId="{639B9A30-5717-284E-8C2D-D84908385EA1}" dt="2024-12-11T12:40:19.228" v="440" actId="478"/>
          <ac:spMkLst>
            <pc:docMk/>
            <pc:sldMk cId="3864017504" sldId="1566"/>
            <ac:spMk id="6" creationId="{8CD4E8C0-EA8B-F51F-F1C8-2947364CC049}"/>
          </ac:spMkLst>
        </pc:spChg>
        <pc:spChg chg="mod">
          <ac:chgData name="Praveen Namakkal Mohankumar" userId="8059d15b-4f8c-44f0-86d6-597a7b49ae19" providerId="ADAL" clId="{639B9A30-5717-284E-8C2D-D84908385EA1}" dt="2024-12-11T12:39:33.836" v="421" actId="20577"/>
          <ac:spMkLst>
            <pc:docMk/>
            <pc:sldMk cId="3864017504" sldId="1566"/>
            <ac:spMk id="8" creationId="{3FF8C075-22FA-CB00-D6F6-C5A664B13683}"/>
          </ac:spMkLst>
        </pc:spChg>
        <pc:spChg chg="del">
          <ac:chgData name="Praveen Namakkal Mohankumar" userId="8059d15b-4f8c-44f0-86d6-597a7b49ae19" providerId="ADAL" clId="{639B9A30-5717-284E-8C2D-D84908385EA1}" dt="2024-12-11T12:40:20.943" v="441" actId="478"/>
          <ac:spMkLst>
            <pc:docMk/>
            <pc:sldMk cId="3864017504" sldId="1566"/>
            <ac:spMk id="9" creationId="{F658DE8E-484B-CA6A-BBC2-5636C8FB2336}"/>
          </ac:spMkLst>
        </pc:spChg>
        <pc:spChg chg="del">
          <ac:chgData name="Praveen Namakkal Mohankumar" userId="8059d15b-4f8c-44f0-86d6-597a7b49ae19" providerId="ADAL" clId="{639B9A30-5717-284E-8C2D-D84908385EA1}" dt="2024-12-11T12:40:23.131" v="442" actId="478"/>
          <ac:spMkLst>
            <pc:docMk/>
            <pc:sldMk cId="3864017504" sldId="1566"/>
            <ac:spMk id="10" creationId="{7194BA59-F18C-CB2C-D36F-6EE3B8969B13}"/>
          </ac:spMkLst>
        </pc:spChg>
        <pc:spChg chg="del mod">
          <ac:chgData name="Praveen Namakkal Mohankumar" userId="8059d15b-4f8c-44f0-86d6-597a7b49ae19" providerId="ADAL" clId="{639B9A30-5717-284E-8C2D-D84908385EA1}" dt="2024-12-11T12:40:26.461" v="444" actId="478"/>
          <ac:spMkLst>
            <pc:docMk/>
            <pc:sldMk cId="3864017504" sldId="1566"/>
            <ac:spMk id="11" creationId="{C91F688A-DB67-E819-1DAE-731BB918BE71}"/>
          </ac:spMkLst>
        </pc:spChg>
        <pc:spChg chg="del">
          <ac:chgData name="Praveen Namakkal Mohankumar" userId="8059d15b-4f8c-44f0-86d6-597a7b49ae19" providerId="ADAL" clId="{639B9A30-5717-284E-8C2D-D84908385EA1}" dt="2024-12-11T12:40:23.131" v="442" actId="478"/>
          <ac:spMkLst>
            <pc:docMk/>
            <pc:sldMk cId="3864017504" sldId="1566"/>
            <ac:spMk id="12" creationId="{F39FB0ED-C7E2-7131-D8B2-7DAECDEB5433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14" creationId="{722D7486-1442-1C12-1792-1B0146EA030D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15" creationId="{70583061-E044-BE72-EA6E-EA89C72D9743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16" creationId="{A0B1DFDC-33EA-16EE-4900-A81347AA234A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17" creationId="{AF691377-EFB8-ABD9-5C89-99E3F06BD033}"/>
          </ac:spMkLst>
        </pc:spChg>
        <pc:spChg chg="del">
          <ac:chgData name="Praveen Namakkal Mohankumar" userId="8059d15b-4f8c-44f0-86d6-597a7b49ae19" providerId="ADAL" clId="{639B9A30-5717-284E-8C2D-D84908385EA1}" dt="2024-12-11T12:40:23.131" v="442" actId="478"/>
          <ac:spMkLst>
            <pc:docMk/>
            <pc:sldMk cId="3864017504" sldId="1566"/>
            <ac:spMk id="19" creationId="{B89C0236-47AB-FD73-749C-B9C37E506BEA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22" creationId="{0D5DFD63-FA32-C20F-49CE-EB9550FF0113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24" creationId="{A44E326E-B72E-253D-93F3-F16D12574D42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26" creationId="{4BFB4363-32B3-F412-DD55-3F2F9F43153C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30" creationId="{68C85998-C1C5-DC64-C10A-929A78C8E13B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32" creationId="{29ECF27F-2C49-A731-37D5-8715136092EC}"/>
          </ac:spMkLst>
        </pc:spChg>
        <pc:spChg chg="del">
          <ac:chgData name="Praveen Namakkal Mohankumar" userId="8059d15b-4f8c-44f0-86d6-597a7b49ae19" providerId="ADAL" clId="{639B9A30-5717-284E-8C2D-D84908385EA1}" dt="2024-12-11T12:39:11.252" v="402" actId="478"/>
          <ac:spMkLst>
            <pc:docMk/>
            <pc:sldMk cId="3864017504" sldId="1566"/>
            <ac:spMk id="33" creationId="{0B8465D0-D123-E680-943E-5ED7353FD3AF}"/>
          </ac:spMkLst>
        </pc:spChg>
        <pc:graphicFrameChg chg="del">
          <ac:chgData name="Praveen Namakkal Mohankumar" userId="8059d15b-4f8c-44f0-86d6-597a7b49ae19" providerId="ADAL" clId="{639B9A30-5717-284E-8C2D-D84908385EA1}" dt="2024-12-11T12:39:14.498" v="403" actId="478"/>
          <ac:graphicFrameMkLst>
            <pc:docMk/>
            <pc:sldMk cId="3864017504" sldId="1566"/>
            <ac:graphicFrameMk id="13" creationId="{FA2483B7-A512-92BC-270A-CEA65F3B872B}"/>
          </ac:graphicFrameMkLst>
        </pc:graphicFrameChg>
      </pc:sldChg>
      <pc:sldChg chg="addSp delSp modSp add del mod modTransition">
        <pc:chgData name="Praveen Namakkal Mohankumar" userId="8059d15b-4f8c-44f0-86d6-597a7b49ae19" providerId="ADAL" clId="{639B9A30-5717-284E-8C2D-D84908385EA1}" dt="2024-12-12T17:34:49.155" v="1799" actId="2696"/>
        <pc:sldMkLst>
          <pc:docMk/>
          <pc:sldMk cId="2588986694" sldId="1567"/>
        </pc:sldMkLst>
        <pc:spChg chg="del">
          <ac:chgData name="Praveen Namakkal Mohankumar" userId="8059d15b-4f8c-44f0-86d6-597a7b49ae19" providerId="ADAL" clId="{639B9A30-5717-284E-8C2D-D84908385EA1}" dt="2024-12-11T12:40:42.630" v="446" actId="478"/>
          <ac:spMkLst>
            <pc:docMk/>
            <pc:sldMk cId="2588986694" sldId="1567"/>
            <ac:spMk id="2" creationId="{782765AF-3063-2A7B-1C90-F78A4F8722FC}"/>
          </ac:spMkLst>
        </pc:spChg>
        <pc:spChg chg="del">
          <ac:chgData name="Praveen Namakkal Mohankumar" userId="8059d15b-4f8c-44f0-86d6-597a7b49ae19" providerId="ADAL" clId="{639B9A30-5717-284E-8C2D-D84908385EA1}" dt="2024-12-11T12:40:42.630" v="446" actId="478"/>
          <ac:spMkLst>
            <pc:docMk/>
            <pc:sldMk cId="2588986694" sldId="1567"/>
            <ac:spMk id="3" creationId="{19F16A59-1A97-CFEA-224D-DBC149F0B8F6}"/>
          </ac:spMkLst>
        </pc:spChg>
        <pc:spChg chg="add mod">
          <ac:chgData name="Praveen Namakkal Mohankumar" userId="8059d15b-4f8c-44f0-86d6-597a7b49ae19" providerId="ADAL" clId="{639B9A30-5717-284E-8C2D-D84908385EA1}" dt="2024-12-12T17:34:47.938" v="1798" actId="478"/>
          <ac:spMkLst>
            <pc:docMk/>
            <pc:sldMk cId="2588986694" sldId="1567"/>
            <ac:spMk id="4" creationId="{0024D25E-D17B-FA25-CE27-2F513882F0F5}"/>
          </ac:spMkLst>
        </pc:spChg>
        <pc:spChg chg="del">
          <ac:chgData name="Praveen Namakkal Mohankumar" userId="8059d15b-4f8c-44f0-86d6-597a7b49ae19" providerId="ADAL" clId="{639B9A30-5717-284E-8C2D-D84908385EA1}" dt="2024-12-11T12:40:42.630" v="446" actId="478"/>
          <ac:spMkLst>
            <pc:docMk/>
            <pc:sldMk cId="2588986694" sldId="1567"/>
            <ac:spMk id="4" creationId="{DC0B7EBE-35BD-9C2C-A54A-1BE8D349E063}"/>
          </ac:spMkLst>
        </pc:spChg>
        <pc:spChg chg="del mod">
          <ac:chgData name="Praveen Namakkal Mohankumar" userId="8059d15b-4f8c-44f0-86d6-597a7b49ae19" providerId="ADAL" clId="{639B9A30-5717-284E-8C2D-D84908385EA1}" dt="2024-12-12T17:34:47.938" v="1798" actId="478"/>
          <ac:spMkLst>
            <pc:docMk/>
            <pc:sldMk cId="2588986694" sldId="1567"/>
            <ac:spMk id="8" creationId="{C624354B-5958-1596-2782-50279E431DBC}"/>
          </ac:spMkLst>
        </pc:spChg>
        <pc:picChg chg="mod">
          <ac:chgData name="Praveen Namakkal Mohankumar" userId="8059d15b-4f8c-44f0-86d6-597a7b49ae19" providerId="ADAL" clId="{639B9A30-5717-284E-8C2D-D84908385EA1}" dt="2024-12-12T17:30:11.717" v="1774" actId="1076"/>
          <ac:picMkLst>
            <pc:docMk/>
            <pc:sldMk cId="2588986694" sldId="1567"/>
            <ac:picMk id="3" creationId="{E7CAC814-BB07-837A-32AE-267DF5E38335}"/>
          </ac:picMkLst>
        </pc:picChg>
        <pc:picChg chg="del">
          <ac:chgData name="Praveen Namakkal Mohankumar" userId="8059d15b-4f8c-44f0-86d6-597a7b49ae19" providerId="ADAL" clId="{639B9A30-5717-284E-8C2D-D84908385EA1}" dt="2024-12-12T17:34:38.730" v="1776" actId="478"/>
          <ac:picMkLst>
            <pc:docMk/>
            <pc:sldMk cId="2588986694" sldId="1567"/>
            <ac:picMk id="5" creationId="{CEDB19DC-8DB2-D632-AE83-91C50146A7A2}"/>
          </ac:picMkLst>
        </pc:picChg>
      </pc:sldChg>
      <pc:sldChg chg="addSp delSp modSp add mod modTransition">
        <pc:chgData name="Praveen Namakkal Mohankumar" userId="8059d15b-4f8c-44f0-86d6-597a7b49ae19" providerId="ADAL" clId="{639B9A30-5717-284E-8C2D-D84908385EA1}" dt="2024-12-12T17:27:54.496" v="1773" actId="208"/>
        <pc:sldMkLst>
          <pc:docMk/>
          <pc:sldMk cId="1314051107" sldId="1568"/>
        </pc:sldMkLst>
        <pc:spChg chg="mod">
          <ac:chgData name="Praveen Namakkal Mohankumar" userId="8059d15b-4f8c-44f0-86d6-597a7b49ae19" providerId="ADAL" clId="{639B9A30-5717-284E-8C2D-D84908385EA1}" dt="2024-12-12T17:26:41.905" v="1759" actId="167"/>
          <ac:spMkLst>
            <pc:docMk/>
            <pc:sldMk cId="1314051107" sldId="1568"/>
            <ac:spMk id="6" creationId="{8CD80D48-9125-9A5C-C503-771D86695417}"/>
          </ac:spMkLst>
        </pc:spChg>
        <pc:spChg chg="mod">
          <ac:chgData name="Praveen Namakkal Mohankumar" userId="8059d15b-4f8c-44f0-86d6-597a7b49ae19" providerId="ADAL" clId="{639B9A30-5717-284E-8C2D-D84908385EA1}" dt="2024-12-11T12:41:26.091" v="510" actId="20577"/>
          <ac:spMkLst>
            <pc:docMk/>
            <pc:sldMk cId="1314051107" sldId="1568"/>
            <ac:spMk id="8" creationId="{DF95335E-2EA3-E616-9EBF-2B7AFDDEFF51}"/>
          </ac:spMkLst>
        </pc:spChg>
        <pc:spChg chg="mod">
          <ac:chgData name="Praveen Namakkal Mohankumar" userId="8059d15b-4f8c-44f0-86d6-597a7b49ae19" providerId="ADAL" clId="{639B9A30-5717-284E-8C2D-D84908385EA1}" dt="2024-12-12T17:27:54.496" v="1773" actId="208"/>
          <ac:spMkLst>
            <pc:docMk/>
            <pc:sldMk cId="1314051107" sldId="1568"/>
            <ac:spMk id="16" creationId="{28E50F68-A795-AB64-4381-069130CCCD11}"/>
          </ac:spMkLst>
        </pc:spChg>
        <pc:cxnChg chg="add del">
          <ac:chgData name="Praveen Namakkal Mohankumar" userId="8059d15b-4f8c-44f0-86d6-597a7b49ae19" providerId="ADAL" clId="{639B9A30-5717-284E-8C2D-D84908385EA1}" dt="2024-12-12T17:26:25.303" v="1756" actId="11529"/>
          <ac:cxnSpMkLst>
            <pc:docMk/>
            <pc:sldMk cId="1314051107" sldId="1568"/>
            <ac:cxnSpMk id="4" creationId="{446BD3B6-3794-847D-B4C9-35E0E219F8D6}"/>
          </ac:cxnSpMkLst>
        </pc:cxnChg>
        <pc:cxnChg chg="add mod">
          <ac:chgData name="Praveen Namakkal Mohankumar" userId="8059d15b-4f8c-44f0-86d6-597a7b49ae19" providerId="ADAL" clId="{639B9A30-5717-284E-8C2D-D84908385EA1}" dt="2024-12-12T17:27:13.471" v="1769" actId="1582"/>
          <ac:cxnSpMkLst>
            <pc:docMk/>
            <pc:sldMk cId="1314051107" sldId="1568"/>
            <ac:cxnSpMk id="11" creationId="{B8E64FA6-D55A-B558-9BC2-1C508AB51F49}"/>
          </ac:cxnSpMkLst>
        </pc:cxnChg>
      </pc:sldChg>
      <pc:sldChg chg="modSp add mod modTransition">
        <pc:chgData name="Praveen Namakkal Mohankumar" userId="8059d15b-4f8c-44f0-86d6-597a7b49ae19" providerId="ADAL" clId="{639B9A30-5717-284E-8C2D-D84908385EA1}" dt="2024-12-12T17:37:02.488" v="1822" actId="20577"/>
        <pc:sldMkLst>
          <pc:docMk/>
          <pc:sldMk cId="1864420837" sldId="1569"/>
        </pc:sldMkLst>
        <pc:spChg chg="mod">
          <ac:chgData name="Praveen Namakkal Mohankumar" userId="8059d15b-4f8c-44f0-86d6-597a7b49ae19" providerId="ADAL" clId="{639B9A30-5717-284E-8C2D-D84908385EA1}" dt="2024-12-12T17:37:02.488" v="1822" actId="20577"/>
          <ac:spMkLst>
            <pc:docMk/>
            <pc:sldMk cId="1864420837" sldId="1569"/>
            <ac:spMk id="8" creationId="{9B29A412-346A-3F0C-8989-559A4BB2B9D4}"/>
          </ac:spMkLst>
        </pc:spChg>
      </pc:sldChg>
      <pc:sldChg chg="modSp add mod modTransition">
        <pc:chgData name="Praveen Namakkal Mohankumar" userId="8059d15b-4f8c-44f0-86d6-597a7b49ae19" providerId="ADAL" clId="{639B9A30-5717-284E-8C2D-D84908385EA1}" dt="2024-12-12T03:54:37.924" v="1415"/>
        <pc:sldMkLst>
          <pc:docMk/>
          <pc:sldMk cId="4217506987" sldId="1570"/>
        </pc:sldMkLst>
        <pc:spChg chg="mod">
          <ac:chgData name="Praveen Namakkal Mohankumar" userId="8059d15b-4f8c-44f0-86d6-597a7b49ae19" providerId="ADAL" clId="{639B9A30-5717-284E-8C2D-D84908385EA1}" dt="2024-12-11T12:42:00.004" v="563" actId="20577"/>
          <ac:spMkLst>
            <pc:docMk/>
            <pc:sldMk cId="4217506987" sldId="1570"/>
            <ac:spMk id="8" creationId="{25906864-6994-9F54-5813-DD5D66BEAE7A}"/>
          </ac:spMkLst>
        </pc:spChg>
      </pc:sldChg>
      <pc:sldChg chg="addSp modSp add mod modTransition modAnim">
        <pc:chgData name="Praveen Namakkal Mohankumar" userId="8059d15b-4f8c-44f0-86d6-597a7b49ae19" providerId="ADAL" clId="{639B9A30-5717-284E-8C2D-D84908385EA1}" dt="2024-12-12T03:54:37.924" v="1415"/>
        <pc:sldMkLst>
          <pc:docMk/>
          <pc:sldMk cId="1613602400" sldId="1571"/>
        </pc:sldMkLst>
        <pc:spChg chg="add mod">
          <ac:chgData name="Praveen Namakkal Mohankumar" userId="8059d15b-4f8c-44f0-86d6-597a7b49ae19" providerId="ADAL" clId="{639B9A30-5717-284E-8C2D-D84908385EA1}" dt="2024-12-11T12:50:57.537" v="852" actId="1036"/>
          <ac:spMkLst>
            <pc:docMk/>
            <pc:sldMk cId="1613602400" sldId="1571"/>
            <ac:spMk id="4" creationId="{9572AA7A-B1AE-6CEF-AD7B-5D7B50F2D1D6}"/>
          </ac:spMkLst>
        </pc:spChg>
        <pc:spChg chg="mod">
          <ac:chgData name="Praveen Namakkal Mohankumar" userId="8059d15b-4f8c-44f0-86d6-597a7b49ae19" providerId="ADAL" clId="{639B9A30-5717-284E-8C2D-D84908385EA1}" dt="2024-12-11T12:42:35.755" v="595" actId="20577"/>
          <ac:spMkLst>
            <pc:docMk/>
            <pc:sldMk cId="1613602400" sldId="1571"/>
            <ac:spMk id="8" creationId="{DECFC534-1402-552C-081E-6E2CC473FF8C}"/>
          </ac:spMkLst>
        </pc:spChg>
        <pc:picChg chg="add mod">
          <ac:chgData name="Praveen Namakkal Mohankumar" userId="8059d15b-4f8c-44f0-86d6-597a7b49ae19" providerId="ADAL" clId="{639B9A30-5717-284E-8C2D-D84908385EA1}" dt="2024-12-11T12:50:19.972" v="838" actId="1076"/>
          <ac:picMkLst>
            <pc:docMk/>
            <pc:sldMk cId="1613602400" sldId="1571"/>
            <ac:picMk id="2" creationId="{814904D0-6E12-439D-15B8-F1DF91003F0E}"/>
          </ac:picMkLst>
        </pc:picChg>
      </pc:sldChg>
      <pc:sldChg chg="add del">
        <pc:chgData name="Praveen Namakkal Mohankumar" userId="8059d15b-4f8c-44f0-86d6-597a7b49ae19" providerId="ADAL" clId="{639B9A30-5717-284E-8C2D-D84908385EA1}" dt="2024-12-11T12:47:05.834" v="754"/>
        <pc:sldMkLst>
          <pc:docMk/>
          <pc:sldMk cId="1512549687" sldId="1572"/>
        </pc:sldMkLst>
      </pc:sldChg>
      <pc:sldChg chg="addSp delSp modSp add mod modTransition">
        <pc:chgData name="Praveen Namakkal Mohankumar" userId="8059d15b-4f8c-44f0-86d6-597a7b49ae19" providerId="ADAL" clId="{639B9A30-5717-284E-8C2D-D84908385EA1}" dt="2024-12-12T17:25:38.740" v="1744"/>
        <pc:sldMkLst>
          <pc:docMk/>
          <pc:sldMk cId="2242462374" sldId="1572"/>
        </pc:sldMkLst>
        <pc:spChg chg="add del mod">
          <ac:chgData name="Praveen Namakkal Mohankumar" userId="8059d15b-4f8c-44f0-86d6-597a7b49ae19" providerId="ADAL" clId="{639B9A30-5717-284E-8C2D-D84908385EA1}" dt="2024-12-12T03:22:43.723" v="1215" actId="478"/>
          <ac:spMkLst>
            <pc:docMk/>
            <pc:sldMk cId="2242462374" sldId="1572"/>
            <ac:spMk id="2" creationId="{1BC2553A-FA0C-3F4D-667C-E2E095057224}"/>
          </ac:spMkLst>
        </pc:spChg>
        <pc:spChg chg="add del mod">
          <ac:chgData name="Praveen Namakkal Mohankumar" userId="8059d15b-4f8c-44f0-86d6-597a7b49ae19" providerId="ADAL" clId="{639B9A30-5717-284E-8C2D-D84908385EA1}" dt="2024-12-12T17:18:45.096" v="1612" actId="11529"/>
          <ac:spMkLst>
            <pc:docMk/>
            <pc:sldMk cId="2242462374" sldId="1572"/>
            <ac:spMk id="3" creationId="{9F0F0D24-0F16-7971-32EE-C1B4C7AC3683}"/>
          </ac:spMkLst>
        </pc:spChg>
        <pc:spChg chg="add del mod">
          <ac:chgData name="Praveen Namakkal Mohankumar" userId="8059d15b-4f8c-44f0-86d6-597a7b49ae19" providerId="ADAL" clId="{639B9A30-5717-284E-8C2D-D84908385EA1}" dt="2024-12-12T17:19:40.952" v="1632" actId="478"/>
          <ac:spMkLst>
            <pc:docMk/>
            <pc:sldMk cId="2242462374" sldId="1572"/>
            <ac:spMk id="4" creationId="{BDECFC62-340F-6466-62BB-191CB860A8AB}"/>
          </ac:spMkLst>
        </pc:spChg>
        <pc:spChg chg="add mod">
          <ac:chgData name="Praveen Namakkal Mohankumar" userId="8059d15b-4f8c-44f0-86d6-597a7b49ae19" providerId="ADAL" clId="{639B9A30-5717-284E-8C2D-D84908385EA1}" dt="2024-12-12T17:25:03.591" v="1715" actId="1036"/>
          <ac:spMkLst>
            <pc:docMk/>
            <pc:sldMk cId="2242462374" sldId="1572"/>
            <ac:spMk id="5" creationId="{2BDCB92C-2F43-728B-AC55-464B5DD051E0}"/>
          </ac:spMkLst>
        </pc:spChg>
        <pc:spChg chg="add mod">
          <ac:chgData name="Praveen Namakkal Mohankumar" userId="8059d15b-4f8c-44f0-86d6-597a7b49ae19" providerId="ADAL" clId="{639B9A30-5717-284E-8C2D-D84908385EA1}" dt="2024-12-12T17:25:03.591" v="1715" actId="1036"/>
          <ac:spMkLst>
            <pc:docMk/>
            <pc:sldMk cId="2242462374" sldId="1572"/>
            <ac:spMk id="6" creationId="{17C6ABFD-C3E9-70E5-4C1B-958A50A9914F}"/>
          </ac:spMkLst>
        </pc:spChg>
        <pc:spChg chg="mod">
          <ac:chgData name="Praveen Namakkal Mohankumar" userId="8059d15b-4f8c-44f0-86d6-597a7b49ae19" providerId="ADAL" clId="{639B9A30-5717-284E-8C2D-D84908385EA1}" dt="2024-12-12T15:27:15.423" v="1425" actId="20577"/>
          <ac:spMkLst>
            <pc:docMk/>
            <pc:sldMk cId="2242462374" sldId="1572"/>
            <ac:spMk id="8" creationId="{4622CE45-4254-A298-20AA-20D1EF220EFA}"/>
          </ac:spMkLst>
        </pc:spChg>
        <pc:spChg chg="add mod">
          <ac:chgData name="Praveen Namakkal Mohankumar" userId="8059d15b-4f8c-44f0-86d6-597a7b49ae19" providerId="ADAL" clId="{639B9A30-5717-284E-8C2D-D84908385EA1}" dt="2024-12-12T17:25:38.740" v="1744"/>
          <ac:spMkLst>
            <pc:docMk/>
            <pc:sldMk cId="2242462374" sldId="1572"/>
            <ac:spMk id="9" creationId="{2FB55527-BFF7-6842-8D26-8FF392BF73E7}"/>
          </ac:spMkLst>
        </pc:spChg>
        <pc:spChg chg="del">
          <ac:chgData name="Praveen Namakkal Mohankumar" userId="8059d15b-4f8c-44f0-86d6-597a7b49ae19" providerId="ADAL" clId="{639B9A30-5717-284E-8C2D-D84908385EA1}" dt="2024-12-12T15:27:17.523" v="1426" actId="478"/>
          <ac:spMkLst>
            <pc:docMk/>
            <pc:sldMk cId="2242462374" sldId="1572"/>
            <ac:spMk id="11" creationId="{FE6312B3-18F3-3FD3-9180-BFAD5E77015A}"/>
          </ac:spMkLst>
        </pc:spChg>
        <pc:picChg chg="add del mod">
          <ac:chgData name="Praveen Namakkal Mohankumar" userId="8059d15b-4f8c-44f0-86d6-597a7b49ae19" providerId="ADAL" clId="{639B9A30-5717-284E-8C2D-D84908385EA1}" dt="2024-12-12T17:24:26.585" v="1692" actId="1440"/>
          <ac:picMkLst>
            <pc:docMk/>
            <pc:sldMk cId="2242462374" sldId="1572"/>
            <ac:picMk id="3074" creationId="{EAE720F9-C540-925B-7563-12E06CE9EC05}"/>
          </ac:picMkLst>
        </pc:picChg>
        <pc:picChg chg="add mod">
          <ac:chgData name="Praveen Namakkal Mohankumar" userId="8059d15b-4f8c-44f0-86d6-597a7b49ae19" providerId="ADAL" clId="{639B9A30-5717-284E-8C2D-D84908385EA1}" dt="2024-12-12T17:25:03.591" v="1715" actId="1036"/>
          <ac:picMkLst>
            <pc:docMk/>
            <pc:sldMk cId="2242462374" sldId="1572"/>
            <ac:picMk id="3076" creationId="{F77DF707-1B50-9EE3-536F-548C69F0ED44}"/>
          </ac:picMkLst>
        </pc:picChg>
      </pc:sldChg>
      <pc:sldChg chg="modSp add del mod">
        <pc:chgData name="Praveen Namakkal Mohankumar" userId="8059d15b-4f8c-44f0-86d6-597a7b49ae19" providerId="ADAL" clId="{639B9A30-5717-284E-8C2D-D84908385EA1}" dt="2024-12-11T12:44:31.105" v="613" actId="2696"/>
        <pc:sldMkLst>
          <pc:docMk/>
          <pc:sldMk cId="2709075620" sldId="1572"/>
        </pc:sldMkLst>
        <pc:spChg chg="mod">
          <ac:chgData name="Praveen Namakkal Mohankumar" userId="8059d15b-4f8c-44f0-86d6-597a7b49ae19" providerId="ADAL" clId="{639B9A30-5717-284E-8C2D-D84908385EA1}" dt="2024-12-11T12:44:27.977" v="612" actId="20577"/>
          <ac:spMkLst>
            <pc:docMk/>
            <pc:sldMk cId="2709075620" sldId="1572"/>
            <ac:spMk id="8" creationId="{880BA82E-2F6C-7112-B66E-D134D0CB0C39}"/>
          </ac:spMkLst>
        </pc:spChg>
      </pc:sldChg>
      <pc:sldChg chg="add">
        <pc:chgData name="Praveen Namakkal Mohankumar" userId="8059d15b-4f8c-44f0-86d6-597a7b49ae19" providerId="ADAL" clId="{639B9A30-5717-284E-8C2D-D84908385EA1}" dt="2024-12-12T17:34:36.497" v="1775" actId="2890"/>
        <pc:sldMkLst>
          <pc:docMk/>
          <pc:sldMk cId="2862649324" sldId="1573"/>
        </pc:sldMkLst>
      </pc:sldChg>
    </pc:docChg>
  </pc:docChgLst>
  <pc:docChgLst>
    <pc:chgData name="Ce Zhang" userId="S::zhangc1@uchicago.edu::30d22807-8b28-4301-8529-26ca09289d13" providerId="AD" clId="Web-{FA4D8DAC-62C2-4E68-B2C1-B1350570F982}"/>
    <pc:docChg chg="modSld">
      <pc:chgData name="Ce Zhang" userId="S::zhangc1@uchicago.edu::30d22807-8b28-4301-8529-26ca09289d13" providerId="AD" clId="Web-{FA4D8DAC-62C2-4E68-B2C1-B1350570F982}" dt="2024-12-04T02:38:43.329" v="1" actId="1076"/>
      <pc:docMkLst>
        <pc:docMk/>
      </pc:docMkLst>
      <pc:sldChg chg="modSp">
        <pc:chgData name="Ce Zhang" userId="S::zhangc1@uchicago.edu::30d22807-8b28-4301-8529-26ca09289d13" providerId="AD" clId="Web-{FA4D8DAC-62C2-4E68-B2C1-B1350570F982}" dt="2024-12-04T02:38:43.329" v="1" actId="1076"/>
        <pc:sldMkLst>
          <pc:docMk/>
          <pc:sldMk cId="1802044409" sldId="1487"/>
        </pc:sldMkLst>
      </pc:sldChg>
    </pc:docChg>
  </pc:docChgLst>
  <pc:docChgLst>
    <pc:chgData name="Yash Bhardwaj" userId="06d7013f-6877-407c-a342-2615ecb59a07" providerId="ADAL" clId="{E39E8C2B-180B-4965-AF20-B78FC6E7C23B}"/>
    <pc:docChg chg="modSld sldOrd">
      <pc:chgData name="Yash Bhardwaj" userId="06d7013f-6877-407c-a342-2615ecb59a07" providerId="ADAL" clId="{E39E8C2B-180B-4965-AF20-B78FC6E7C23B}" dt="2024-12-12T17:10:03.172" v="85" actId="20577"/>
      <pc:docMkLst>
        <pc:docMk/>
      </pc:docMkLst>
      <pc:sldChg chg="modSp mod">
        <pc:chgData name="Yash Bhardwaj" userId="06d7013f-6877-407c-a342-2615ecb59a07" providerId="ADAL" clId="{E39E8C2B-180B-4965-AF20-B78FC6E7C23B}" dt="2024-12-12T17:10:03.172" v="85" actId="20577"/>
        <pc:sldMkLst>
          <pc:docMk/>
          <pc:sldMk cId="327763926" sldId="1492"/>
        </pc:sldMkLst>
        <pc:spChg chg="mod">
          <ac:chgData name="Yash Bhardwaj" userId="06d7013f-6877-407c-a342-2615ecb59a07" providerId="ADAL" clId="{E39E8C2B-180B-4965-AF20-B78FC6E7C23B}" dt="2024-12-12T04:30:57.049" v="84" actId="1076"/>
          <ac:spMkLst>
            <pc:docMk/>
            <pc:sldMk cId="327763926" sldId="1492"/>
            <ac:spMk id="10" creationId="{1BA0E37E-48AB-F125-673E-9541C0153AEA}"/>
          </ac:spMkLst>
        </pc:spChg>
        <pc:spChg chg="mod">
          <ac:chgData name="Yash Bhardwaj" userId="06d7013f-6877-407c-a342-2615ecb59a07" providerId="ADAL" clId="{E39E8C2B-180B-4965-AF20-B78FC6E7C23B}" dt="2024-12-12T04:29:54.542" v="63" actId="20577"/>
          <ac:spMkLst>
            <pc:docMk/>
            <pc:sldMk cId="327763926" sldId="1492"/>
            <ac:spMk id="15" creationId="{2BC7B852-21C9-74CA-1CAB-928930814AAA}"/>
          </ac:spMkLst>
        </pc:spChg>
        <pc:spChg chg="mod">
          <ac:chgData name="Yash Bhardwaj" userId="06d7013f-6877-407c-a342-2615ecb59a07" providerId="ADAL" clId="{E39E8C2B-180B-4965-AF20-B78FC6E7C23B}" dt="2024-12-12T04:30:05.932" v="82" actId="20577"/>
          <ac:spMkLst>
            <pc:docMk/>
            <pc:sldMk cId="327763926" sldId="1492"/>
            <ac:spMk id="17" creationId="{A5CF839A-DFD7-379B-DD06-6D2A03059B93}"/>
          </ac:spMkLst>
        </pc:spChg>
        <pc:spChg chg="mod">
          <ac:chgData name="Yash Bhardwaj" userId="06d7013f-6877-407c-a342-2615ecb59a07" providerId="ADAL" clId="{E39E8C2B-180B-4965-AF20-B78FC6E7C23B}" dt="2024-12-12T17:10:03.172" v="85" actId="20577"/>
          <ac:spMkLst>
            <pc:docMk/>
            <pc:sldMk cId="327763926" sldId="1492"/>
            <ac:spMk id="19" creationId="{1EEEB57A-9811-5B91-BC65-F1D924EA132A}"/>
          </ac:spMkLst>
        </pc:spChg>
      </pc:sldChg>
      <pc:sldChg chg="modSp">
        <pc:chgData name="Yash Bhardwaj" userId="06d7013f-6877-407c-a342-2615ecb59a07" providerId="ADAL" clId="{E39E8C2B-180B-4965-AF20-B78FC6E7C23B}" dt="2024-12-12T04:28:48.254" v="56" actId="1076"/>
        <pc:sldMkLst>
          <pc:docMk/>
          <pc:sldMk cId="1317239799" sldId="1564"/>
        </pc:sldMkLst>
        <pc:picChg chg="mod">
          <ac:chgData name="Yash Bhardwaj" userId="06d7013f-6877-407c-a342-2615ecb59a07" providerId="ADAL" clId="{E39E8C2B-180B-4965-AF20-B78FC6E7C23B}" dt="2024-12-12T04:28:48.254" v="56" actId="1076"/>
          <ac:picMkLst>
            <pc:docMk/>
            <pc:sldMk cId="1317239799" sldId="1564"/>
            <ac:picMk id="4098" creationId="{F6CD372F-673D-56F1-0D95-95521518DD5E}"/>
          </ac:picMkLst>
        </pc:picChg>
      </pc:sldChg>
      <pc:sldChg chg="ord">
        <pc:chgData name="Yash Bhardwaj" userId="06d7013f-6877-407c-a342-2615ecb59a07" providerId="ADAL" clId="{E39E8C2B-180B-4965-AF20-B78FC6E7C23B}" dt="2024-12-12T04:24:34.713" v="1"/>
        <pc:sldMkLst>
          <pc:docMk/>
          <pc:sldMk cId="2588986694" sldId="1567"/>
        </pc:sldMkLst>
      </pc:sldChg>
      <pc:sldChg chg="ord">
        <pc:chgData name="Yash Bhardwaj" userId="06d7013f-6877-407c-a342-2615ecb59a07" providerId="ADAL" clId="{E39E8C2B-180B-4965-AF20-B78FC6E7C23B}" dt="2024-12-12T04:24:38.737" v="3"/>
        <pc:sldMkLst>
          <pc:docMk/>
          <pc:sldMk cId="1314051107" sldId="1568"/>
        </pc:sldMkLst>
      </pc:sldChg>
      <pc:sldChg chg="addSp modSp mod">
        <pc:chgData name="Yash Bhardwaj" userId="06d7013f-6877-407c-a342-2615ecb59a07" providerId="ADAL" clId="{E39E8C2B-180B-4965-AF20-B78FC6E7C23B}" dt="2024-12-12T04:25:39.867" v="54" actId="1076"/>
        <pc:sldMkLst>
          <pc:docMk/>
          <pc:sldMk cId="1864420837" sldId="1569"/>
        </pc:sldMkLst>
        <pc:spChg chg="add mod">
          <ac:chgData name="Yash Bhardwaj" userId="06d7013f-6877-407c-a342-2615ecb59a07" providerId="ADAL" clId="{E39E8C2B-180B-4965-AF20-B78FC6E7C23B}" dt="2024-12-12T04:25:39.867" v="54" actId="1076"/>
          <ac:spMkLst>
            <pc:docMk/>
            <pc:sldMk cId="1864420837" sldId="1569"/>
            <ac:spMk id="2" creationId="{A59F0ED9-C753-C27B-74B7-838824151257}"/>
          </ac:spMkLst>
        </pc:spChg>
      </pc:sldChg>
      <pc:sldChg chg="addSp modSp mod">
        <pc:chgData name="Yash Bhardwaj" userId="06d7013f-6877-407c-a342-2615ecb59a07" providerId="ADAL" clId="{E39E8C2B-180B-4965-AF20-B78FC6E7C23B}" dt="2024-12-12T04:25:36.323" v="53" actId="1076"/>
        <pc:sldMkLst>
          <pc:docMk/>
          <pc:sldMk cId="4217506987" sldId="1570"/>
        </pc:sldMkLst>
        <pc:spChg chg="add mod">
          <ac:chgData name="Yash Bhardwaj" userId="06d7013f-6877-407c-a342-2615ecb59a07" providerId="ADAL" clId="{E39E8C2B-180B-4965-AF20-B78FC6E7C23B}" dt="2024-12-12T04:25:36.323" v="53" actId="1076"/>
          <ac:spMkLst>
            <pc:docMk/>
            <pc:sldMk cId="4217506987" sldId="1570"/>
            <ac:spMk id="2" creationId="{CC319C61-94C5-1ECA-C5C9-7F5C67A7885A}"/>
          </ac:spMkLst>
        </pc:spChg>
      </pc:sldChg>
    </pc:docChg>
  </pc:docChgLst>
  <pc:docChgLst>
    <pc:chgData name="Yangze Lian" userId="S::yangzel@uchicago.edu::91b49c91-5eac-486b-b38a-bfcd165457bc" providerId="AD" clId="Web-{414ABFD9-C225-45D2-AD9B-09C06B6332D6}"/>
    <pc:docChg chg="modSld">
      <pc:chgData name="Yangze Lian" userId="S::yangzel@uchicago.edu::91b49c91-5eac-486b-b38a-bfcd165457bc" providerId="AD" clId="Web-{414ABFD9-C225-45D2-AD9B-09C06B6332D6}" dt="2024-03-31T22:18:33.192" v="39" actId="20577"/>
      <pc:docMkLst>
        <pc:docMk/>
      </pc:docMkLst>
      <pc:sldChg chg="addSp modSp mod setBg">
        <pc:chgData name="Yangze Lian" userId="S::yangzel@uchicago.edu::91b49c91-5eac-486b-b38a-bfcd165457bc" providerId="AD" clId="Web-{414ABFD9-C225-45D2-AD9B-09C06B6332D6}" dt="2024-03-31T22:17:37.519" v="8"/>
        <pc:sldMkLst>
          <pc:docMk/>
          <pc:sldMk cId="2419333608" sldId="1486"/>
        </pc:sldMkLst>
      </pc:sldChg>
      <pc:sldChg chg="modSp">
        <pc:chgData name="Yangze Lian" userId="S::yangzel@uchicago.edu::91b49c91-5eac-486b-b38a-bfcd165457bc" providerId="AD" clId="Web-{414ABFD9-C225-45D2-AD9B-09C06B6332D6}" dt="2024-03-31T22:18:33.192" v="39" actId="20577"/>
        <pc:sldMkLst>
          <pc:docMk/>
          <pc:sldMk cId="2434632518" sldId="1488"/>
        </pc:sldMkLst>
      </pc:sldChg>
    </pc:docChg>
  </pc:docChgLst>
  <pc:docChgLst>
    <pc:chgData name="Yangze Lian" userId="S::yangzel@uchicago.edu::91b49c91-5eac-486b-b38a-bfcd165457bc" providerId="AD" clId="Web-{DC9D808C-41FA-4B3A-9015-2164DA22379D}"/>
    <pc:docChg chg="modSld">
      <pc:chgData name="Yangze Lian" userId="S::yangzel@uchicago.edu::91b49c91-5eac-486b-b38a-bfcd165457bc" providerId="AD" clId="Web-{DC9D808C-41FA-4B3A-9015-2164DA22379D}" dt="2024-03-29T19:50:08.989" v="49" actId="20577"/>
      <pc:docMkLst>
        <pc:docMk/>
      </pc:docMkLst>
      <pc:sldChg chg="addSp delSp modSp">
        <pc:chgData name="Yangze Lian" userId="S::yangzel@uchicago.edu::91b49c91-5eac-486b-b38a-bfcd165457bc" providerId="AD" clId="Web-{DC9D808C-41FA-4B3A-9015-2164DA22379D}" dt="2024-03-29T19:50:08.989" v="49" actId="20577"/>
        <pc:sldMkLst>
          <pc:docMk/>
          <pc:sldMk cId="2419333608" sldId="1486"/>
        </pc:sldMkLst>
      </pc:sldChg>
    </pc:docChg>
  </pc:docChgLst>
  <pc:docChgLst>
    <pc:chgData name="Arushi Makraria" userId="S::arushimakraria@uchicago.edu::ffb34907-0c09-465a-a21e-7e23c3942e03" providerId="AD" clId="Web-{2BF23BBE-9231-44F3-3EAD-6C7F65133245}"/>
    <pc:docChg chg="modSld">
      <pc:chgData name="Arushi Makraria" userId="S::arushimakraria@uchicago.edu::ffb34907-0c09-465a-a21e-7e23c3942e03" providerId="AD" clId="Web-{2BF23BBE-9231-44F3-3EAD-6C7F65133245}" dt="2024-12-12T04:30:57.681" v="57" actId="1076"/>
      <pc:docMkLst>
        <pc:docMk/>
      </pc:docMkLst>
      <pc:sldChg chg="addSp modSp addAnim delAnim">
        <pc:chgData name="Arushi Makraria" userId="S::arushimakraria@uchicago.edu::ffb34907-0c09-465a-a21e-7e23c3942e03" providerId="AD" clId="Web-{2BF23BBE-9231-44F3-3EAD-6C7F65133245}" dt="2024-12-12T04:02:29.131" v="48" actId="20577"/>
        <pc:sldMkLst>
          <pc:docMk/>
          <pc:sldMk cId="1108715465" sldId="1563"/>
        </pc:sldMkLst>
        <pc:spChg chg="add mod">
          <ac:chgData name="Arushi Makraria" userId="S::arushimakraria@uchicago.edu::ffb34907-0c09-465a-a21e-7e23c3942e03" providerId="AD" clId="Web-{2BF23BBE-9231-44F3-3EAD-6C7F65133245}" dt="2024-12-12T03:25:47.910" v="10" actId="1076"/>
          <ac:spMkLst>
            <pc:docMk/>
            <pc:sldMk cId="1108715465" sldId="1563"/>
            <ac:spMk id="2" creationId="{DAA268CF-9112-534E-9FB0-B135F7905727}"/>
          </ac:spMkLst>
        </pc:spChg>
        <pc:spChg chg="add mod">
          <ac:chgData name="Arushi Makraria" userId="S::arushimakraria@uchicago.edu::ffb34907-0c09-465a-a21e-7e23c3942e03" providerId="AD" clId="Web-{2BF23BBE-9231-44F3-3EAD-6C7F65133245}" dt="2024-12-12T04:02:29.131" v="48" actId="20577"/>
          <ac:spMkLst>
            <pc:docMk/>
            <pc:sldMk cId="1108715465" sldId="1563"/>
            <ac:spMk id="3" creationId="{F42F871A-D9B5-7A5E-DE70-0FEB99B3DDAD}"/>
          </ac:spMkLst>
        </pc:spChg>
        <pc:spChg chg="mod">
          <ac:chgData name="Arushi Makraria" userId="S::arushimakraria@uchicago.edu::ffb34907-0c09-465a-a21e-7e23c3942e03" providerId="AD" clId="Web-{2BF23BBE-9231-44F3-3EAD-6C7F65133245}" dt="2024-12-12T03:24:50.173" v="1" actId="20577"/>
          <ac:spMkLst>
            <pc:docMk/>
            <pc:sldMk cId="1108715465" sldId="1563"/>
            <ac:spMk id="9" creationId="{39636082-08B5-0598-7A44-D14931F93412}"/>
          </ac:spMkLst>
        </pc:spChg>
        <pc:spChg chg="mod">
          <ac:chgData name="Arushi Makraria" userId="S::arushimakraria@uchicago.edu::ffb34907-0c09-465a-a21e-7e23c3942e03" providerId="AD" clId="Web-{2BF23BBE-9231-44F3-3EAD-6C7F65133245}" dt="2024-12-12T03:25:05.518" v="2" actId="1076"/>
          <ac:spMkLst>
            <pc:docMk/>
            <pc:sldMk cId="1108715465" sldId="1563"/>
            <ac:spMk id="17" creationId="{2E8A3A61-43E8-9786-E0EF-5CE643C02B81}"/>
          </ac:spMkLst>
        </pc:spChg>
        <pc:spChg chg="mod">
          <ac:chgData name="Arushi Makraria" userId="S::arushimakraria@uchicago.edu::ffb34907-0c09-465a-a21e-7e23c3942e03" providerId="AD" clId="Web-{2BF23BBE-9231-44F3-3EAD-6C7F65133245}" dt="2024-12-12T03:25:10.471" v="3" actId="1076"/>
          <ac:spMkLst>
            <pc:docMk/>
            <pc:sldMk cId="1108715465" sldId="1563"/>
            <ac:spMk id="29" creationId="{17DF08BC-C805-BA17-38E6-AFB01FE49D6A}"/>
          </ac:spMkLst>
        </pc:spChg>
      </pc:sldChg>
      <pc:sldChg chg="modSp">
        <pc:chgData name="Arushi Makraria" userId="S::arushimakraria@uchicago.edu::ffb34907-0c09-465a-a21e-7e23c3942e03" providerId="AD" clId="Web-{2BF23BBE-9231-44F3-3EAD-6C7F65133245}" dt="2024-12-12T04:09:42.458" v="55" actId="20577"/>
        <pc:sldMkLst>
          <pc:docMk/>
          <pc:sldMk cId="1613602400" sldId="1571"/>
        </pc:sldMkLst>
        <pc:spChg chg="mod">
          <ac:chgData name="Arushi Makraria" userId="S::arushimakraria@uchicago.edu::ffb34907-0c09-465a-a21e-7e23c3942e03" providerId="AD" clId="Web-{2BF23BBE-9231-44F3-3EAD-6C7F65133245}" dt="2024-12-12T04:09:42.458" v="55" actId="20577"/>
          <ac:spMkLst>
            <pc:docMk/>
            <pc:sldMk cId="1613602400" sldId="1571"/>
            <ac:spMk id="4" creationId="{9572AA7A-B1AE-6CEF-AD7B-5D7B50F2D1D6}"/>
          </ac:spMkLst>
        </pc:spChg>
      </pc:sldChg>
    </pc:docChg>
  </pc:docChgLst>
  <pc:docChgLst>
    <pc:chgData name="Yangze Lian" userId="S::yangzel@uchicago.edu::91b49c91-5eac-486b-b38a-bfcd165457bc" providerId="AD" clId="Web-{55EC91E8-6D46-E76E-9060-6E0F91017858}"/>
    <pc:docChg chg="modSld">
      <pc:chgData name="Yangze Lian" userId="S::yangzel@uchicago.edu::91b49c91-5eac-486b-b38a-bfcd165457bc" providerId="AD" clId="Web-{55EC91E8-6D46-E76E-9060-6E0F91017858}" dt="2024-12-07T15:14:52.446" v="4"/>
      <pc:docMkLst>
        <pc:docMk/>
      </pc:docMkLst>
      <pc:sldChg chg="modNotes">
        <pc:chgData name="Yangze Lian" userId="S::yangzel@uchicago.edu::91b49c91-5eac-486b-b38a-bfcd165457bc" providerId="AD" clId="Web-{55EC91E8-6D46-E76E-9060-6E0F91017858}" dt="2024-12-07T15:14:52.446" v="4"/>
        <pc:sldMkLst>
          <pc:docMk/>
          <pc:sldMk cId="4286724725" sldId="1536"/>
        </pc:sldMkLst>
      </pc:sldChg>
    </pc:docChg>
  </pc:docChgLst>
  <pc:docChgLst>
    <pc:chgData name="Praveen Namakkal Mohankumar" userId="S::praveenn@uchicago.edu::8059d15b-4f8c-44f0-86d6-597a7b49ae19" providerId="AD" clId="Web-{12B6DDC7-BA73-4887-8580-80C7692CFCE4}"/>
    <pc:docChg chg="modSld">
      <pc:chgData name="Praveen Namakkal Mohankumar" userId="S::praveenn@uchicago.edu::8059d15b-4f8c-44f0-86d6-597a7b49ae19" providerId="AD" clId="Web-{12B6DDC7-BA73-4887-8580-80C7692CFCE4}" dt="2024-04-15T17:45:36.801" v="14"/>
      <pc:docMkLst>
        <pc:docMk/>
      </pc:docMkLst>
      <pc:sldChg chg="mod modShow">
        <pc:chgData name="Praveen Namakkal Mohankumar" userId="S::praveenn@uchicago.edu::8059d15b-4f8c-44f0-86d6-597a7b49ae19" providerId="AD" clId="Web-{12B6DDC7-BA73-4887-8580-80C7692CFCE4}" dt="2024-04-15T17:44:05.845" v="0"/>
        <pc:sldMkLst>
          <pc:docMk/>
          <pc:sldMk cId="2434632518" sldId="1488"/>
        </pc:sldMkLst>
      </pc:sldChg>
      <pc:sldChg chg="addSp delSp modSp">
        <pc:chgData name="Praveen Namakkal Mohankumar" userId="S::praveenn@uchicago.edu::8059d15b-4f8c-44f0-86d6-597a7b49ae19" providerId="AD" clId="Web-{12B6DDC7-BA73-4887-8580-80C7692CFCE4}" dt="2024-04-15T17:45:36.801" v="14"/>
        <pc:sldMkLst>
          <pc:docMk/>
          <pc:sldMk cId="1265789524" sldId="1491"/>
        </pc:sldMkLst>
      </pc:sldChg>
    </pc:docChg>
  </pc:docChgLst>
  <pc:docChgLst>
    <pc:chgData name="Ce Zhang" userId="S::zhangc1@uchicago.edu::30d22807-8b28-4301-8529-26ca09289d13" providerId="AD" clId="Web-{6DD565B4-1B7F-4C97-AF6B-E1416A247870}"/>
    <pc:docChg chg="modSld">
      <pc:chgData name="Ce Zhang" userId="S::zhangc1@uchicago.edu::30d22807-8b28-4301-8529-26ca09289d13" providerId="AD" clId="Web-{6DD565B4-1B7F-4C97-AF6B-E1416A247870}" dt="2024-04-01T15:09:05.479" v="12" actId="20577"/>
      <pc:docMkLst>
        <pc:docMk/>
      </pc:docMkLst>
    </pc:docChg>
  </pc:docChgLst>
  <pc:docChgLst>
    <pc:chgData name="Yangze Lian" userId="S::yangzel@uchicago.edu::91b49c91-5eac-486b-b38a-bfcd165457bc" providerId="AD" clId="Web-{41F8207A-5414-4F99-B372-0D9ED5FD9AFB}"/>
    <pc:docChg chg="addSld modSld">
      <pc:chgData name="Yangze Lian" userId="S::yangzel@uchicago.edu::91b49c91-5eac-486b-b38a-bfcd165457bc" providerId="AD" clId="Web-{41F8207A-5414-4F99-B372-0D9ED5FD9AFB}" dt="2024-11-04T02:56:50.925" v="267" actId="20577"/>
      <pc:docMkLst>
        <pc:docMk/>
      </pc:docMkLst>
      <pc:sldChg chg="addSp modSp">
        <pc:chgData name="Yangze Lian" userId="S::yangzel@uchicago.edu::91b49c91-5eac-486b-b38a-bfcd165457bc" providerId="AD" clId="Web-{41F8207A-5414-4F99-B372-0D9ED5FD9AFB}" dt="2024-11-04T02:41:32.397" v="71" actId="20577"/>
        <pc:sldMkLst>
          <pc:docMk/>
          <pc:sldMk cId="3418825457" sldId="1497"/>
        </pc:sldMkLst>
      </pc:sldChg>
      <pc:sldChg chg="addSp delSp modSp">
        <pc:chgData name="Yangze Lian" userId="S::yangzel@uchicago.edu::91b49c91-5eac-486b-b38a-bfcd165457bc" providerId="AD" clId="Web-{41F8207A-5414-4F99-B372-0D9ED5FD9AFB}" dt="2024-11-04T02:44:39.105" v="171" actId="20577"/>
        <pc:sldMkLst>
          <pc:docMk/>
          <pc:sldMk cId="4176031940" sldId="1498"/>
        </pc:sldMkLst>
      </pc:sldChg>
      <pc:sldChg chg="modSp">
        <pc:chgData name="Yangze Lian" userId="S::yangzel@uchicago.edu::91b49c91-5eac-486b-b38a-bfcd165457bc" providerId="AD" clId="Web-{41F8207A-5414-4F99-B372-0D9ED5FD9AFB}" dt="2024-11-04T02:45:59.030" v="176" actId="20577"/>
        <pc:sldMkLst>
          <pc:docMk/>
          <pc:sldMk cId="1204942917" sldId="1499"/>
        </pc:sldMkLst>
      </pc:sldChg>
      <pc:sldChg chg="addSp modSp">
        <pc:chgData name="Yangze Lian" userId="S::yangzel@uchicago.edu::91b49c91-5eac-486b-b38a-bfcd165457bc" providerId="AD" clId="Web-{41F8207A-5414-4F99-B372-0D9ED5FD9AFB}" dt="2024-11-04T02:43:09.228" v="104" actId="1076"/>
        <pc:sldMkLst>
          <pc:docMk/>
          <pc:sldMk cId="3831898234" sldId="1503"/>
        </pc:sldMkLst>
      </pc:sldChg>
      <pc:sldChg chg="addSp modSp new">
        <pc:chgData name="Yangze Lian" userId="S::yangzel@uchicago.edu::91b49c91-5eac-486b-b38a-bfcd165457bc" providerId="AD" clId="Web-{41F8207A-5414-4F99-B372-0D9ED5FD9AFB}" dt="2024-11-04T02:56:50.925" v="267" actId="20577"/>
        <pc:sldMkLst>
          <pc:docMk/>
          <pc:sldMk cId="2917936891" sldId="1505"/>
        </pc:sldMkLst>
      </pc:sldChg>
    </pc:docChg>
  </pc:docChgLst>
  <pc:docChgLst>
    <pc:chgData name="Ce Zhang" userId="S::zhangc1@uchicago.edu::30d22807-8b28-4301-8529-26ca09289d13" providerId="AD" clId="Web-{7FFB1D24-BC13-4015-8E7B-A445B3D25E8A}"/>
    <pc:docChg chg="modSld">
      <pc:chgData name="Ce Zhang" userId="S::zhangc1@uchicago.edu::30d22807-8b28-4301-8529-26ca09289d13" providerId="AD" clId="Web-{7FFB1D24-BC13-4015-8E7B-A445B3D25E8A}" dt="2024-04-01T13:03:40.648" v="9"/>
      <pc:docMkLst>
        <pc:docMk/>
      </pc:docMkLst>
    </pc:docChg>
  </pc:docChgLst>
  <pc:docChgLst>
    <pc:chgData name="Ce Zhang" userId="S::zhangc1@uchicago.edu::30d22807-8b28-4301-8529-26ca09289d13" providerId="AD" clId="Web-{8187450C-DA93-429C-B6CA-4ACAEBA7E193}"/>
    <pc:docChg chg="modSld">
      <pc:chgData name="Ce Zhang" userId="S::zhangc1@uchicago.edu::30d22807-8b28-4301-8529-26ca09289d13" providerId="AD" clId="Web-{8187450C-DA93-429C-B6CA-4ACAEBA7E193}" dt="2024-03-31T23:57:55.889" v="145" actId="14100"/>
      <pc:docMkLst>
        <pc:docMk/>
      </pc:docMkLst>
      <pc:sldChg chg="addSp delSp modSp">
        <pc:chgData name="Ce Zhang" userId="S::zhangc1@uchicago.edu::30d22807-8b28-4301-8529-26ca09289d13" providerId="AD" clId="Web-{8187450C-DA93-429C-B6CA-4ACAEBA7E193}" dt="2024-03-31T23:57:55.889" v="145" actId="14100"/>
        <pc:sldMkLst>
          <pc:docMk/>
          <pc:sldMk cId="3133554447" sldId="1489"/>
        </pc:sldMkLst>
      </pc:sldChg>
    </pc:docChg>
  </pc:docChgLst>
  <pc:docChgLst>
    <pc:chgData name="Yangze Lian" userId="S::yangzel@uchicago.edu::91b49c91-5eac-486b-b38a-bfcd165457bc" providerId="AD" clId="Web-{572F7CF5-656B-4561-AADE-DCDAAA7B14FA}"/>
    <pc:docChg chg="modSld">
      <pc:chgData name="Yangze Lian" userId="S::yangzel@uchicago.edu::91b49c91-5eac-486b-b38a-bfcd165457bc" providerId="AD" clId="Web-{572F7CF5-656B-4561-AADE-DCDAAA7B14FA}" dt="2024-03-31T22:02:29.546" v="99" actId="1076"/>
      <pc:docMkLst>
        <pc:docMk/>
      </pc:docMkLst>
      <pc:sldChg chg="delSp modSp delAnim">
        <pc:chgData name="Yangze Lian" userId="S::yangzel@uchicago.edu::91b49c91-5eac-486b-b38a-bfcd165457bc" providerId="AD" clId="Web-{572F7CF5-656B-4561-AADE-DCDAAA7B14FA}" dt="2024-03-31T21:53:00.854" v="77" actId="20577"/>
        <pc:sldMkLst>
          <pc:docMk/>
          <pc:sldMk cId="2081014588" sldId="1485"/>
        </pc:sldMkLst>
      </pc:sldChg>
      <pc:sldChg chg="delSp modSp">
        <pc:chgData name="Yangze Lian" userId="S::yangzel@uchicago.edu::91b49c91-5eac-486b-b38a-bfcd165457bc" providerId="AD" clId="Web-{572F7CF5-656B-4561-AADE-DCDAAA7B14FA}" dt="2024-03-31T22:02:29.546" v="99" actId="1076"/>
        <pc:sldMkLst>
          <pc:docMk/>
          <pc:sldMk cId="2419333608" sldId="1486"/>
        </pc:sldMkLst>
      </pc:sldChg>
    </pc:docChg>
  </pc:docChgLst>
  <pc:docChgLst>
    <pc:chgData name="Yangze Lian" userId="S::yangzel@uchicago.edu::91b49c91-5eac-486b-b38a-bfcd165457bc" providerId="AD" clId="Web-{6EEE39B6-69FF-281B-4D93-CA68E3EB5581}"/>
    <pc:docChg chg="addSld delSld modSld sldOrd">
      <pc:chgData name="Yangze Lian" userId="S::yangzel@uchicago.edu::91b49c91-5eac-486b-b38a-bfcd165457bc" providerId="AD" clId="Web-{6EEE39B6-69FF-281B-4D93-CA68E3EB5581}" dt="2024-12-05T16:16:42.416" v="211" actId="20577"/>
      <pc:docMkLst>
        <pc:docMk/>
      </pc:docMkLst>
      <pc:sldChg chg="addSp delSp modSp new ord">
        <pc:chgData name="Yangze Lian" userId="S::yangzel@uchicago.edu::91b49c91-5eac-486b-b38a-bfcd165457bc" providerId="AD" clId="Web-{6EEE39B6-69FF-281B-4D93-CA68E3EB5581}" dt="2024-12-05T16:03:45.201" v="127"/>
        <pc:sldMkLst>
          <pc:docMk/>
          <pc:sldMk cId="108051086" sldId="1532"/>
        </pc:sldMkLst>
      </pc:sldChg>
      <pc:sldChg chg="modSp add replId">
        <pc:chgData name="Yangze Lian" userId="S::yangzel@uchicago.edu::91b49c91-5eac-486b-b38a-bfcd165457bc" providerId="AD" clId="Web-{6EEE39B6-69FF-281B-4D93-CA68E3EB5581}" dt="2024-12-05T16:16:42.416" v="211" actId="20577"/>
        <pc:sldMkLst>
          <pc:docMk/>
          <pc:sldMk cId="3747395131" sldId="1533"/>
        </pc:sldMkLst>
      </pc:sldChg>
      <pc:sldChg chg="addSp delSp modSp new del">
        <pc:chgData name="Yangze Lian" userId="S::yangzel@uchicago.edu::91b49c91-5eac-486b-b38a-bfcd165457bc" providerId="AD" clId="Web-{6EEE39B6-69FF-281B-4D93-CA68E3EB5581}" dt="2024-12-05T16:12:16.110" v="186"/>
        <pc:sldMkLst>
          <pc:docMk/>
          <pc:sldMk cId="792062327" sldId="1534"/>
        </pc:sldMkLst>
      </pc:sldChg>
    </pc:docChg>
  </pc:docChgLst>
  <pc:docChgLst>
    <pc:chgData name="Ce Zhang" userId="S::zhangc1@uchicago.edu::30d22807-8b28-4301-8529-26ca09289d13" providerId="AD" clId="Web-{993646CD-769D-4E70-8FFC-81534D247E2E}"/>
    <pc:docChg chg="modSld">
      <pc:chgData name="Ce Zhang" userId="S::zhangc1@uchicago.edu::30d22807-8b28-4301-8529-26ca09289d13" providerId="AD" clId="Web-{993646CD-769D-4E70-8FFC-81534D247E2E}" dt="2024-03-31T23:16:16.653" v="55" actId="20577"/>
      <pc:docMkLst>
        <pc:docMk/>
      </pc:docMkLst>
      <pc:sldChg chg="modSp">
        <pc:chgData name="Ce Zhang" userId="S::zhangc1@uchicago.edu::30d22807-8b28-4301-8529-26ca09289d13" providerId="AD" clId="Web-{993646CD-769D-4E70-8FFC-81534D247E2E}" dt="2024-03-31T23:16:16.653" v="55" actId="20577"/>
        <pc:sldMkLst>
          <pc:docMk/>
          <pc:sldMk cId="2081014588" sldId="1485"/>
        </pc:sldMkLst>
      </pc:sldChg>
    </pc:docChg>
  </pc:docChgLst>
  <pc:docChgLst>
    <pc:chgData name="Yangze Lian" userId="S::yangzel@uchicago.edu::91b49c91-5eac-486b-b38a-bfcd165457bc" providerId="AD" clId="Web-{7BD2E69D-92FA-4466-B3AD-198AB7C36CC6}"/>
    <pc:docChg chg="modSld">
      <pc:chgData name="Yangze Lian" userId="S::yangzel@uchicago.edu::91b49c91-5eac-486b-b38a-bfcd165457bc" providerId="AD" clId="Web-{7BD2E69D-92FA-4466-B3AD-198AB7C36CC6}" dt="2024-03-29T19:17:47.957" v="88" actId="20577"/>
      <pc:docMkLst>
        <pc:docMk/>
      </pc:docMkLst>
    </pc:docChg>
  </pc:docChgLst>
  <pc:docChgLst>
    <pc:chgData name="Praveen Namakkal Mohankumar" userId="8059d15b-4f8c-44f0-86d6-597a7b49ae19" providerId="ADAL" clId="{098D9D78-32D9-F64D-BB14-12E171AA144D}"/>
    <pc:docChg chg="undo custSel addSld delSld modSld sldOrd">
      <pc:chgData name="Praveen Namakkal Mohankumar" userId="8059d15b-4f8c-44f0-86d6-597a7b49ae19" providerId="ADAL" clId="{098D9D78-32D9-F64D-BB14-12E171AA144D}" dt="2024-03-31T23:01:27.358" v="1867" actId="20577"/>
      <pc:docMkLst>
        <pc:docMk/>
      </pc:docMkLst>
      <pc:sldChg chg="del">
        <pc:chgData name="Praveen Namakkal Mohankumar" userId="8059d15b-4f8c-44f0-86d6-597a7b49ae19" providerId="ADAL" clId="{098D9D78-32D9-F64D-BB14-12E171AA144D}" dt="2024-03-29T19:18:01.205" v="24" actId="2696"/>
        <pc:sldMkLst>
          <pc:docMk/>
          <pc:sldMk cId="0" sldId="258"/>
        </pc:sldMkLst>
      </pc:sldChg>
      <pc:sldChg chg="del">
        <pc:chgData name="Praveen Namakkal Mohankumar" userId="8059d15b-4f8c-44f0-86d6-597a7b49ae19" providerId="ADAL" clId="{098D9D78-32D9-F64D-BB14-12E171AA144D}" dt="2024-03-29T19:18:01.204" v="23" actId="2696"/>
        <pc:sldMkLst>
          <pc:docMk/>
          <pc:sldMk cId="0" sldId="261"/>
        </pc:sldMkLst>
      </pc:sldChg>
      <pc:sldChg chg="del">
        <pc:chgData name="Praveen Namakkal Mohankumar" userId="8059d15b-4f8c-44f0-86d6-597a7b49ae19" providerId="ADAL" clId="{098D9D78-32D9-F64D-BB14-12E171AA144D}" dt="2024-03-29T19:18:01.204" v="22" actId="2696"/>
        <pc:sldMkLst>
          <pc:docMk/>
          <pc:sldMk cId="0" sldId="262"/>
        </pc:sldMkLst>
      </pc:sldChg>
      <pc:sldChg chg="del">
        <pc:chgData name="Praveen Namakkal Mohankumar" userId="8059d15b-4f8c-44f0-86d6-597a7b49ae19" providerId="ADAL" clId="{098D9D78-32D9-F64D-BB14-12E171AA144D}" dt="2024-03-29T19:18:01.203" v="21" actId="2696"/>
        <pc:sldMkLst>
          <pc:docMk/>
          <pc:sldMk cId="0" sldId="263"/>
        </pc:sldMkLst>
      </pc:sldChg>
      <pc:sldChg chg="del">
        <pc:chgData name="Praveen Namakkal Mohankumar" userId="8059d15b-4f8c-44f0-86d6-597a7b49ae19" providerId="ADAL" clId="{098D9D78-32D9-F64D-BB14-12E171AA144D}" dt="2024-03-29T19:18:01.202" v="20" actId="2696"/>
        <pc:sldMkLst>
          <pc:docMk/>
          <pc:sldMk cId="0" sldId="264"/>
        </pc:sldMkLst>
      </pc:sldChg>
      <pc:sldChg chg="del">
        <pc:chgData name="Praveen Namakkal Mohankumar" userId="8059d15b-4f8c-44f0-86d6-597a7b49ae19" providerId="ADAL" clId="{098D9D78-32D9-F64D-BB14-12E171AA144D}" dt="2024-03-29T19:18:01.201" v="19" actId="2696"/>
        <pc:sldMkLst>
          <pc:docMk/>
          <pc:sldMk cId="0" sldId="266"/>
        </pc:sldMkLst>
      </pc:sldChg>
      <pc:sldChg chg="del">
        <pc:chgData name="Praveen Namakkal Mohankumar" userId="8059d15b-4f8c-44f0-86d6-597a7b49ae19" providerId="ADAL" clId="{098D9D78-32D9-F64D-BB14-12E171AA144D}" dt="2024-03-29T19:18:01.199" v="18" actId="2696"/>
        <pc:sldMkLst>
          <pc:docMk/>
          <pc:sldMk cId="0" sldId="267"/>
        </pc:sldMkLst>
      </pc:sldChg>
      <pc:sldChg chg="del">
        <pc:chgData name="Praveen Namakkal Mohankumar" userId="8059d15b-4f8c-44f0-86d6-597a7b49ae19" providerId="ADAL" clId="{098D9D78-32D9-F64D-BB14-12E171AA144D}" dt="2024-03-29T19:18:01.198" v="16" actId="2696"/>
        <pc:sldMkLst>
          <pc:docMk/>
          <pc:sldMk cId="0" sldId="268"/>
        </pc:sldMkLst>
      </pc:sldChg>
      <pc:sldChg chg="del">
        <pc:chgData name="Praveen Namakkal Mohankumar" userId="8059d15b-4f8c-44f0-86d6-597a7b49ae19" providerId="ADAL" clId="{098D9D78-32D9-F64D-BB14-12E171AA144D}" dt="2024-03-29T19:18:01.197" v="15" actId="2696"/>
        <pc:sldMkLst>
          <pc:docMk/>
          <pc:sldMk cId="0" sldId="269"/>
        </pc:sldMkLst>
      </pc:sldChg>
      <pc:sldChg chg="del">
        <pc:chgData name="Praveen Namakkal Mohankumar" userId="8059d15b-4f8c-44f0-86d6-597a7b49ae19" providerId="ADAL" clId="{098D9D78-32D9-F64D-BB14-12E171AA144D}" dt="2024-03-29T19:18:01.194" v="13" actId="2696"/>
        <pc:sldMkLst>
          <pc:docMk/>
          <pc:sldMk cId="0" sldId="270"/>
        </pc:sldMkLst>
      </pc:sldChg>
      <pc:sldChg chg="del">
        <pc:chgData name="Praveen Namakkal Mohankumar" userId="8059d15b-4f8c-44f0-86d6-597a7b49ae19" providerId="ADAL" clId="{098D9D78-32D9-F64D-BB14-12E171AA144D}" dt="2024-03-29T19:18:01.194" v="12" actId="2696"/>
        <pc:sldMkLst>
          <pc:docMk/>
          <pc:sldMk cId="0" sldId="271"/>
        </pc:sldMkLst>
      </pc:sldChg>
      <pc:sldChg chg="del">
        <pc:chgData name="Praveen Namakkal Mohankumar" userId="8059d15b-4f8c-44f0-86d6-597a7b49ae19" providerId="ADAL" clId="{098D9D78-32D9-F64D-BB14-12E171AA144D}" dt="2024-03-29T19:18:01.170" v="4" actId="2696"/>
        <pc:sldMkLst>
          <pc:docMk/>
          <pc:sldMk cId="2657704158" sldId="287"/>
        </pc:sldMkLst>
      </pc:sldChg>
      <pc:sldChg chg="del">
        <pc:chgData name="Praveen Namakkal Mohankumar" userId="8059d15b-4f8c-44f0-86d6-597a7b49ae19" providerId="ADAL" clId="{098D9D78-32D9-F64D-BB14-12E171AA144D}" dt="2024-03-29T19:18:01.191" v="9" actId="2696"/>
        <pc:sldMkLst>
          <pc:docMk/>
          <pc:sldMk cId="3093001392" sldId="299"/>
        </pc:sldMkLst>
      </pc:sldChg>
      <pc:sldChg chg="del">
        <pc:chgData name="Praveen Namakkal Mohankumar" userId="8059d15b-4f8c-44f0-86d6-597a7b49ae19" providerId="ADAL" clId="{098D9D78-32D9-F64D-BB14-12E171AA144D}" dt="2024-03-29T19:18:01.181" v="5" actId="2696"/>
        <pc:sldMkLst>
          <pc:docMk/>
          <pc:sldMk cId="247919485" sldId="300"/>
        </pc:sldMkLst>
      </pc:sldChg>
      <pc:sldChg chg="del">
        <pc:chgData name="Praveen Namakkal Mohankumar" userId="8059d15b-4f8c-44f0-86d6-597a7b49ae19" providerId="ADAL" clId="{098D9D78-32D9-F64D-BB14-12E171AA144D}" dt="2024-03-29T19:18:01.185" v="7" actId="2696"/>
        <pc:sldMkLst>
          <pc:docMk/>
          <pc:sldMk cId="2589520485" sldId="303"/>
        </pc:sldMkLst>
      </pc:sldChg>
      <pc:sldChg chg="del">
        <pc:chgData name="Praveen Namakkal Mohankumar" userId="8059d15b-4f8c-44f0-86d6-597a7b49ae19" providerId="ADAL" clId="{098D9D78-32D9-F64D-BB14-12E171AA144D}" dt="2024-03-29T19:18:01.184" v="6" actId="2696"/>
        <pc:sldMkLst>
          <pc:docMk/>
          <pc:sldMk cId="1022919470" sldId="304"/>
        </pc:sldMkLst>
      </pc:sldChg>
      <pc:sldChg chg="del">
        <pc:chgData name="Praveen Namakkal Mohankumar" userId="8059d15b-4f8c-44f0-86d6-597a7b49ae19" providerId="ADAL" clId="{098D9D78-32D9-F64D-BB14-12E171AA144D}" dt="2024-03-29T19:48:53.698" v="111" actId="2696"/>
        <pc:sldMkLst>
          <pc:docMk/>
          <pc:sldMk cId="1287102091" sldId="306"/>
        </pc:sldMkLst>
      </pc:sldChg>
      <pc:sldChg chg="del">
        <pc:chgData name="Praveen Namakkal Mohankumar" userId="8059d15b-4f8c-44f0-86d6-597a7b49ae19" providerId="ADAL" clId="{098D9D78-32D9-F64D-BB14-12E171AA144D}" dt="2024-03-29T19:18:01.208" v="27" actId="2696"/>
        <pc:sldMkLst>
          <pc:docMk/>
          <pc:sldMk cId="1494560048" sldId="371"/>
        </pc:sldMkLst>
      </pc:sldChg>
      <pc:sldChg chg="del">
        <pc:chgData name="Praveen Namakkal Mohankumar" userId="8059d15b-4f8c-44f0-86d6-597a7b49ae19" providerId="ADAL" clId="{098D9D78-32D9-F64D-BB14-12E171AA144D}" dt="2024-03-29T19:18:01.206" v="26" actId="2696"/>
        <pc:sldMkLst>
          <pc:docMk/>
          <pc:sldMk cId="674128186" sldId="377"/>
        </pc:sldMkLst>
      </pc:sldChg>
      <pc:sldChg chg="delSp modSp mod">
        <pc:chgData name="Praveen Namakkal Mohankumar" userId="8059d15b-4f8c-44f0-86d6-597a7b49ae19" providerId="ADAL" clId="{098D9D78-32D9-F64D-BB14-12E171AA144D}" dt="2024-03-29T19:18:44.390" v="57" actId="20577"/>
        <pc:sldMkLst>
          <pc:docMk/>
          <pc:sldMk cId="0" sldId="913"/>
        </pc:sldMkLst>
      </pc:sldChg>
      <pc:sldChg chg="del">
        <pc:chgData name="Praveen Namakkal Mohankumar" userId="8059d15b-4f8c-44f0-86d6-597a7b49ae19" providerId="ADAL" clId="{098D9D78-32D9-F64D-BB14-12E171AA144D}" dt="2024-03-29T19:18:01.211" v="31" actId="2696"/>
        <pc:sldMkLst>
          <pc:docMk/>
          <pc:sldMk cId="2375972442" sldId="1430"/>
        </pc:sldMkLst>
      </pc:sldChg>
      <pc:sldChg chg="del">
        <pc:chgData name="Praveen Namakkal Mohankumar" userId="8059d15b-4f8c-44f0-86d6-597a7b49ae19" providerId="ADAL" clId="{098D9D78-32D9-F64D-BB14-12E171AA144D}" dt="2024-03-29T19:18:01.210" v="30" actId="2696"/>
        <pc:sldMkLst>
          <pc:docMk/>
          <pc:sldMk cId="219166809" sldId="1435"/>
        </pc:sldMkLst>
      </pc:sldChg>
      <pc:sldChg chg="del">
        <pc:chgData name="Praveen Namakkal Mohankumar" userId="8059d15b-4f8c-44f0-86d6-597a7b49ae19" providerId="ADAL" clId="{098D9D78-32D9-F64D-BB14-12E171AA144D}" dt="2024-03-29T19:18:01.209" v="29" actId="2696"/>
        <pc:sldMkLst>
          <pc:docMk/>
          <pc:sldMk cId="232028603" sldId="1436"/>
        </pc:sldMkLst>
      </pc:sldChg>
      <pc:sldChg chg="del">
        <pc:chgData name="Praveen Namakkal Mohankumar" userId="8059d15b-4f8c-44f0-86d6-597a7b49ae19" providerId="ADAL" clId="{098D9D78-32D9-F64D-BB14-12E171AA144D}" dt="2024-03-29T19:18:01.208" v="28" actId="2696"/>
        <pc:sldMkLst>
          <pc:docMk/>
          <pc:sldMk cId="2383670777" sldId="1439"/>
        </pc:sldMkLst>
      </pc:sldChg>
      <pc:sldChg chg="del">
        <pc:chgData name="Praveen Namakkal Mohankumar" userId="8059d15b-4f8c-44f0-86d6-597a7b49ae19" providerId="ADAL" clId="{098D9D78-32D9-F64D-BB14-12E171AA144D}" dt="2024-03-29T19:18:01.218" v="33" actId="2696"/>
        <pc:sldMkLst>
          <pc:docMk/>
          <pc:sldMk cId="1458942036" sldId="1443"/>
        </pc:sldMkLst>
      </pc:sldChg>
      <pc:sldChg chg="del">
        <pc:chgData name="Praveen Namakkal Mohankumar" userId="8059d15b-4f8c-44f0-86d6-597a7b49ae19" providerId="ADAL" clId="{098D9D78-32D9-F64D-BB14-12E171AA144D}" dt="2024-03-29T19:18:01.217" v="32" actId="2696"/>
        <pc:sldMkLst>
          <pc:docMk/>
          <pc:sldMk cId="1997269135" sldId="1450"/>
        </pc:sldMkLst>
      </pc:sldChg>
      <pc:sldChg chg="del">
        <pc:chgData name="Praveen Namakkal Mohankumar" userId="8059d15b-4f8c-44f0-86d6-597a7b49ae19" providerId="ADAL" clId="{098D9D78-32D9-F64D-BB14-12E171AA144D}" dt="2024-03-29T19:18:01.219" v="34" actId="2696"/>
        <pc:sldMkLst>
          <pc:docMk/>
          <pc:sldMk cId="2241965862" sldId="1451"/>
        </pc:sldMkLst>
      </pc:sldChg>
      <pc:sldChg chg="modSp mod">
        <pc:chgData name="Praveen Namakkal Mohankumar" userId="8059d15b-4f8c-44f0-86d6-597a7b49ae19" providerId="ADAL" clId="{098D9D78-32D9-F64D-BB14-12E171AA144D}" dt="2024-03-29T19:55:51.356" v="347" actId="20577"/>
        <pc:sldMkLst>
          <pc:docMk/>
          <pc:sldMk cId="1225025566" sldId="1480"/>
        </pc:sldMkLst>
      </pc:sldChg>
      <pc:sldChg chg="del">
        <pc:chgData name="Praveen Namakkal Mohankumar" userId="8059d15b-4f8c-44f0-86d6-597a7b49ae19" providerId="ADAL" clId="{098D9D78-32D9-F64D-BB14-12E171AA144D}" dt="2024-03-29T19:43:48.155" v="81" actId="2696"/>
        <pc:sldMkLst>
          <pc:docMk/>
          <pc:sldMk cId="1001827471" sldId="1481"/>
        </pc:sldMkLst>
      </pc:sldChg>
      <pc:sldChg chg="del">
        <pc:chgData name="Praveen Namakkal Mohankumar" userId="8059d15b-4f8c-44f0-86d6-597a7b49ae19" providerId="ADAL" clId="{098D9D78-32D9-F64D-BB14-12E171AA144D}" dt="2024-03-29T19:18:01.187" v="8" actId="2696"/>
        <pc:sldMkLst>
          <pc:docMk/>
          <pc:sldMk cId="4203601159" sldId="1482"/>
        </pc:sldMkLst>
      </pc:sldChg>
      <pc:sldChg chg="del">
        <pc:chgData name="Praveen Namakkal Mohankumar" userId="8059d15b-4f8c-44f0-86d6-597a7b49ae19" providerId="ADAL" clId="{098D9D78-32D9-F64D-BB14-12E171AA144D}" dt="2024-03-29T19:18:01.193" v="11" actId="2696"/>
        <pc:sldMkLst>
          <pc:docMk/>
          <pc:sldMk cId="328404863" sldId="1484"/>
        </pc:sldMkLst>
      </pc:sldChg>
      <pc:sldChg chg="del">
        <pc:chgData name="Praveen Namakkal Mohankumar" userId="8059d15b-4f8c-44f0-86d6-597a7b49ae19" providerId="ADAL" clId="{098D9D78-32D9-F64D-BB14-12E171AA144D}" dt="2024-03-29T19:18:01.206" v="25" actId="2696"/>
        <pc:sldMkLst>
          <pc:docMk/>
          <pc:sldMk cId="2189945110" sldId="1486"/>
        </pc:sldMkLst>
      </pc:sldChg>
      <pc:sldChg chg="addSp modSp add mod">
        <pc:chgData name="Praveen Namakkal Mohankumar" userId="8059d15b-4f8c-44f0-86d6-597a7b49ae19" providerId="ADAL" clId="{098D9D78-32D9-F64D-BB14-12E171AA144D}" dt="2024-03-31T22:47:36.413" v="1615"/>
        <pc:sldMkLst>
          <pc:docMk/>
          <pc:sldMk cId="2419333608" sldId="1486"/>
        </pc:sldMkLst>
      </pc:sldChg>
      <pc:sldChg chg="addSp delSp modSp add mod ord modAnim">
        <pc:chgData name="Praveen Namakkal Mohankumar" userId="8059d15b-4f8c-44f0-86d6-597a7b49ae19" providerId="ADAL" clId="{098D9D78-32D9-F64D-BB14-12E171AA144D}" dt="2024-03-31T22:56:31.889" v="1855" actId="114"/>
        <pc:sldMkLst>
          <pc:docMk/>
          <pc:sldMk cId="1802044409" sldId="1487"/>
        </pc:sldMkLst>
      </pc:sldChg>
      <pc:sldChg chg="add del">
        <pc:chgData name="Praveen Namakkal Mohankumar" userId="8059d15b-4f8c-44f0-86d6-597a7b49ae19" providerId="ADAL" clId="{098D9D78-32D9-F64D-BB14-12E171AA144D}" dt="2024-03-29T19:48:56.633" v="113" actId="2890"/>
        <pc:sldMkLst>
          <pc:docMk/>
          <pc:sldMk cId="3039812760" sldId="1487"/>
        </pc:sldMkLst>
      </pc:sldChg>
      <pc:sldChg chg="del">
        <pc:chgData name="Praveen Namakkal Mohankumar" userId="8059d15b-4f8c-44f0-86d6-597a7b49ae19" providerId="ADAL" clId="{098D9D78-32D9-F64D-BB14-12E171AA144D}" dt="2024-03-29T19:18:01.192" v="10" actId="2696"/>
        <pc:sldMkLst>
          <pc:docMk/>
          <pc:sldMk cId="4200532469" sldId="1487"/>
        </pc:sldMkLst>
      </pc:sldChg>
      <pc:sldChg chg="addSp delSp modSp add mod ord">
        <pc:chgData name="Praveen Namakkal Mohankumar" userId="8059d15b-4f8c-44f0-86d6-597a7b49ae19" providerId="ADAL" clId="{098D9D78-32D9-F64D-BB14-12E171AA144D}" dt="2024-03-31T22:47:48.150" v="1619" actId="14100"/>
        <pc:sldMkLst>
          <pc:docMk/>
          <pc:sldMk cId="2434632518" sldId="1488"/>
        </pc:sldMkLst>
      </pc:sldChg>
      <pc:sldChg chg="addSp delSp modSp add mod">
        <pc:chgData name="Praveen Namakkal Mohankumar" userId="8059d15b-4f8c-44f0-86d6-597a7b49ae19" providerId="ADAL" clId="{098D9D78-32D9-F64D-BB14-12E171AA144D}" dt="2024-03-31T23:01:27.358" v="1867" actId="20577"/>
        <pc:sldMkLst>
          <pc:docMk/>
          <pc:sldMk cId="3133554447" sldId="1489"/>
        </pc:sldMkLst>
      </pc:sldChg>
      <pc:sldMasterChg chg="delSldLayout">
        <pc:chgData name="Praveen Namakkal Mohankumar" userId="8059d15b-4f8c-44f0-86d6-597a7b49ae19" providerId="ADAL" clId="{098D9D78-32D9-F64D-BB14-12E171AA144D}" dt="2024-03-29T19:48:53.698" v="111" actId="2696"/>
        <pc:sldMasterMkLst>
          <pc:docMk/>
          <pc:sldMasterMk cId="3379402201" sldId="2147483695"/>
        </pc:sldMasterMkLst>
        <pc:sldLayoutChg chg="del">
          <pc:chgData name="Praveen Namakkal Mohankumar" userId="8059d15b-4f8c-44f0-86d6-597a7b49ae19" providerId="ADAL" clId="{098D9D78-32D9-F64D-BB14-12E171AA144D}" dt="2024-03-29T19:48:53.698" v="111" actId="2696"/>
          <pc:sldLayoutMkLst>
            <pc:docMk/>
            <pc:sldMasterMk cId="3379402201" sldId="2147483695"/>
            <pc:sldLayoutMk cId="4045579498" sldId="2147483730"/>
          </pc:sldLayoutMkLst>
        </pc:sldLayoutChg>
        <pc:sldLayoutChg chg="del">
          <pc:chgData name="Praveen Namakkal Mohankumar" userId="8059d15b-4f8c-44f0-86d6-597a7b49ae19" providerId="ADAL" clId="{098D9D78-32D9-F64D-BB14-12E171AA144D}" dt="2024-03-29T19:18:01.219" v="35" actId="2696"/>
          <pc:sldLayoutMkLst>
            <pc:docMk/>
            <pc:sldMasterMk cId="3379402201" sldId="2147483695"/>
            <pc:sldLayoutMk cId="2196267479" sldId="2147483731"/>
          </pc:sldLayoutMkLst>
        </pc:sldLayoutChg>
        <pc:sldLayoutChg chg="del">
          <pc:chgData name="Praveen Namakkal Mohankumar" userId="8059d15b-4f8c-44f0-86d6-597a7b49ae19" providerId="ADAL" clId="{098D9D78-32D9-F64D-BB14-12E171AA144D}" dt="2024-03-29T19:18:01.196" v="14" actId="2696"/>
          <pc:sldLayoutMkLst>
            <pc:docMk/>
            <pc:sldMasterMk cId="3379402201" sldId="2147483695"/>
            <pc:sldLayoutMk cId="1097121907" sldId="2147483732"/>
          </pc:sldLayoutMkLst>
        </pc:sldLayoutChg>
        <pc:sldLayoutChg chg="del">
          <pc:chgData name="Praveen Namakkal Mohankumar" userId="8059d15b-4f8c-44f0-86d6-597a7b49ae19" providerId="ADAL" clId="{098D9D78-32D9-F64D-BB14-12E171AA144D}" dt="2024-03-29T19:18:01.199" v="17" actId="2696"/>
          <pc:sldLayoutMkLst>
            <pc:docMk/>
            <pc:sldMasterMk cId="3379402201" sldId="2147483695"/>
            <pc:sldLayoutMk cId="1600287069" sldId="214748373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103538" tIns="51769" rIns="103538" bIns="5176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44091"/>
          </a:xfrm>
          <a:prstGeom prst="rect">
            <a:avLst/>
          </a:prstGeom>
        </p:spPr>
        <p:txBody>
          <a:bodyPr vert="horz" lIns="103538" tIns="51769" rIns="103538" bIns="51769" rtlCol="0"/>
          <a:lstStyle>
            <a:lvl1pPr algn="r">
              <a:defRPr sz="1400"/>
            </a:lvl1pPr>
          </a:lstStyle>
          <a:p>
            <a:fld id="{27997A48-0171-41E6-B9FC-8E511ACFCD35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2863" y="860425"/>
            <a:ext cx="413067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538" tIns="51769" rIns="103538" bIns="517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342"/>
            <a:ext cx="7437120" cy="2710245"/>
          </a:xfrm>
          <a:prstGeom prst="rect">
            <a:avLst/>
          </a:prstGeom>
        </p:spPr>
        <p:txBody>
          <a:bodyPr vert="horz" lIns="103538" tIns="51769" rIns="103538" bIns="5176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7723"/>
            <a:ext cx="4028440" cy="344091"/>
          </a:xfrm>
          <a:prstGeom prst="rect">
            <a:avLst/>
          </a:prstGeom>
        </p:spPr>
        <p:txBody>
          <a:bodyPr vert="horz" lIns="103538" tIns="51769" rIns="103538" bIns="5176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537723"/>
            <a:ext cx="4028440" cy="344091"/>
          </a:xfrm>
          <a:prstGeom prst="rect">
            <a:avLst/>
          </a:prstGeom>
        </p:spPr>
        <p:txBody>
          <a:bodyPr vert="horz" lIns="103538" tIns="51769" rIns="103538" bIns="51769" rtlCol="0" anchor="b"/>
          <a:lstStyle>
            <a:lvl1pPr algn="r">
              <a:defRPr sz="1400"/>
            </a:lvl1pPr>
          </a:lstStyle>
          <a:p>
            <a:fld id="{9A458F11-CAF9-4F27-83EB-BFDF03E4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7CE9C-7A31-039E-3412-E8600610E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C06216-FF0F-A565-2F80-D004DA867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903DE91-B14E-437A-0241-1AD417981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61D79-51F4-FE6C-6290-FB7CC45E8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35CF0-EE80-6BA4-9FFC-F0076C2E8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B37B8-D4E1-8F35-0D00-6FBDBF659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A1BBD-9C0F-695F-4FE2-5A7E3A69F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7014-449D-42F7-2584-EF8AA6F91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EB9EE-E2E1-3616-C064-33271577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565C31-8B9B-09EE-9F2C-EE78C86F9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10FAF6-C058-C744-D153-546A8885C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84808-D837-829D-C629-87047430E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62754-959D-C86B-1245-C01A7D495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5621C5-1D20-E0C2-67D3-0509B321B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3D1B95-61C7-FD74-4EE5-3417C51CA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5C54B-9A94-945C-41FE-6D97AC491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4BF99-DBC1-A881-95A0-46692AE3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896D686-854B-72A8-A831-F573A7A50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95ECDB-F805-FD47-262E-F1322551C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77C09-508A-30FA-0E23-E494974EC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AA374-DF49-3BDC-A084-1DEDF57FE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F47322-7BFD-32EB-B329-62663F265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660ACD-2D15-2B37-9F87-D34DB9286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H2o logo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5B6A4-111D-8688-0018-D96E512CC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344C5-56DF-27D6-1B90-CCDA49DC1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FA9C49-2683-90D9-D894-C05C28256E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AC7FDB-8A0A-3863-253C-E6C0640F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0814F-5F81-5A6B-E321-CE1FFC374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89941-4D28-884D-E26C-B486EE57E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4DE984-E6BA-C340-9C3C-4AD0CD9A5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6FE93D-0D7C-C7C8-DEAD-485CBAF7B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3E6C4-FD7B-2D71-5CC5-595453085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58F11-CAF9-4F27-83EB-BFDF03E46A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3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0C90-DA13-477C-8AC4-9E686ACC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025"/>
            <a:ext cx="6096000" cy="1314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2F312F-A7C5-43A4-A049-CC3F241B6A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1616869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3DC83B-FEC4-4770-BA33-BCD6A85320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" y="3409950"/>
            <a:ext cx="6391275" cy="11382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Author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2DA26-D423-FF28-F056-D9C998A47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26256"/>
          <a:stretch/>
        </p:blipFill>
        <p:spPr>
          <a:xfrm>
            <a:off x="4876800" y="68012"/>
            <a:ext cx="4257675" cy="50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BBC8-E143-42BA-98EA-F3F946A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59AF8-BBDD-4CEC-8D98-5B14DBE2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BE4-D17F-473F-AB22-964C2FC6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F9CC7BDC-12DC-4A8C-9BAC-3C12FF8A3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1F4AC30-75B3-4683-8F61-73EEE4E305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3188681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BBC8-E143-42BA-98EA-F3F946A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59AF8-BBDD-4CEC-8D98-5B14DBE2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2"/>
            <a:ext cx="5638800" cy="2746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BE4-D17F-473F-AB22-964C2FC6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/>
          <a:p>
            <a:fld id="{F9CC7BDC-12DC-4A8C-9BAC-3C12FF8A32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DF298E-9B8A-443D-A40E-5B9E7A545E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284" y="895350"/>
            <a:ext cx="886968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 marL="684213" indent="-223838">
              <a:defRPr sz="1400">
                <a:solidFill>
                  <a:schemeClr val="tx1"/>
                </a:solidFill>
              </a:defRPr>
            </a:lvl4pPr>
            <a:lvl5pPr marL="914400" indent="-230188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 (16pt Arial)</a:t>
            </a:r>
          </a:p>
          <a:p>
            <a:pPr lvl="1"/>
            <a:r>
              <a:rPr lang="en-US"/>
              <a:t>Second level (16pt Arial)</a:t>
            </a:r>
          </a:p>
          <a:p>
            <a:pPr lvl="2"/>
            <a:r>
              <a:rPr lang="en-US"/>
              <a:t>Third level (14pt Arial)</a:t>
            </a:r>
          </a:p>
          <a:p>
            <a:pPr lvl="3"/>
            <a:r>
              <a:rPr lang="en-US"/>
              <a:t>Fourth level (14pt Arial)</a:t>
            </a:r>
          </a:p>
          <a:p>
            <a:pPr lvl="4"/>
            <a:r>
              <a:rPr lang="en-US"/>
              <a:t>Fifth level (14pt Arial)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9CC6A4-E131-4C80-B241-9456CABF2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3155856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8615-FDC3-492E-9085-B21852A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598BB-E6A7-4A2C-A57F-B64C6056B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/>
          <a:lstStyle/>
          <a:p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95E1-6778-4B11-A981-C54283F89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/>
          <a:p>
            <a:fld id="{F9CC7BDC-12DC-4A8C-9BAC-3C12FF8A3258}" type="slidenum">
              <a:rPr lang="en-US" smtClean="0"/>
              <a:pPr/>
              <a:t>‹#›</a:t>
            </a:fld>
            <a:endParaRPr lang="en-US" sz="1000"/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32F76924-77F0-4788-9417-4266AE4A54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7311" y="828537"/>
            <a:ext cx="1717835" cy="1285872"/>
            <a:chOff x="0" y="1145"/>
            <a:chExt cx="2801" cy="2138"/>
          </a:xfrm>
        </p:grpSpPr>
        <p:pic>
          <p:nvPicPr>
            <p:cNvPr id="6" name="Picture 5" descr="magnifier">
              <a:extLst>
                <a:ext uri="{FF2B5EF4-FFF2-40B4-BE49-F238E27FC236}">
                  <a16:creationId xmlns:a16="http://schemas.microsoft.com/office/drawing/2014/main" id="{B879E6E9-9720-43A8-B4B2-028214CA5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981" t="9550" r="22512" b="14605"/>
            <a:stretch/>
          </p:blipFill>
          <p:spPr bwMode="auto">
            <a:xfrm>
              <a:off x="0" y="1145"/>
              <a:ext cx="2801" cy="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Ellipse 5">
              <a:extLst>
                <a:ext uri="{FF2B5EF4-FFF2-40B4-BE49-F238E27FC236}">
                  <a16:creationId xmlns:a16="http://schemas.microsoft.com/office/drawing/2014/main" id="{BBF6100D-A864-4350-BBEA-C4A6203D59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" y="1313"/>
              <a:ext cx="1762" cy="1737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alpha val="85001"/>
                  </a:srgbClr>
                </a:gs>
                <a:gs pos="100000">
                  <a:srgbClr val="FFFFFF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noProof="1">
                <a:solidFill>
                  <a:srgbClr val="000000"/>
                </a:solidFill>
              </a:endParaRPr>
            </a:p>
          </p:txBody>
        </p:sp>
        <p:sp>
          <p:nvSpPr>
            <p:cNvPr id="8" name="Textfeld 3">
              <a:extLst>
                <a:ext uri="{FF2B5EF4-FFF2-40B4-BE49-F238E27FC236}">
                  <a16:creationId xmlns:a16="http://schemas.microsoft.com/office/drawing/2014/main" id="{267DDDB5-FCE2-4BAE-A011-81751B00F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1816"/>
              <a:ext cx="1821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200" b="1" noProof="1">
                  <a:solidFill>
                    <a:srgbClr val="8E1500"/>
                  </a:solidFill>
                </a:rPr>
                <a:t>Team</a:t>
              </a:r>
              <a:br>
                <a:rPr lang="en-GB" sz="1200" b="1" noProof="1">
                  <a:solidFill>
                    <a:srgbClr val="8E1500"/>
                  </a:solidFill>
                </a:rPr>
              </a:br>
              <a:r>
                <a:rPr lang="en-GB" sz="1200" b="1" noProof="1">
                  <a:solidFill>
                    <a:srgbClr val="8E1500"/>
                  </a:solidFill>
                </a:rPr>
                <a:t>Meeting</a:t>
              </a: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BB4DB71-E65F-41C3-9634-81C2EE007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304"/>
              <a:ext cx="1816" cy="1808"/>
            </a:xfrm>
            <a:prstGeom prst="ellips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B70A19-860A-47AD-8F34-29EF2C7CA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57400" y="923925"/>
            <a:ext cx="6913563" cy="3781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75A14C8-2134-43D1-B892-D13F0E1BF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291198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dcrum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59AF8-BBDD-4CEC-8D98-5B14DBE2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BE4-D17F-473F-AB22-964C2FC6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CC7BDC-12DC-4A8C-9BAC-3C12FF8A3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1F4AC30-75B3-4683-8F61-73EEE4E305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394365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9143999" cy="5143500"/>
          </a:xfrm>
          <a:custGeom>
            <a:avLst/>
            <a:gdLst/>
            <a:ahLst/>
            <a:cxnLst/>
            <a:rect l="l" t="t" r="r" b="b"/>
            <a:pathLst>
              <a:path w="8769985" h="4758690">
                <a:moveTo>
                  <a:pt x="8769599" y="0"/>
                </a:moveTo>
                <a:lnTo>
                  <a:pt x="0" y="0"/>
                </a:lnTo>
                <a:lnTo>
                  <a:pt x="0" y="4758600"/>
                </a:lnTo>
                <a:lnTo>
                  <a:pt x="8769599" y="4758600"/>
                </a:lnTo>
                <a:lnTo>
                  <a:pt x="876959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682EFA1C-B09E-C246-80AB-A4BD1304C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42015" y="2371695"/>
            <a:ext cx="3859967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994172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7743"/>
            <a:ext cx="7886700" cy="3118071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685800" y="1008085"/>
            <a:ext cx="84582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83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33EA6A-9195-4A19-93EA-A7170CF78B2C}"/>
              </a:ext>
            </a:extLst>
          </p:cNvPr>
          <p:cNvSpPr/>
          <p:nvPr userDrawn="1"/>
        </p:nvSpPr>
        <p:spPr>
          <a:xfrm flipV="1">
            <a:off x="0" y="4705348"/>
            <a:ext cx="9144001" cy="4440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099BAB-6096-435E-B0FB-3A96150E1FC5}"/>
              </a:ext>
            </a:extLst>
          </p:cNvPr>
          <p:cNvCxnSpPr/>
          <p:nvPr userDrawn="1"/>
        </p:nvCxnSpPr>
        <p:spPr>
          <a:xfrm>
            <a:off x="101600" y="247386"/>
            <a:ext cx="88696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6D582B6-9CF5-4B06-AABE-8E6F1766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63790E-A0CD-404C-AD84-9ED89B8AC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4F8292-EBF2-4B44-BB93-F8E360DFA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F9CC7BDC-12DC-4A8C-9BAC-3C12FF8A32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0C45EF-A5E9-4EAD-8892-CDB28799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" y="895350"/>
            <a:ext cx="886968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marL="914400" lvl="4" indent="-230188"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1A7D2-CE69-0275-B5DC-84CBE069752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-71121" y="4678452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1" r:id="rId2"/>
    <p:sldLayoutId id="2147483720" r:id="rId3"/>
    <p:sldLayoutId id="2147483723" r:id="rId4"/>
    <p:sldLayoutId id="2147483722" r:id="rId5"/>
    <p:sldLayoutId id="2147483687" r:id="rId6"/>
    <p:sldLayoutId id="2147483727" r:id="rId7"/>
  </p:sldLayoutIdLst>
  <p:hf hdr="0" dt="0"/>
  <p:txStyles>
    <p:titleStyle>
      <a:lvl1pPr>
        <a:defRPr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 sz="1600">
          <a:latin typeface="+mn-lt"/>
          <a:ea typeface="+mn-ea"/>
          <a:cs typeface="+mn-cs"/>
        </a:defRPr>
      </a:lvl1pPr>
      <a:lvl2pPr marL="230188" indent="-230188">
        <a:buFont typeface="Arial" panose="020B0604020202020204" pitchFamily="34" charset="0"/>
        <a:buChar char="•"/>
        <a:defRPr sz="1600">
          <a:latin typeface="+mn-lt"/>
          <a:ea typeface="+mn-ea"/>
          <a:cs typeface="+mn-cs"/>
        </a:defRPr>
      </a:lvl2pPr>
      <a:lvl3pPr marL="460375" indent="-230188">
        <a:buFont typeface="Courier New" panose="02070309020205020404" pitchFamily="49" charset="0"/>
        <a:buChar char="o"/>
        <a:defRPr sz="1400">
          <a:latin typeface="+mn-lt"/>
          <a:ea typeface="+mn-ea"/>
          <a:cs typeface="+mn-cs"/>
        </a:defRPr>
      </a:lvl3pPr>
      <a:lvl4pPr marL="741363" indent="-227013">
        <a:buFont typeface="Wingdings" panose="05000000000000000000" pitchFamily="2" charset="2"/>
        <a:buChar char="§"/>
        <a:defRPr sz="1400">
          <a:latin typeface="+mn-lt"/>
          <a:ea typeface="+mn-ea"/>
          <a:cs typeface="+mn-cs"/>
        </a:defRPr>
      </a:lvl4pPr>
      <a:lvl5pPr marL="969962" indent="-285750">
        <a:defRPr lang="en-US" sz="14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sh1912/car-price-mlops/tree/maste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C2FB-7662-45D6-89E6-90F558CE0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/>
              <a:t>1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C07DF3D-4EE3-F3B1-B223-E83DD5B0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23" y="512064"/>
            <a:ext cx="7723762" cy="26283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0" spc="300">
                <a:latin typeface="Poppins" pitchFamily="2" charset="77"/>
                <a:cs typeface="Poppins" pitchFamily="2" charset="77"/>
              </a:rPr>
              <a:t>ADSP 32021 IP01 </a:t>
            </a:r>
            <a:br>
              <a:rPr lang="en-US" sz="2000" b="0" spc="300">
                <a:latin typeface="Poppins" pitchFamily="2" charset="77"/>
                <a:cs typeface="Poppins" pitchFamily="2" charset="77"/>
              </a:rPr>
            </a:br>
            <a:r>
              <a:rPr lang="en-US" sz="2000" b="0" spc="300">
                <a:latin typeface="Poppins" pitchFamily="2" charset="77"/>
                <a:cs typeface="Poppins" pitchFamily="2" charset="77"/>
              </a:rPr>
              <a:t>MACHINE LEARNING OPERATIONS</a:t>
            </a:r>
            <a:br>
              <a:rPr lang="en-US" altLang="zh-CN" sz="2000">
                <a:latin typeface="Poppins" pitchFamily="2" charset="77"/>
                <a:cs typeface="Poppins" pitchFamily="2" charset="77"/>
              </a:rPr>
            </a:br>
            <a:br>
              <a:rPr lang="en-US" altLang="zh-CN" sz="2000">
                <a:latin typeface="Poppins" pitchFamily="2" charset="77"/>
                <a:cs typeface="Poppins" pitchFamily="2" charset="77"/>
              </a:rPr>
            </a:br>
            <a:r>
              <a:rPr lang="en-US" altLang="zh-CN" sz="4000">
                <a:solidFill>
                  <a:srgbClr val="01132D"/>
                </a:solidFill>
                <a:latin typeface="Poppins" pitchFamily="2" charset="77"/>
                <a:cs typeface="Poppins" pitchFamily="2" charset="77"/>
              </a:rPr>
              <a:t>Data-Driven </a:t>
            </a:r>
            <a:br>
              <a:rPr lang="en-US" altLang="zh-CN" sz="4000">
                <a:solidFill>
                  <a:srgbClr val="01132D"/>
                </a:solidFill>
                <a:latin typeface="Poppins" pitchFamily="2" charset="77"/>
                <a:cs typeface="Poppins" pitchFamily="2" charset="77"/>
              </a:rPr>
            </a:br>
            <a:r>
              <a:rPr lang="en-US" altLang="zh-CN" sz="4000">
                <a:solidFill>
                  <a:srgbClr val="01132D"/>
                </a:solidFill>
                <a:latin typeface="Poppins" pitchFamily="2" charset="77"/>
                <a:cs typeface="Poppins" pitchFamily="2" charset="77"/>
              </a:rPr>
              <a:t>Models for </a:t>
            </a:r>
            <a:br>
              <a:rPr lang="en-US" altLang="zh-CN" sz="4000">
                <a:solidFill>
                  <a:srgbClr val="01132D"/>
                </a:solidFill>
                <a:latin typeface="Poppins" pitchFamily="2" charset="77"/>
                <a:cs typeface="Poppins" pitchFamily="2" charset="77"/>
              </a:rPr>
            </a:br>
            <a:r>
              <a:rPr lang="en-US" altLang="zh-CN" sz="4000">
                <a:solidFill>
                  <a:srgbClr val="01132D"/>
                </a:solidFill>
                <a:latin typeface="Poppins" pitchFamily="2" charset="77"/>
                <a:cs typeface="Poppins" pitchFamily="2" charset="77"/>
              </a:rPr>
              <a:t>Accurate Car Valuations</a:t>
            </a:r>
            <a:endParaRPr lang="en-US">
              <a:solidFill>
                <a:schemeClr val="bg2">
                  <a:lumMod val="1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26" name="Picture 2" descr="Coat of arms of the University of Chicago - Wikipedia">
            <a:extLst>
              <a:ext uri="{FF2B5EF4-FFF2-40B4-BE49-F238E27FC236}">
                <a16:creationId xmlns:a16="http://schemas.microsoft.com/office/drawing/2014/main" id="{2AA03E9E-01E9-5B36-25EA-D3114C3B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702" y="3506896"/>
            <a:ext cx="954593" cy="121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01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1513D-ACEF-05D7-AD93-227135304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C9AF1-62DD-DF1F-7317-BF63A7A35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ECFC534-1402-552C-081E-6E2CC473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300">
                <a:latin typeface="Montserrat" pitchFamily="2" charset="0"/>
                <a:cs typeface="Arial" panose="020B0604020202020204" pitchFamily="34" charset="0"/>
              </a:rPr>
              <a:t>GITHUB LINK TO THE PROJECT</a:t>
            </a:r>
            <a:endParaRPr lang="en-US" spc="300"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96D4EC-B0F8-ABEC-AB2D-95F959400B49}"/>
              </a:ext>
            </a:extLst>
          </p:cNvPr>
          <p:cNvGrpSpPr/>
          <p:nvPr/>
        </p:nvGrpSpPr>
        <p:grpSpPr>
          <a:xfrm>
            <a:off x="3484532" y="1883740"/>
            <a:ext cx="2174936" cy="785446"/>
            <a:chOff x="3151684" y="1786304"/>
            <a:chExt cx="2174936" cy="785446"/>
          </a:xfrm>
        </p:grpSpPr>
        <p:pic>
          <p:nvPicPr>
            <p:cNvPr id="2" name="Picture 4" descr="GitHub Logos and Usage · GitHub">
              <a:extLst>
                <a:ext uri="{FF2B5EF4-FFF2-40B4-BE49-F238E27FC236}">
                  <a16:creationId xmlns:a16="http://schemas.microsoft.com/office/drawing/2014/main" id="{814904D0-6E12-439D-15B8-F1DF91003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684" y="1786304"/>
              <a:ext cx="785446" cy="785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72AA7A-B1AE-6CEF-AD7B-5D7B50F2D1D6}"/>
                </a:ext>
              </a:extLst>
            </p:cNvPr>
            <p:cNvSpPr txBox="1"/>
            <p:nvPr/>
          </p:nvSpPr>
          <p:spPr>
            <a:xfrm>
              <a:off x="3937130" y="1994361"/>
              <a:ext cx="138949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u="sng">
                  <a:solidFill>
                    <a:schemeClr val="bg2">
                      <a:lumMod val="10000"/>
                    </a:schemeClr>
                  </a:solidFill>
                  <a:hlinkClick r:id="rId4"/>
                </a:rPr>
                <a:t>GitHub Link</a:t>
              </a:r>
              <a:endParaRPr lang="en-US" u="sng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6024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D9836-DAFA-0EFC-2F4D-DD39D3CBE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Thank </a:t>
            </a:r>
            <a:r>
              <a:rPr lang="en-US" altLang="zh-CN"/>
              <a:t>Y</a:t>
            </a:r>
            <a:r>
              <a:rPr lang="en-US"/>
              <a:t>ou !</a:t>
            </a:r>
          </a:p>
        </p:txBody>
      </p:sp>
      <p:pic>
        <p:nvPicPr>
          <p:cNvPr id="2" name="Picture 1" descr="Logos and Identity Elements | UChicago Creative 2023">
            <a:extLst>
              <a:ext uri="{FF2B5EF4-FFF2-40B4-BE49-F238E27FC236}">
                <a16:creationId xmlns:a16="http://schemas.microsoft.com/office/drawing/2014/main" id="{15AF387D-AC4C-127B-F0F8-914E495EB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34" y="2864138"/>
            <a:ext cx="906967" cy="90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0255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19FDA1-F0E1-8A6B-C637-32E439B48C53}"/>
              </a:ext>
            </a:extLst>
          </p:cNvPr>
          <p:cNvCxnSpPr>
            <a:cxnSpLocks/>
          </p:cNvCxnSpPr>
          <p:nvPr/>
        </p:nvCxnSpPr>
        <p:spPr>
          <a:xfrm>
            <a:off x="2019325" y="4167676"/>
            <a:ext cx="105329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C2FB-7662-45D6-89E6-90F558CE0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"/>
              </a:rPr>
              <a:t>2</a:t>
            </a:fld>
            <a:endParaRPr lang="en-US">
              <a:latin typeface=""/>
            </a:endParaRPr>
          </a:p>
        </p:txBody>
      </p:sp>
      <p:pic>
        <p:nvPicPr>
          <p:cNvPr id="11" name="Picture 10" descr="A person in a black shirt&#10;&#10;Description automatically generated">
            <a:extLst>
              <a:ext uri="{FF2B5EF4-FFF2-40B4-BE49-F238E27FC236}">
                <a16:creationId xmlns:a16="http://schemas.microsoft.com/office/drawing/2014/main" id="{3BC45EC2-00E5-436E-3A73-61FE57B5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489" y="1154758"/>
            <a:ext cx="1261872" cy="124389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53D090-852F-E2CB-B681-DF93301F1939}"/>
              </a:ext>
            </a:extLst>
          </p:cNvPr>
          <p:cNvSpPr txBox="1">
            <a:spLocks/>
          </p:cNvSpPr>
          <p:nvPr/>
        </p:nvSpPr>
        <p:spPr>
          <a:xfrm>
            <a:off x="5229013" y="3166082"/>
            <a:ext cx="1188720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zh-CN" sz="1050">
                <a:latin typeface=""/>
                <a:ea typeface="黑体"/>
                <a:cs typeface="Arial"/>
              </a:rPr>
              <a:t>Data </a:t>
            </a:r>
          </a:p>
          <a:p>
            <a:pPr algn="ctr">
              <a:buClr>
                <a:schemeClr val="tx1"/>
              </a:buClr>
            </a:pPr>
            <a:r>
              <a:rPr lang="en-US" altLang="zh-CN" sz="1050">
                <a:latin typeface=""/>
                <a:ea typeface="黑体"/>
                <a:cs typeface="Arial"/>
              </a:rPr>
              <a:t>Scientist</a:t>
            </a:r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967ABC-C049-1FBC-0211-EA57EECF4FB5}"/>
              </a:ext>
            </a:extLst>
          </p:cNvPr>
          <p:cNvSpPr txBox="1"/>
          <p:nvPr/>
        </p:nvSpPr>
        <p:spPr>
          <a:xfrm>
            <a:off x="5046133" y="2574602"/>
            <a:ext cx="1554480" cy="6400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zh-CN" sz="1600" b="1">
                <a:solidFill>
                  <a:srgbClr val="002060"/>
                </a:solidFill>
                <a:latin typeface=""/>
                <a:ea typeface="黑体"/>
                <a:cs typeface="Chakra Petch"/>
              </a:rPr>
              <a:t>Arushi </a:t>
            </a:r>
            <a:r>
              <a:rPr lang="en-US" altLang="zh-CN" sz="1600" b="1" err="1">
                <a:solidFill>
                  <a:srgbClr val="002060"/>
                </a:solidFill>
                <a:latin typeface=""/>
                <a:ea typeface="黑体"/>
                <a:cs typeface="Chakra Petch"/>
              </a:rPr>
              <a:t>Makraria</a:t>
            </a:r>
            <a:endParaRPr lang="en-US" altLang="zh-CN" sz="1600" b="1">
              <a:solidFill>
                <a:srgbClr val="002060"/>
              </a:solidFill>
              <a:latin typeface=""/>
              <a:cs typeface="Chakra Petch" pitchFamily="2" charset="-3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A0F1F-3978-C4D5-39AD-486A8EE5E3A0}"/>
              </a:ext>
            </a:extLst>
          </p:cNvPr>
          <p:cNvSpPr txBox="1"/>
          <p:nvPr/>
        </p:nvSpPr>
        <p:spPr>
          <a:xfrm>
            <a:off x="645736" y="2574602"/>
            <a:ext cx="1554480" cy="6400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zh-CN" sz="1600" b="1">
                <a:solidFill>
                  <a:srgbClr val="002060"/>
                </a:solidFill>
                <a:latin typeface=""/>
                <a:ea typeface="黑体"/>
                <a:cs typeface="Chakra Petch"/>
              </a:rPr>
              <a:t>Yash Bhardwaj</a:t>
            </a:r>
            <a:endParaRPr lang="en-US" altLang="zh-CN" sz="1600" b="1">
              <a:solidFill>
                <a:srgbClr val="002060"/>
              </a:solidFill>
              <a:latin typeface=""/>
              <a:cs typeface="Chakra Petch" pitchFamily="2" charset="-3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F44518-42F1-C5FF-F9A0-6FD024123E43}"/>
              </a:ext>
            </a:extLst>
          </p:cNvPr>
          <p:cNvSpPr txBox="1"/>
          <p:nvPr/>
        </p:nvSpPr>
        <p:spPr>
          <a:xfrm>
            <a:off x="2871454" y="2574602"/>
            <a:ext cx="1554480" cy="6400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zh-CN" sz="1600" b="1">
                <a:solidFill>
                  <a:srgbClr val="002060"/>
                </a:solidFill>
                <a:latin typeface=""/>
                <a:ea typeface="黑体"/>
                <a:cs typeface="Chakra Petch"/>
              </a:rPr>
              <a:t>Nia </a:t>
            </a:r>
          </a:p>
          <a:p>
            <a:pPr algn="ctr">
              <a:buClr>
                <a:schemeClr val="tx1"/>
              </a:buClr>
            </a:pPr>
            <a:r>
              <a:rPr lang="en-US" altLang="zh-CN" sz="1600" b="1" err="1">
                <a:solidFill>
                  <a:srgbClr val="002060"/>
                </a:solidFill>
                <a:latin typeface=""/>
                <a:ea typeface="黑体"/>
                <a:cs typeface="Chakra Petch"/>
              </a:rPr>
              <a:t>Gangar</a:t>
            </a:r>
            <a:endParaRPr lang="en-US" altLang="zh-CN" sz="1600" b="1">
              <a:solidFill>
                <a:srgbClr val="002060"/>
              </a:solidFill>
              <a:latin typeface=""/>
              <a:cs typeface="Chakra Petch" pitchFamily="2" charset="-3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08CC92-5641-9287-2571-D476F0467B9E}"/>
              </a:ext>
            </a:extLst>
          </p:cNvPr>
          <p:cNvSpPr txBox="1">
            <a:spLocks/>
          </p:cNvSpPr>
          <p:nvPr/>
        </p:nvSpPr>
        <p:spPr>
          <a:xfrm>
            <a:off x="828616" y="3166082"/>
            <a:ext cx="1188720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zh-CN" sz="1050">
                <a:latin typeface=""/>
                <a:ea typeface="黑体"/>
                <a:cs typeface="Arial"/>
              </a:rPr>
              <a:t>Senior ML Engineer</a:t>
            </a:r>
            <a:endParaRPr lang="en-US" altLang="zh-CN" sz="1050">
              <a:latin typeface=""/>
              <a:ea typeface="黑体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C7B852-21C9-74CA-1CAB-928930814AAA}"/>
              </a:ext>
            </a:extLst>
          </p:cNvPr>
          <p:cNvSpPr txBox="1">
            <a:spLocks/>
          </p:cNvSpPr>
          <p:nvPr/>
        </p:nvSpPr>
        <p:spPr>
          <a:xfrm>
            <a:off x="3054334" y="3166082"/>
            <a:ext cx="1188720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zh-CN" sz="1050">
                <a:latin typeface=""/>
                <a:ea typeface="黑体"/>
                <a:cs typeface="Arial"/>
              </a:rPr>
              <a:t>Senior Data Scientist</a:t>
            </a:r>
            <a:endParaRPr lang="en-US" altLang="zh-CN" sz="1050">
              <a:latin typeface="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CF839A-DFD7-379B-DD06-6D2A03059B93}"/>
              </a:ext>
            </a:extLst>
          </p:cNvPr>
          <p:cNvSpPr txBox="1">
            <a:spLocks/>
          </p:cNvSpPr>
          <p:nvPr/>
        </p:nvSpPr>
        <p:spPr>
          <a:xfrm>
            <a:off x="7355065" y="3166082"/>
            <a:ext cx="1188720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zh-CN" sz="1050">
                <a:latin typeface=""/>
                <a:ea typeface="黑体"/>
                <a:cs typeface="Arial"/>
              </a:rPr>
              <a:t>Data </a:t>
            </a:r>
          </a:p>
          <a:p>
            <a:pPr algn="ctr">
              <a:buClr>
                <a:schemeClr val="tx1"/>
              </a:buClr>
            </a:pPr>
            <a:r>
              <a:rPr lang="en-US" altLang="zh-CN" sz="1050">
                <a:latin typeface=""/>
                <a:ea typeface="黑体"/>
                <a:cs typeface="Arial"/>
              </a:rPr>
              <a:t>Scientist</a:t>
            </a:r>
            <a:endParaRPr lang="en-US" sz="105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BD2E69-487F-3B5C-53E5-640D1BBFD31F}"/>
              </a:ext>
            </a:extLst>
          </p:cNvPr>
          <p:cNvSpPr txBox="1"/>
          <p:nvPr/>
        </p:nvSpPr>
        <p:spPr>
          <a:xfrm>
            <a:off x="7172185" y="2572231"/>
            <a:ext cx="1554480" cy="6400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altLang="zh-CN" sz="1600" b="1">
                <a:solidFill>
                  <a:srgbClr val="002060"/>
                </a:solidFill>
                <a:latin typeface=""/>
                <a:cs typeface="Chakra Petch" pitchFamily="2" charset="-34"/>
              </a:rPr>
              <a:t>Praveen N Mohankumar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2AF23620-1E11-06BA-AFCC-60C128F318F1}"/>
              </a:ext>
            </a:extLst>
          </p:cNvPr>
          <p:cNvSpPr txBox="1">
            <a:spLocks/>
          </p:cNvSpPr>
          <p:nvPr/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kern="0" spc="300">
                <a:latin typeface="Montserrat"/>
              </a:rPr>
              <a:t>TEAM</a:t>
            </a:r>
            <a:r>
              <a:rPr lang="zh-CN" altLang="en-US" sz="2000" kern="0" spc="300">
                <a:latin typeface="Montserrat"/>
                <a:ea typeface="黑体"/>
              </a:rPr>
              <a:t> </a:t>
            </a:r>
            <a:r>
              <a:rPr lang="en-US" altLang="zh-CN" sz="2000" kern="0" spc="300">
                <a:latin typeface="Montserrat"/>
                <a:ea typeface="黑体"/>
              </a:rPr>
              <a:t>3</a:t>
            </a:r>
            <a:endParaRPr lang="en-US" sz="2000" kern="0" spc="300">
              <a:latin typeface="Montserrat"/>
              <a:ea typeface="黑体"/>
            </a:endParaRPr>
          </a:p>
        </p:txBody>
      </p:sp>
      <p:pic>
        <p:nvPicPr>
          <p:cNvPr id="4" name="Picture 3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55243199-E066-6B12-621B-22FC2A5F4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161" y="1166544"/>
            <a:ext cx="1259849" cy="1248849"/>
          </a:xfrm>
          <a:prstGeom prst="rect">
            <a:avLst/>
          </a:prstGeom>
        </p:spPr>
      </p:pic>
      <p:pic>
        <p:nvPicPr>
          <p:cNvPr id="8" name="Picture 7" descr="A person in a suit and tie&#10;&#10;Description automatically generated">
            <a:extLst>
              <a:ext uri="{FF2B5EF4-FFF2-40B4-BE49-F238E27FC236}">
                <a16:creationId xmlns:a16="http://schemas.microsoft.com/office/drawing/2014/main" id="{2716665F-A095-7AC0-552B-1D2894BB7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16" y="1166544"/>
            <a:ext cx="1260521" cy="12488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BA0E37E-48AB-F125-673E-9541C0153AEA}"/>
              </a:ext>
            </a:extLst>
          </p:cNvPr>
          <p:cNvSpPr/>
          <p:nvPr/>
        </p:nvSpPr>
        <p:spPr>
          <a:xfrm>
            <a:off x="2897661" y="1145265"/>
            <a:ext cx="1367076" cy="1340644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1150;p143">
            <a:extLst>
              <a:ext uri="{FF2B5EF4-FFF2-40B4-BE49-F238E27FC236}">
                <a16:creationId xmlns:a16="http://schemas.microsoft.com/office/drawing/2014/main" id="{1EEEB57A-9811-5B91-BC65-F1D924EA132A}"/>
              </a:ext>
            </a:extLst>
          </p:cNvPr>
          <p:cNvSpPr/>
          <p:nvPr/>
        </p:nvSpPr>
        <p:spPr>
          <a:xfrm>
            <a:off x="945647" y="3781640"/>
            <a:ext cx="1055390" cy="7537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 &amp; Evaluation </a:t>
            </a:r>
            <a:endParaRPr sz="10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150;p143">
            <a:extLst>
              <a:ext uri="{FF2B5EF4-FFF2-40B4-BE49-F238E27FC236}">
                <a16:creationId xmlns:a16="http://schemas.microsoft.com/office/drawing/2014/main" id="{1872D7EB-805D-1E0C-7A94-10410B2F9A91}"/>
              </a:ext>
            </a:extLst>
          </p:cNvPr>
          <p:cNvSpPr/>
          <p:nvPr/>
        </p:nvSpPr>
        <p:spPr>
          <a:xfrm>
            <a:off x="3104292" y="3806162"/>
            <a:ext cx="1055390" cy="7537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Model Monitoring Test </a:t>
            </a:r>
            <a:endParaRPr sz="10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30E6E3-A19E-20E7-8F79-451787A50CCB}"/>
              </a:ext>
            </a:extLst>
          </p:cNvPr>
          <p:cNvCxnSpPr>
            <a:cxnSpLocks/>
          </p:cNvCxnSpPr>
          <p:nvPr/>
        </p:nvCxnSpPr>
        <p:spPr>
          <a:xfrm>
            <a:off x="4177970" y="4143154"/>
            <a:ext cx="105329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50;p143">
            <a:extLst>
              <a:ext uri="{FF2B5EF4-FFF2-40B4-BE49-F238E27FC236}">
                <a16:creationId xmlns:a16="http://schemas.microsoft.com/office/drawing/2014/main" id="{7B44C607-F866-5D16-EE7C-53BC532FB7F8}"/>
              </a:ext>
            </a:extLst>
          </p:cNvPr>
          <p:cNvSpPr/>
          <p:nvPr/>
        </p:nvSpPr>
        <p:spPr>
          <a:xfrm>
            <a:off x="5262937" y="3781640"/>
            <a:ext cx="1154796" cy="7537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&amp; Pipeline Design</a:t>
            </a:r>
            <a:endParaRPr sz="10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C4A869-9C35-3DFC-E440-4FF5CE81EAED}"/>
              </a:ext>
            </a:extLst>
          </p:cNvPr>
          <p:cNvCxnSpPr>
            <a:cxnSpLocks/>
          </p:cNvCxnSpPr>
          <p:nvPr/>
        </p:nvCxnSpPr>
        <p:spPr>
          <a:xfrm>
            <a:off x="6417733" y="4118632"/>
            <a:ext cx="97217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150;p143">
            <a:extLst>
              <a:ext uri="{FF2B5EF4-FFF2-40B4-BE49-F238E27FC236}">
                <a16:creationId xmlns:a16="http://schemas.microsoft.com/office/drawing/2014/main" id="{47BC945D-9AE3-84B2-A8CF-C96572902806}"/>
              </a:ext>
            </a:extLst>
          </p:cNvPr>
          <p:cNvSpPr/>
          <p:nvPr/>
        </p:nvSpPr>
        <p:spPr>
          <a:xfrm>
            <a:off x="7421581" y="3757118"/>
            <a:ext cx="1188719" cy="7537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&amp; Deployment</a:t>
            </a:r>
            <a:endParaRPr sz="10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3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14" grpId="0"/>
      <p:bldP spid="15" grpId="0"/>
      <p:bldP spid="17" grpId="0"/>
      <p:bldP spid="18" grpId="0"/>
      <p:bldP spid="10" grpId="0" animBg="1"/>
      <p:bldP spid="19" grpId="0" animBg="1"/>
      <p:bldP spid="33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A7818-445C-C62C-F1C9-5138CC486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A6508-BD6E-9937-47D5-FC6CE2B3A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/>
              <a:t>3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517DEE-B026-D705-E53A-FDD8EBA8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spc="300">
                <a:latin typeface="Montserrat"/>
              </a:rPr>
              <a:t>BUSINESS PROBLEM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636082-08B5-0598-7A44-D14931F93412}"/>
              </a:ext>
            </a:extLst>
          </p:cNvPr>
          <p:cNvSpPr/>
          <p:nvPr/>
        </p:nvSpPr>
        <p:spPr>
          <a:xfrm>
            <a:off x="658678" y="834591"/>
            <a:ext cx="7863638" cy="1595827"/>
          </a:xfrm>
          <a:prstGeom prst="roundRect">
            <a:avLst>
              <a:gd name="adj" fmla="val 217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87AB0147-3CC2-9768-E0D1-2ACA9B2FC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8987" y="2025765"/>
            <a:ext cx="341671" cy="2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A3A61-43E8-9786-E0EF-5CE643C02B81}"/>
              </a:ext>
            </a:extLst>
          </p:cNvPr>
          <p:cNvSpPr txBox="1"/>
          <p:nvPr/>
        </p:nvSpPr>
        <p:spPr>
          <a:xfrm>
            <a:off x="2620602" y="836362"/>
            <a:ext cx="490296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/>
                <a:cs typeface="Arial"/>
              </a:rPr>
              <a:t>PROBLEM STATEMENT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554417-9DF0-310A-B3CF-C36B85D6F510}"/>
              </a:ext>
            </a:extLst>
          </p:cNvPr>
          <p:cNvSpPr/>
          <p:nvPr/>
        </p:nvSpPr>
        <p:spPr>
          <a:xfrm>
            <a:off x="1051089" y="1068522"/>
            <a:ext cx="1105503" cy="1108463"/>
          </a:xfrm>
          <a:prstGeom prst="roundRect">
            <a:avLst>
              <a:gd name="adj" fmla="val 489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spc="300">
              <a:solidFill>
                <a:srgbClr val="800000"/>
              </a:solidFill>
            </a:endParaRPr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F3F12369-91CF-66EE-24C6-2D25F97017C6}"/>
              </a:ext>
            </a:extLst>
          </p:cNvPr>
          <p:cNvSpPr/>
          <p:nvPr/>
        </p:nvSpPr>
        <p:spPr>
          <a:xfrm>
            <a:off x="654375" y="2572444"/>
            <a:ext cx="7872855" cy="1927664"/>
          </a:xfrm>
          <a:prstGeom prst="roundRect">
            <a:avLst>
              <a:gd name="adj" fmla="val 2177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utoShape 2">
            <a:extLst>
              <a:ext uri="{FF2B5EF4-FFF2-40B4-BE49-F238E27FC236}">
                <a16:creationId xmlns:a16="http://schemas.microsoft.com/office/drawing/2014/main" id="{B205BF4C-525C-3ABC-98DF-E039D3E02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8596" y="3782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F08BC-C805-BA17-38E6-AFB01FE49D6A}"/>
              </a:ext>
            </a:extLst>
          </p:cNvPr>
          <p:cNvSpPr txBox="1"/>
          <p:nvPr/>
        </p:nvSpPr>
        <p:spPr>
          <a:xfrm>
            <a:off x="2874396" y="2575840"/>
            <a:ext cx="439599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/>
                <a:cs typeface="Arial"/>
              </a:rPr>
              <a:t>GOAL</a:t>
            </a:r>
            <a:endParaRPr lang="en-US" sz="2000" b="1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268BED-EB65-28D6-9390-3365A30B2528}"/>
              </a:ext>
            </a:extLst>
          </p:cNvPr>
          <p:cNvCxnSpPr/>
          <p:nvPr/>
        </p:nvCxnSpPr>
        <p:spPr>
          <a:xfrm>
            <a:off x="1520016" y="3758068"/>
            <a:ext cx="9250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FCCE559E-0DA9-CE36-3581-D471C94166F6}"/>
              </a:ext>
            </a:extLst>
          </p:cNvPr>
          <p:cNvSpPr/>
          <p:nvPr/>
        </p:nvSpPr>
        <p:spPr>
          <a:xfrm>
            <a:off x="973045" y="2972293"/>
            <a:ext cx="1105503" cy="1108463"/>
          </a:xfrm>
          <a:prstGeom prst="roundRect">
            <a:avLst>
              <a:gd name="adj" fmla="val 489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spc="300">
              <a:solidFill>
                <a:srgbClr val="800000"/>
              </a:solidFill>
            </a:endParaRPr>
          </a:p>
        </p:txBody>
      </p:sp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C986508A-38C4-760C-8924-AA88575AD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082" y="1321824"/>
            <a:ext cx="711609" cy="619432"/>
          </a:xfrm>
          <a:prstGeom prst="rect">
            <a:avLst/>
          </a:prstGeom>
        </p:spPr>
      </p:pic>
      <p:pic>
        <p:nvPicPr>
          <p:cNvPr id="41" name="Graphic 40" descr="Aspiration with solid fill">
            <a:extLst>
              <a:ext uri="{FF2B5EF4-FFF2-40B4-BE49-F238E27FC236}">
                <a16:creationId xmlns:a16="http://schemas.microsoft.com/office/drawing/2014/main" id="{AEDB9882-0419-8E66-91E3-8540369EE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251" y="3137720"/>
            <a:ext cx="831440" cy="868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A268CF-9112-534E-9FB0-B135F7905727}"/>
              </a:ext>
            </a:extLst>
          </p:cNvPr>
          <p:cNvSpPr txBox="1"/>
          <p:nvPr/>
        </p:nvSpPr>
        <p:spPr>
          <a:xfrm>
            <a:off x="2266731" y="1398214"/>
            <a:ext cx="620014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How can we accurately predict the resale price of a used car based on its features such as manufacturing year, present market price, kilometers driven, and ownership history?</a:t>
            </a:r>
            <a:endParaRPr lang="en-US" sz="140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F871A-D9B5-7A5E-DE70-0FEB99B3DDAD}"/>
              </a:ext>
            </a:extLst>
          </p:cNvPr>
          <p:cNvSpPr txBox="1"/>
          <p:nvPr/>
        </p:nvSpPr>
        <p:spPr>
          <a:xfrm>
            <a:off x="2130042" y="3096644"/>
            <a:ext cx="63514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Build a machine learning pipeline to predict the Selling Price of used cars, using </a:t>
            </a:r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AutoML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 to refine the category of algorithms and optimize model performance. Deploy the model with monitoring to ensure reliability and evaluate the impact of feature modifications on predictions.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71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7" grpId="0"/>
      <p:bldP spid="21" grpId="0" animBg="1"/>
      <p:bldP spid="24" grpId="0" animBg="1"/>
      <p:bldP spid="27" grpId="0"/>
      <p:bldP spid="29" grpId="0"/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DDFA7-0275-56D9-CEBE-37253A92C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25A1-E25A-1E41-0621-5B66FDE7D3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774202-3491-CF82-E9E0-D54F8DB4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000" spc="300">
                <a:latin typeface="Montserrat" pitchFamily="2" charset="0"/>
                <a:cs typeface="Arial" panose="020B0604020202020204" pitchFamily="34" charset="0"/>
              </a:rPr>
              <a:t>DATA OVERVIEW – EDA 1</a:t>
            </a:r>
            <a:endParaRPr lang="en-US" sz="2000" spc="300">
              <a:latin typeface="Montserrat" pitchFamily="2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Output image">
            <a:extLst>
              <a:ext uri="{FF2B5EF4-FFF2-40B4-BE49-F238E27FC236}">
                <a16:creationId xmlns:a16="http://schemas.microsoft.com/office/drawing/2014/main" id="{84B7CC73-6305-1F5F-02CF-DFBBCE9C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8" y="1583034"/>
            <a:ext cx="3628873" cy="2903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6" name="Picture 12" descr="Output image">
            <a:extLst>
              <a:ext uri="{FF2B5EF4-FFF2-40B4-BE49-F238E27FC236}">
                <a16:creationId xmlns:a16="http://schemas.microsoft.com/office/drawing/2014/main" id="{1382C42A-444C-743E-169D-A3885A0B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95" y="1941445"/>
            <a:ext cx="4161085" cy="2186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00E22C-2B54-80DB-26D9-DE6D4352D8FD}"/>
              </a:ext>
            </a:extLst>
          </p:cNvPr>
          <p:cNvSpPr txBox="1"/>
          <p:nvPr/>
        </p:nvSpPr>
        <p:spPr>
          <a:xfrm>
            <a:off x="3964141" y="92338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</a:rPr>
              <a:t>******</a:t>
            </a:r>
          </a:p>
        </p:txBody>
      </p:sp>
    </p:spTree>
    <p:extLst>
      <p:ext uri="{BB962C8B-B14F-4D97-AF65-F5344CB8AC3E}">
        <p14:creationId xmlns:p14="http://schemas.microsoft.com/office/powerpoint/2010/main" val="11048765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F226B-3158-B711-6D63-5D537D6C9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921AE-D3C6-DB24-E499-FFA2BD518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22CE45-4254-A298-20AA-20D1EF22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000" spc="300">
                <a:latin typeface="Montserrat" pitchFamily="2" charset="0"/>
                <a:cs typeface="Arial" panose="020B0604020202020204" pitchFamily="34" charset="0"/>
              </a:rPr>
              <a:t>DATA OVERVIEW – EDA 2</a:t>
            </a:r>
            <a:endParaRPr lang="en-US" sz="2000" spc="300"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2553A-FA0C-3F4D-667C-E2E0950572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309272" y="-49958850"/>
            <a:ext cx="2314871" cy="9511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87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EAE720F9-C540-925B-7563-12E06CE9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6" y="1544280"/>
            <a:ext cx="3936626" cy="2561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Output image">
            <a:extLst>
              <a:ext uri="{FF2B5EF4-FFF2-40B4-BE49-F238E27FC236}">
                <a16:creationId xmlns:a16="http://schemas.microsoft.com/office/drawing/2014/main" id="{F77DF707-1B50-9EE3-536F-548C69F0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24" y="1491844"/>
            <a:ext cx="4049776" cy="2634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DCB92C-2F43-728B-AC55-464B5DD051E0}"/>
              </a:ext>
            </a:extLst>
          </p:cNvPr>
          <p:cNvSpPr/>
          <p:nvPr/>
        </p:nvSpPr>
        <p:spPr>
          <a:xfrm rot="16200000">
            <a:off x="-240154" y="2744834"/>
            <a:ext cx="1105408" cy="160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accent6">
                    <a:lumMod val="50000"/>
                  </a:schemeClr>
                </a:solidFill>
              </a:rPr>
              <a:t>Price in Millions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6ABFD-C3E9-70E5-4C1B-958A50A9914F}"/>
              </a:ext>
            </a:extLst>
          </p:cNvPr>
          <p:cNvSpPr/>
          <p:nvPr/>
        </p:nvSpPr>
        <p:spPr>
          <a:xfrm rot="16200000">
            <a:off x="3911642" y="2822978"/>
            <a:ext cx="1105408" cy="12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accent6">
                    <a:lumMod val="50000"/>
                  </a:schemeClr>
                </a:solidFill>
              </a:rPr>
              <a:t>Price in Millions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55527-BFF7-6842-8D26-8FF392BF73E7}"/>
              </a:ext>
            </a:extLst>
          </p:cNvPr>
          <p:cNvSpPr txBox="1"/>
          <p:nvPr/>
        </p:nvSpPr>
        <p:spPr>
          <a:xfrm>
            <a:off x="3964141" y="92338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</a:rPr>
              <a:t>******</a:t>
            </a:r>
          </a:p>
        </p:txBody>
      </p:sp>
    </p:spTree>
    <p:extLst>
      <p:ext uri="{BB962C8B-B14F-4D97-AF65-F5344CB8AC3E}">
        <p14:creationId xmlns:p14="http://schemas.microsoft.com/office/powerpoint/2010/main" val="22424623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D72B-F8A7-C5E3-D232-87A0E42C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E69A-B0F8-7109-7412-040426FFB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1D18D91-1E43-2507-B58E-CCC8B03E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000" spc="300">
                <a:latin typeface="Montserrat"/>
                <a:ea typeface="黑体"/>
                <a:cs typeface="Arial"/>
              </a:rPr>
              <a:t>PIPELINE TO TRAIN THE MODEL</a:t>
            </a:r>
            <a:endParaRPr lang="en-US" sz="2000" spc="300">
              <a:latin typeface="Montserrat"/>
              <a:ea typeface="黑体"/>
              <a:cs typeface="Arial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F97E94CF-01D6-372C-393C-04FA78A01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7" y="2200506"/>
            <a:ext cx="8029093" cy="2260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60630-5415-2121-EA78-DB5098B1662C}"/>
              </a:ext>
            </a:extLst>
          </p:cNvPr>
          <p:cNvSpPr txBox="1"/>
          <p:nvPr/>
        </p:nvSpPr>
        <p:spPr>
          <a:xfrm>
            <a:off x="215590" y="1063083"/>
            <a:ext cx="875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end-to-end ML pipeline using H2O </a:t>
            </a:r>
            <a:r>
              <a:rPr lang="en-US" err="1"/>
              <a:t>AutoML</a:t>
            </a:r>
            <a:r>
              <a:rPr lang="en-US"/>
              <a:t>, </a:t>
            </a:r>
            <a:r>
              <a:rPr lang="en-US" err="1"/>
              <a:t>lakeFS</a:t>
            </a:r>
            <a:r>
              <a:rPr lang="en-US"/>
              <a:t>, and </a:t>
            </a:r>
            <a:r>
              <a:rPr lang="en-US" err="1"/>
              <a:t>MLflow</a:t>
            </a:r>
            <a:r>
              <a:rPr lang="en-US"/>
              <a:t> for model training, evaluation, and monitoring with Evidently AI.</a:t>
            </a:r>
          </a:p>
        </p:txBody>
      </p:sp>
    </p:spTree>
    <p:extLst>
      <p:ext uri="{BB962C8B-B14F-4D97-AF65-F5344CB8AC3E}">
        <p14:creationId xmlns:p14="http://schemas.microsoft.com/office/powerpoint/2010/main" val="28626493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4F9B1-4D69-6BE7-BC4A-15E2A0B0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05F2ED-0813-2FA1-DB2F-F9A8E517F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6" r="6474"/>
          <a:stretch/>
        </p:blipFill>
        <p:spPr bwMode="auto">
          <a:xfrm>
            <a:off x="57989" y="1929417"/>
            <a:ext cx="1047916" cy="128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D80D48-9125-9A5C-C503-771D86695417}"/>
              </a:ext>
            </a:extLst>
          </p:cNvPr>
          <p:cNvSpPr/>
          <p:nvPr/>
        </p:nvSpPr>
        <p:spPr>
          <a:xfrm>
            <a:off x="1656032" y="1336722"/>
            <a:ext cx="2081561" cy="24700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  <a:p>
            <a:pPr algn="ctr"/>
            <a:endParaRPr lang="en-US" sz="1500"/>
          </a:p>
          <a:p>
            <a:pPr algn="ctr"/>
            <a:endParaRPr lang="en-US" sz="1500"/>
          </a:p>
          <a:p>
            <a:pPr algn="ctr"/>
            <a:endParaRPr lang="en-US" sz="1500"/>
          </a:p>
          <a:p>
            <a:pPr algn="ctr"/>
            <a:r>
              <a:rPr lang="en-US" sz="1350" b="1"/>
              <a:t>Top Algorithm: DRF </a:t>
            </a:r>
            <a:r>
              <a:rPr lang="en-US" sz="1350"/>
              <a:t>(Distributed Random Forest)</a:t>
            </a:r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endParaRPr lang="en-US" sz="1200" b="1"/>
          </a:p>
          <a:p>
            <a:pPr algn="ctr"/>
            <a:r>
              <a:rPr lang="en-US" sz="1200" b="1"/>
              <a:t>Key Metrics:</a:t>
            </a:r>
          </a:p>
          <a:p>
            <a:pPr algn="ctr"/>
            <a:r>
              <a:rPr lang="en-US" sz="1200"/>
              <a:t>RMSE: 1.284</a:t>
            </a:r>
          </a:p>
          <a:p>
            <a:pPr algn="ctr"/>
            <a:r>
              <a:rPr lang="en-US" sz="1200"/>
              <a:t>MAE: 0.662</a:t>
            </a:r>
          </a:p>
          <a:p>
            <a:pPr algn="ctr"/>
            <a:r>
              <a:rPr lang="en-US" sz="1200"/>
              <a:t>RMSLE: 0.142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66117-B23A-875E-B537-D44F34445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F95335E-2EA3-E616-9EBF-2B7AFDDE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000" spc="300">
                <a:latin typeface="Montserrat" pitchFamily="2" charset="0"/>
                <a:cs typeface="Arial" panose="020B0604020202020204" pitchFamily="34" charset="0"/>
              </a:rPr>
              <a:t>AUTO ML &amp; CHOOSEN ALGORITHM</a:t>
            </a:r>
            <a:endParaRPr lang="en-US" sz="2000" spc="300">
              <a:latin typeface="Montserrat" pitchFamily="2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CD7296-29A5-8F71-9D4A-F5E7354B765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105905" y="2571750"/>
            <a:ext cx="550127" cy="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7FE21E-8A60-DB8A-1EE0-6EB4386DF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51" y="1318806"/>
            <a:ext cx="5059149" cy="121879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4CE414-EF8B-63D7-6E11-EDD196C32FAC}"/>
              </a:ext>
            </a:extLst>
          </p:cNvPr>
          <p:cNvSpPr/>
          <p:nvPr/>
        </p:nvSpPr>
        <p:spPr>
          <a:xfrm>
            <a:off x="3983250" y="1680116"/>
            <a:ext cx="5059149" cy="14868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50F68-A795-AB64-4381-069130CCCD11}"/>
              </a:ext>
            </a:extLst>
          </p:cNvPr>
          <p:cNvSpPr/>
          <p:nvPr/>
        </p:nvSpPr>
        <p:spPr>
          <a:xfrm>
            <a:off x="3983251" y="2752680"/>
            <a:ext cx="5059149" cy="121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>
                <a:solidFill>
                  <a:schemeClr val="tx1"/>
                </a:solidFill>
              </a:rPr>
              <a:t>Why DRF?</a:t>
            </a:r>
          </a:p>
          <a:p>
            <a:pPr algn="ctr"/>
            <a:endParaRPr lang="en-US" sz="1350" b="1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>
                <a:solidFill>
                  <a:schemeClr val="tx1"/>
                </a:solidFill>
              </a:rPr>
              <a:t>Outperformed other models like </a:t>
            </a:r>
            <a:r>
              <a:rPr lang="en-US" sz="1200" err="1">
                <a:solidFill>
                  <a:schemeClr val="tx1"/>
                </a:solidFill>
              </a:rPr>
              <a:t>XGBoost</a:t>
            </a:r>
            <a:r>
              <a:rPr lang="en-US" sz="1200">
                <a:solidFill>
                  <a:schemeClr val="tx1"/>
                </a:solidFill>
              </a:rPr>
              <a:t> in error metrics.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>
                <a:solidFill>
                  <a:schemeClr val="tx1"/>
                </a:solidFill>
              </a:rPr>
              <a:t>Balanced training (251 </a:t>
            </a:r>
            <a:r>
              <a:rPr lang="en-US" sz="1200" err="1">
                <a:solidFill>
                  <a:schemeClr val="tx1"/>
                </a:solidFill>
              </a:rPr>
              <a:t>ms</a:t>
            </a:r>
            <a:r>
              <a:rPr lang="en-US" sz="1200">
                <a:solidFill>
                  <a:schemeClr val="tx1"/>
                </a:solidFill>
              </a:rPr>
              <a:t>) and prediction speed (0.032 </a:t>
            </a:r>
            <a:r>
              <a:rPr lang="en-US" sz="1200" err="1">
                <a:solidFill>
                  <a:schemeClr val="tx1"/>
                </a:solidFill>
              </a:rPr>
              <a:t>ms</a:t>
            </a:r>
            <a:r>
              <a:rPr lang="en-US" sz="1200">
                <a:solidFill>
                  <a:schemeClr val="tx1"/>
                </a:solidFill>
              </a:rPr>
              <a:t>/row).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E64FA6-D55A-B558-9BC2-1C508AB51F49}"/>
              </a:ext>
            </a:extLst>
          </p:cNvPr>
          <p:cNvCxnSpPr/>
          <p:nvPr/>
        </p:nvCxnSpPr>
        <p:spPr>
          <a:xfrm>
            <a:off x="1618904" y="2097029"/>
            <a:ext cx="2202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511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5BDF4-0433-2B9E-5C71-30E293F46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169EE-9AFC-992B-C339-ACBF88AA3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9A412-346A-3F0C-8989-559A4BB2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300">
                <a:latin typeface="Montserrat" pitchFamily="2" charset="0"/>
                <a:cs typeface="Arial" panose="020B0604020202020204" pitchFamily="34" charset="0"/>
              </a:rPr>
              <a:t>MODEL TRAINING &amp; MONITORING</a:t>
            </a:r>
            <a:endParaRPr lang="en-US" spc="300"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F0ED9-C753-C27B-74B7-838824151257}"/>
              </a:ext>
            </a:extLst>
          </p:cNvPr>
          <p:cNvSpPr txBox="1"/>
          <p:nvPr/>
        </p:nvSpPr>
        <p:spPr>
          <a:xfrm>
            <a:off x="2835876" y="2243966"/>
            <a:ext cx="37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Insert Video showing HTML files</a:t>
            </a:r>
          </a:p>
        </p:txBody>
      </p:sp>
    </p:spTree>
    <p:extLst>
      <p:ext uri="{BB962C8B-B14F-4D97-AF65-F5344CB8AC3E}">
        <p14:creationId xmlns:p14="http://schemas.microsoft.com/office/powerpoint/2010/main" val="18644208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CCC85-0E12-37EC-2F2F-350C2AA68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2C5AC-D84C-DE12-020F-536BEC5FF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906864-6994-9F54-5813-DD5D66BE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300">
                <a:latin typeface="Montserrat" pitchFamily="2" charset="0"/>
                <a:cs typeface="Arial" panose="020B0604020202020204" pitchFamily="34" charset="0"/>
              </a:rPr>
              <a:t>TEST DATA SET – CHANGE</a:t>
            </a:r>
            <a:endParaRPr lang="en-US" spc="300"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19C61-94C5-1ECA-C5C9-7F5C67A7885A}"/>
              </a:ext>
            </a:extLst>
          </p:cNvPr>
          <p:cNvSpPr txBox="1"/>
          <p:nvPr/>
        </p:nvSpPr>
        <p:spPr>
          <a:xfrm>
            <a:off x="2673659" y="2106827"/>
            <a:ext cx="37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Insert Video showing HTML files</a:t>
            </a:r>
          </a:p>
        </p:txBody>
      </p:sp>
    </p:spTree>
    <p:extLst>
      <p:ext uri="{BB962C8B-B14F-4D97-AF65-F5344CB8AC3E}">
        <p14:creationId xmlns:p14="http://schemas.microsoft.com/office/powerpoint/2010/main" val="42175069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Chicago ">
  <a:themeElements>
    <a:clrScheme name="UChicago">
      <a:dk1>
        <a:srgbClr val="800000"/>
      </a:dk1>
      <a:lt1>
        <a:srgbClr val="FFFFFF"/>
      </a:lt1>
      <a:dk2>
        <a:srgbClr val="110E0E"/>
      </a:dk2>
      <a:lt2>
        <a:srgbClr val="EAEAEA"/>
      </a:lt2>
      <a:accent1>
        <a:srgbClr val="800000"/>
      </a:accent1>
      <a:accent2>
        <a:srgbClr val="F8A429"/>
      </a:accent2>
      <a:accent3>
        <a:srgbClr val="C16622"/>
      </a:accent3>
      <a:accent4>
        <a:srgbClr val="91AB5A"/>
      </a:accent4>
      <a:accent5>
        <a:srgbClr val="58593F"/>
      </a:accent5>
      <a:accent6>
        <a:srgbClr val="155F83"/>
      </a:accent6>
      <a:hlink>
        <a:srgbClr val="800000"/>
      </a:hlink>
      <a:folHlink>
        <a:srgbClr val="BA7B7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PE_Presentation_Template_v2" id="{999C3F75-3664-144A-AB74-154271A3300F}" vid="{E0F83093-1426-5F45-8D37-208DEA98E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BCB9E17-9D43-4643-85B3-5578A961150B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158D1AF737764D80C16B3DFF2FFF78" ma:contentTypeVersion="4" ma:contentTypeDescription="Create a new document." ma:contentTypeScope="" ma:versionID="5c7cf6975ac62c3c14b23821a2bb7e1e">
  <xsd:schema xmlns:xsd="http://www.w3.org/2001/XMLSchema" xmlns:xs="http://www.w3.org/2001/XMLSchema" xmlns:p="http://schemas.microsoft.com/office/2006/metadata/properties" xmlns:ns2="0f7fad23-0457-40c7-ac22-edb6039263b7" targetNamespace="http://schemas.microsoft.com/office/2006/metadata/properties" ma:root="true" ma:fieldsID="07fac239c3c36d67cd475041b1b5dd96" ns2:_="">
    <xsd:import namespace="0f7fad23-0457-40c7-ac22-edb6039263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fad23-0457-40c7-ac22-edb6039263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27714B-69F8-4AE6-8E67-611571E5BA2D}">
  <ds:schemaRefs>
    <ds:schemaRef ds:uri="0f7fad23-0457-40c7-ac22-edb6039263b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A9F368-69AA-4FE6-B7AA-D7AF02D97E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E6D4EE-398E-46AB-911A-CA177825C593}">
  <ds:schemaRefs>
    <ds:schemaRef ds:uri="0f7fad23-0457-40c7-ac22-edb6039263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Macintosh PowerPoint</Application>
  <PresentationFormat>On-screen Show (16:9)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Montserrat</vt:lpstr>
      <vt:lpstr>Poppins</vt:lpstr>
      <vt:lpstr>Wingdings</vt:lpstr>
      <vt:lpstr>UChicago </vt:lpstr>
      <vt:lpstr>ADSP 32021 IP01  MACHINE LEARNING OPERATIONS  Data-Driven  Models for  Accurate Car Valuations</vt:lpstr>
      <vt:lpstr>PowerPoint Presentation</vt:lpstr>
      <vt:lpstr>BUSINESS PROBLEM</vt:lpstr>
      <vt:lpstr>DATA OVERVIEW – EDA 1</vt:lpstr>
      <vt:lpstr>DATA OVERVIEW – EDA 2</vt:lpstr>
      <vt:lpstr>PIPELINE TO TRAIN THE MODEL</vt:lpstr>
      <vt:lpstr>AUTO ML &amp; CHOOSEN ALGORITHM</vt:lpstr>
      <vt:lpstr>MODEL TRAINING &amp; MONITORING</vt:lpstr>
      <vt:lpstr>TEST DATA SET – CHANGE</vt:lpstr>
      <vt:lpstr>GITHUB LINK TO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Graham Scoo</dc:title>
  <dc:creator>Roger Moore</dc:creator>
  <cp:lastModifiedBy>Praveen Namakkal Mohankumar</cp:lastModifiedBy>
  <cp:revision>1</cp:revision>
  <cp:lastPrinted>2021-01-10T23:43:10Z</cp:lastPrinted>
  <dcterms:created xsi:type="dcterms:W3CDTF">2020-12-20T02:09:22Z</dcterms:created>
  <dcterms:modified xsi:type="dcterms:W3CDTF">2024-12-12T17:38:58Z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LastSaved">
    <vt:filetime>2020-08-27T00:00:00Z</vt:filetime>
  </property>
  <property fmtid="{D5CDD505-2E9C-101B-9397-08002B2CF9AE}" pid="4" name="ContentTypeId">
    <vt:lpwstr>0x01010030158D1AF737764D80C16B3DFF2FFF78</vt:lpwstr>
  </property>
  <property fmtid="{D5CDD505-2E9C-101B-9397-08002B2CF9AE}" pid="5" name="MediaServiceImageTags">
    <vt:lpwstr/>
  </property>
</Properties>
</file>