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9.jpg" ContentType="image/jpeg"/>
  <Override PartName="/ppt/media/image10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93606"/>
            <a:ext cx="11799278" cy="61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3208" y="1470114"/>
            <a:ext cx="8311662" cy="389255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bots</a:t>
            </a:r>
            <a:r>
              <a:rPr lang="en-US" sz="28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 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 for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208" y="185737"/>
            <a:ext cx="1211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APPLICATIONS OF NATURAL LANGUAGE PROCESSING</a:t>
            </a:r>
          </a:p>
          <a:p>
            <a:endParaRPr lang="en-IN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96" y="834423"/>
            <a:ext cx="5670673" cy="51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362" y="317622"/>
            <a:ext cx="5533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CHATBOTS</a:t>
            </a:r>
          </a:p>
          <a:p>
            <a:endParaRPr lang="en-IN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362" y="923193"/>
            <a:ext cx="1089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bots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form of artificial intelligence that are programmed to interact with humans in such a way that they sound like humans themselves.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3" y="2123522"/>
            <a:ext cx="4088422" cy="4088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22" y="2434513"/>
            <a:ext cx="4850785" cy="33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362" y="841051"/>
            <a:ext cx="1002323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 use their enormous data sets to analyze what their customers are probably typing when they enter particular words and suggest the most common possibilities.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362" y="300038"/>
            <a:ext cx="8039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AUTOCOMPLETE IN SEARCH ENGINES</a:t>
            </a:r>
            <a:b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</a:br>
            <a:endParaRPr lang="en-US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39" y="2954216"/>
            <a:ext cx="3892060" cy="2919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>
          <a:xfrm>
            <a:off x="6193393" y="2954216"/>
            <a:ext cx="4193252" cy="29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291" y="857320"/>
            <a:ext cx="1124536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complex combination of speech recognition, natural language understanding, and natural language processing to understand what humans are saying and then act on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291" y="395655"/>
            <a:ext cx="470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VOICE ASSISTANTS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2452950"/>
            <a:ext cx="5699300" cy="3191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40" y="2268415"/>
            <a:ext cx="4400549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216" y="914400"/>
            <a:ext cx="10445261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to convert a sequence of words from one language to another which is translation.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216" y="307730"/>
            <a:ext cx="58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LANGUAGE TRANSLATOR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5" y="2131815"/>
            <a:ext cx="3645877" cy="154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2"/>
          <a:stretch/>
        </p:blipFill>
        <p:spPr>
          <a:xfrm>
            <a:off x="5547947" y="1726809"/>
            <a:ext cx="6183923" cy="4199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47" y="38264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369277"/>
            <a:ext cx="636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SENTIMENT ANALYSIS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949569"/>
            <a:ext cx="1086729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world is on social media these days! And companies can use sentiment analysis to understand how a particular type of user feels about a particular topic, product, etc. They can use natural language processing, computational linguistics, text analysis,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7" y="3374660"/>
            <a:ext cx="4952034" cy="2287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69" y="2798672"/>
            <a:ext cx="3046900" cy="3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2" y="413239"/>
            <a:ext cx="867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GRAMMAR CHECKERS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462" y="874904"/>
            <a:ext cx="1079695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and spelling is a very important factor while writing professional reports for your superiors even assignments for your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They can not only correct grammar and check spellings but also suggest better synonyms and improve the overall readability of your content.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185"/>
            <a:ext cx="5164014" cy="2711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99" y="2758561"/>
            <a:ext cx="2486025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63" y="2783599"/>
            <a:ext cx="4682076" cy="24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242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Times New Roman</vt:lpstr>
      <vt:lpstr>1_RetrospectVTI</vt:lpstr>
      <vt:lpstr>PowerPoint Presentation</vt:lpstr>
      <vt:lpstr>Chat botsquote Autocomplete in Search Engines Voice Assistants Language Translator Sentiment Analysis Grammar Checkers t leap for mankind.”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2022-09-09T13:11:08Z</dcterms:created>
  <dcterms:modified xsi:type="dcterms:W3CDTF">2022-09-09T13:57:23Z</dcterms:modified>
</cp:coreProperties>
</file>