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4" r:id="rId4"/>
    <p:sldId id="265" r:id="rId5"/>
    <p:sldId id="259" r:id="rId6"/>
    <p:sldId id="266" r:id="rId7"/>
    <p:sldId id="267" r:id="rId8"/>
    <p:sldId id="260" r:id="rId9"/>
    <p:sldId id="268" r:id="rId10"/>
    <p:sldId id="261" r:id="rId11"/>
    <p:sldId id="269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PAL SIDDHU" initials="GS" lastIdx="1" clrIdx="0">
    <p:extLst>
      <p:ext uri="{19B8F6BF-5375-455C-9EA6-DF929625EA0E}">
        <p15:presenceInfo xmlns:p15="http://schemas.microsoft.com/office/powerpoint/2012/main" userId="33326eaefcab0f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382932" y="1577789"/>
            <a:ext cx="6432550" cy="2961714"/>
          </a:xfrm>
        </p:spPr>
        <p:txBody>
          <a:bodyPr>
            <a:noAutofit/>
          </a:bodyPr>
          <a:lstStyle/>
          <a:p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ATURAL </a:t>
            </a: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ANGUAGE </a:t>
            </a: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26894"/>
            <a:ext cx="5217459" cy="63918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E50497-46F2-2027-4C02-7875E2815224}"/>
              </a:ext>
            </a:extLst>
          </p:cNvPr>
          <p:cNvSpPr txBox="1"/>
          <p:nvPr/>
        </p:nvSpPr>
        <p:spPr>
          <a:xfrm>
            <a:off x="2483221" y="448236"/>
            <a:ext cx="6992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INPUT &amp; OUTPUT OF NLP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3459B-225D-3146-0A2A-7140E7625650}"/>
              </a:ext>
            </a:extLst>
          </p:cNvPr>
          <p:cNvSpPr txBox="1"/>
          <p:nvPr/>
        </p:nvSpPr>
        <p:spPr>
          <a:xfrm>
            <a:off x="914399" y="1272988"/>
            <a:ext cx="10712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NLP involves making computers to perform useful tasks with the natural languages humans use. The input and output of an NLP system can be 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DBB4B4-219D-2F31-F364-6DA4073D8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874" y="3608294"/>
            <a:ext cx="5557163" cy="25520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D13310-0110-44FE-E998-811FB736E39F}"/>
              </a:ext>
            </a:extLst>
          </p:cNvPr>
          <p:cNvSpPr txBox="1"/>
          <p:nvPr/>
        </p:nvSpPr>
        <p:spPr>
          <a:xfrm>
            <a:off x="996759" y="2440641"/>
            <a:ext cx="2725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Speech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Written Text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2F4AF2-BCBB-E568-967F-C83E989E62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39" t="84" r="37491" b="57899"/>
          <a:stretch/>
        </p:blipFill>
        <p:spPr>
          <a:xfrm>
            <a:off x="5011270" y="3971364"/>
            <a:ext cx="1541930" cy="120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55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2DC56C-232E-484A-296F-AD1ECDBF6D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4" r="22941"/>
          <a:stretch/>
        </p:blipFill>
        <p:spPr>
          <a:xfrm>
            <a:off x="3845858" y="350745"/>
            <a:ext cx="4061013" cy="285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147C7-4F32-919E-DA14-3F1C9BEDE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63" b="39033"/>
          <a:stretch/>
        </p:blipFill>
        <p:spPr>
          <a:xfrm>
            <a:off x="2805953" y="2976282"/>
            <a:ext cx="6350000" cy="2857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42BCD8-A096-5E9B-B9F4-8CA3F00A70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88" r="74000" b="17019"/>
          <a:stretch/>
        </p:blipFill>
        <p:spPr>
          <a:xfrm>
            <a:off x="2206812" y="1846730"/>
            <a:ext cx="1981200" cy="1954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6D040E-22B5-1756-17D9-23AB389E7D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39" t="20667" b="17216"/>
          <a:stretch/>
        </p:blipFill>
        <p:spPr>
          <a:xfrm>
            <a:off x="7853084" y="2088776"/>
            <a:ext cx="1902010" cy="177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99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4D7866-1D5B-9912-068C-A1656F08C002}"/>
              </a:ext>
            </a:extLst>
          </p:cNvPr>
          <p:cNvSpPr txBox="1"/>
          <p:nvPr/>
        </p:nvSpPr>
        <p:spPr>
          <a:xfrm>
            <a:off x="3977896" y="220374"/>
            <a:ext cx="5280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WHERE IS NLP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31067-D848-07B9-A2DE-E130DB100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1164977"/>
            <a:ext cx="9932894" cy="465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1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025D0D-3757-87F6-A5A9-A4150353A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47" t="33451" r="9905" b="34248"/>
          <a:stretch/>
        </p:blipFill>
        <p:spPr>
          <a:xfrm>
            <a:off x="478183" y="1831108"/>
            <a:ext cx="11549669" cy="31957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27D52E-214E-20CF-018F-C29FDACA3D31}"/>
              </a:ext>
            </a:extLst>
          </p:cNvPr>
          <p:cNvSpPr txBox="1"/>
          <p:nvPr/>
        </p:nvSpPr>
        <p:spPr>
          <a:xfrm>
            <a:off x="1398496" y="632175"/>
            <a:ext cx="9798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STEPS INVOLVED IN PROCESSING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BE49B2-48AA-1C8A-BF2B-AFA3DCC7E7AB}"/>
              </a:ext>
            </a:extLst>
          </p:cNvPr>
          <p:cNvSpPr txBox="1"/>
          <p:nvPr/>
        </p:nvSpPr>
        <p:spPr>
          <a:xfrm>
            <a:off x="708211" y="4043082"/>
            <a:ext cx="1148378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TOKENIZATION       STOPWORD REMOVAL         STEMMING             LEMMATIZATION           POS TAGGING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64702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35007EB-0544-0DA5-58A1-19B6CDFF8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" y="4455458"/>
            <a:ext cx="4500282" cy="2250141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268AC1-F3E1-E84B-68F4-0C0BD2BB5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" y="61073"/>
            <a:ext cx="4500282" cy="43047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7D7400-B49E-8C35-ABA2-05F91B35CC08}"/>
              </a:ext>
            </a:extLst>
          </p:cNvPr>
          <p:cNvSpPr txBox="1"/>
          <p:nvPr/>
        </p:nvSpPr>
        <p:spPr>
          <a:xfrm>
            <a:off x="5074024" y="1272988"/>
            <a:ext cx="5941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NATURAL 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6BDA45-B1DC-5B91-B21D-1ECC347893E3}"/>
              </a:ext>
            </a:extLst>
          </p:cNvPr>
          <p:cNvSpPr txBox="1"/>
          <p:nvPr/>
        </p:nvSpPr>
        <p:spPr>
          <a:xfrm>
            <a:off x="5074024" y="2535037"/>
            <a:ext cx="7207624" cy="1742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language spoken by people,</a:t>
            </a:r>
          </a:p>
          <a:p>
            <a:pPr>
              <a:lnSpc>
                <a:spcPct val="150000"/>
              </a:lnSpc>
            </a:pPr>
            <a:r>
              <a:rPr lang="en-US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English, Spanish, Japanese as opposed to artificial languages like C++, Java etc.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8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407B47-4DF5-3FC2-1B66-F3AED89F9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41" y="1048870"/>
            <a:ext cx="5662323" cy="4383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70B333-202A-8707-ED32-4685397DDF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59"/>
          <a:stretch/>
        </p:blipFill>
        <p:spPr>
          <a:xfrm>
            <a:off x="6264701" y="1048870"/>
            <a:ext cx="5582158" cy="438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36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34CFD7-E2E1-0EAF-2D6B-B311601AA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646" y="185349"/>
            <a:ext cx="3169023" cy="3169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FE9690-FED4-3FCB-0122-AE810A0BE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071" y="358587"/>
            <a:ext cx="2304344" cy="28225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24EB15-E7B8-B832-AC35-397FEB37F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26" y="3354372"/>
            <a:ext cx="5333333" cy="30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7231A2-A849-E95F-AE5F-3F1A03E4A2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191" y="3676867"/>
            <a:ext cx="2151224" cy="215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0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8F5AEA-EAF7-2BAD-C83D-3D39FD635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" y="107576"/>
            <a:ext cx="4464424" cy="66338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5E664F-AAEB-DB48-B6A3-DECC126B7C56}"/>
              </a:ext>
            </a:extLst>
          </p:cNvPr>
          <p:cNvSpPr txBox="1"/>
          <p:nvPr/>
        </p:nvSpPr>
        <p:spPr>
          <a:xfrm>
            <a:off x="4751293" y="1048870"/>
            <a:ext cx="83640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NATURAL LANGUAGE PROCESSING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DAAE86-299A-6F47-1F4B-8D4046DDA28F}"/>
              </a:ext>
            </a:extLst>
          </p:cNvPr>
          <p:cNvSpPr txBox="1"/>
          <p:nvPr/>
        </p:nvSpPr>
        <p:spPr>
          <a:xfrm>
            <a:off x="4751293" y="2570896"/>
            <a:ext cx="7207624" cy="1958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is the science of teaching Machines how to understand the language we Human speak and write.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24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B6A60DA-C0A6-811F-7C59-58B59BF46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070" y="1299882"/>
            <a:ext cx="6052224" cy="3688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1495FD-3733-6277-74E8-CBD94831B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" y="941296"/>
            <a:ext cx="5921370" cy="463475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4A2FAF-1767-69B1-7B95-B729C9F63725}"/>
              </a:ext>
            </a:extLst>
          </p:cNvPr>
          <p:cNvCxnSpPr>
            <a:cxnSpLocks/>
          </p:cNvCxnSpPr>
          <p:nvPr/>
        </p:nvCxnSpPr>
        <p:spPr>
          <a:xfrm>
            <a:off x="5916706" y="0"/>
            <a:ext cx="0" cy="6571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538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EA650B-86D9-4594-6CA2-38828887E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7" y="551639"/>
            <a:ext cx="3191438" cy="1854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18B06E-28B1-BAEC-13F2-B716CFC47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465" y="262619"/>
            <a:ext cx="4066526" cy="2711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C3D7D3-AC9C-4C49-0172-E6068F1EC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859" y="2814918"/>
            <a:ext cx="6786282" cy="313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28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99A6E8-8C50-F6F2-729C-5DF8DE116322}"/>
              </a:ext>
            </a:extLst>
          </p:cNvPr>
          <p:cNvSpPr txBox="1"/>
          <p:nvPr/>
        </p:nvSpPr>
        <p:spPr>
          <a:xfrm>
            <a:off x="5065058" y="1308847"/>
            <a:ext cx="3666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AIM OF NLP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689483-B425-3B87-A0D5-B38F00461492}"/>
              </a:ext>
            </a:extLst>
          </p:cNvPr>
          <p:cNvSpPr txBox="1"/>
          <p:nvPr/>
        </p:nvSpPr>
        <p:spPr>
          <a:xfrm>
            <a:off x="5065058" y="2494805"/>
            <a:ext cx="6373906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build intelligent system that can interact With Human Being like a Human Being.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DB59840-83FE-E962-09DD-40346F599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4" y="134472"/>
            <a:ext cx="4554070" cy="26726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667FA21-4A3D-8458-61C1-F70A179FA3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1" r="-147"/>
          <a:stretch/>
        </p:blipFill>
        <p:spPr>
          <a:xfrm>
            <a:off x="44824" y="2895600"/>
            <a:ext cx="4554070" cy="382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57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E31666-5630-6DD0-D58F-23790A95D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3" y="1772922"/>
            <a:ext cx="3312155" cy="3312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303CF5-CBE0-1EB0-2530-12242787A929}"/>
              </a:ext>
            </a:extLst>
          </p:cNvPr>
          <p:cNvSpPr txBox="1"/>
          <p:nvPr/>
        </p:nvSpPr>
        <p:spPr>
          <a:xfrm>
            <a:off x="4114798" y="331694"/>
            <a:ext cx="5280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Google translator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464E04-8E41-A515-D5C5-09E03574E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345" y="1615431"/>
            <a:ext cx="1458550" cy="1458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67B727-5B40-0CBD-FDAE-5E9576D5F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345" y="3585882"/>
            <a:ext cx="1750352" cy="17503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74CE7E-8599-4D91-07F0-6FC0E7078D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11"/>
          <a:stretch/>
        </p:blipFill>
        <p:spPr>
          <a:xfrm>
            <a:off x="7194334" y="1228166"/>
            <a:ext cx="4195023" cy="455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9490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125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Times New Roman</vt:lpstr>
      <vt:lpstr>1_RetrospectVTI</vt:lpstr>
      <vt:lpstr>NATURAL LANGUAGE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GOPAL SIDDHU</dc:creator>
  <cp:lastModifiedBy>GOPAL SIDDHU</cp:lastModifiedBy>
  <cp:revision>4</cp:revision>
  <dcterms:created xsi:type="dcterms:W3CDTF">2022-09-08T06:26:19Z</dcterms:created>
  <dcterms:modified xsi:type="dcterms:W3CDTF">2022-09-09T18:05:03Z</dcterms:modified>
</cp:coreProperties>
</file>