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99" r:id="rId5"/>
    <p:sldId id="264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69" r:id="rId15"/>
    <p:sldId id="288" r:id="rId16"/>
    <p:sldId id="30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7645" y="2730500"/>
            <a:ext cx="72066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6600" b="1">
                <a:solidFill>
                  <a:schemeClr val="bg1"/>
                </a:solidFill>
              </a:rPr>
              <a:t>TIMESHEET VB.NET 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5342890" cy="1076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Project by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Yashwanth k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   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Date: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08-08-2019</a:t>
            </a:r>
            <a:endParaRPr lang="en-IN" altLang="en-US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1791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 TABLE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297180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Data Table 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38512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MYSQl----&gt;DATA----&gt;TABLE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481647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 is entered from the Admin login page where there is Textboxes to enter the data will be stored in the DB Table.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 = "insert into timesheet.user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where,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timesheet = database name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user          = database table 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7).pngScreenshot (17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2047240"/>
            <a:ext cx="5173345" cy="3348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2983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USER LOGIN DATA VIEW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763645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Data Retrieval 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2856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MYSQL---&gt;TABLE---&gt;USERFORM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481647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User Login form the Button = “LOADSHEET”will retrieve the data from MySql DataBase and show it in the user form.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 = "select * from timesheet.user"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COMMAND = New MySqlCommand(Query, Mysqlconn)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SDA.SelectCommand = COMMAND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Where, [MySqlconn - connection]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5).pngScreenshot (1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81370" y="2028190"/>
            <a:ext cx="5173345" cy="340741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31083" y="1290320"/>
            <a:ext cx="7564017" cy="46329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46088" y="475991"/>
            <a:ext cx="37350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PASSWORD AUTHENTICATION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 flipV="1">
            <a:off x="7462213" y="1991473"/>
            <a:ext cx="564370" cy="5643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rot="10800000" flipV="1">
            <a:off x="8162290" y="1991360"/>
            <a:ext cx="2033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DATABASE VERIFICATION</a:t>
            </a:r>
            <a:endParaRPr lang="en-IN" altLang="en-US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 flipV="1">
            <a:off x="7460450" y="3222364"/>
            <a:ext cx="564370" cy="5643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7462213" y="4453253"/>
            <a:ext cx="564370" cy="5643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Freeform 92"/>
          <p:cNvSpPr>
            <a:spLocks noChangeArrowheads="1"/>
          </p:cNvSpPr>
          <p:nvPr/>
        </p:nvSpPr>
        <p:spPr bwMode="auto">
          <a:xfrm>
            <a:off x="7636626" y="4594249"/>
            <a:ext cx="215544" cy="282378"/>
          </a:xfrm>
          <a:custGeom>
            <a:avLst/>
            <a:gdLst>
              <a:gd name="T0" fmla="*/ 143373 w 472"/>
              <a:gd name="T1" fmla="*/ 26330 h 619"/>
              <a:gd name="T2" fmla="*/ 143373 w 472"/>
              <a:gd name="T3" fmla="*/ 26330 h 619"/>
              <a:gd name="T4" fmla="*/ 127482 w 472"/>
              <a:gd name="T5" fmla="*/ 26330 h 619"/>
              <a:gd name="T6" fmla="*/ 84868 w 472"/>
              <a:gd name="T7" fmla="*/ 0 h 619"/>
              <a:gd name="T8" fmla="*/ 42253 w 472"/>
              <a:gd name="T9" fmla="*/ 26330 h 619"/>
              <a:gd name="T10" fmla="*/ 26363 w 472"/>
              <a:gd name="T11" fmla="*/ 26330 h 619"/>
              <a:gd name="T12" fmla="*/ 0 w 472"/>
              <a:gd name="T13" fmla="*/ 53021 h 619"/>
              <a:gd name="T14" fmla="*/ 0 w 472"/>
              <a:gd name="T15" fmla="*/ 196214 h 619"/>
              <a:gd name="T16" fmla="*/ 26363 w 472"/>
              <a:gd name="T17" fmla="*/ 222904 h 619"/>
              <a:gd name="T18" fmla="*/ 143373 w 472"/>
              <a:gd name="T19" fmla="*/ 222904 h 619"/>
              <a:gd name="T20" fmla="*/ 170097 w 472"/>
              <a:gd name="T21" fmla="*/ 196214 h 619"/>
              <a:gd name="T22" fmla="*/ 170097 w 472"/>
              <a:gd name="T23" fmla="*/ 53021 h 619"/>
              <a:gd name="T24" fmla="*/ 143373 w 472"/>
              <a:gd name="T25" fmla="*/ 26330 h 619"/>
              <a:gd name="T26" fmla="*/ 84868 w 472"/>
              <a:gd name="T27" fmla="*/ 10460 h 619"/>
              <a:gd name="T28" fmla="*/ 84868 w 472"/>
              <a:gd name="T29" fmla="*/ 10460 h 619"/>
              <a:gd name="T30" fmla="*/ 111592 w 472"/>
              <a:gd name="T31" fmla="*/ 26330 h 619"/>
              <a:gd name="T32" fmla="*/ 58505 w 472"/>
              <a:gd name="T33" fmla="*/ 26330 h 619"/>
              <a:gd name="T34" fmla="*/ 84868 w 472"/>
              <a:gd name="T35" fmla="*/ 10460 h 619"/>
              <a:gd name="T36" fmla="*/ 153846 w 472"/>
              <a:gd name="T37" fmla="*/ 196214 h 619"/>
              <a:gd name="T38" fmla="*/ 153846 w 472"/>
              <a:gd name="T39" fmla="*/ 196214 h 619"/>
              <a:gd name="T40" fmla="*/ 143373 w 472"/>
              <a:gd name="T41" fmla="*/ 212444 h 619"/>
              <a:gd name="T42" fmla="*/ 26363 w 472"/>
              <a:gd name="T43" fmla="*/ 212444 h 619"/>
              <a:gd name="T44" fmla="*/ 15890 w 472"/>
              <a:gd name="T45" fmla="*/ 196214 h 619"/>
              <a:gd name="T46" fmla="*/ 15890 w 472"/>
              <a:gd name="T47" fmla="*/ 180343 h 619"/>
              <a:gd name="T48" fmla="*/ 153846 w 472"/>
              <a:gd name="T49" fmla="*/ 180343 h 619"/>
              <a:gd name="T50" fmla="*/ 153846 w 472"/>
              <a:gd name="T51" fmla="*/ 196214 h 619"/>
              <a:gd name="T52" fmla="*/ 153846 w 472"/>
              <a:gd name="T53" fmla="*/ 169883 h 619"/>
              <a:gd name="T54" fmla="*/ 153846 w 472"/>
              <a:gd name="T55" fmla="*/ 169883 h 619"/>
              <a:gd name="T56" fmla="*/ 15890 w 472"/>
              <a:gd name="T57" fmla="*/ 169883 h 619"/>
              <a:gd name="T58" fmla="*/ 15890 w 472"/>
              <a:gd name="T59" fmla="*/ 53021 h 619"/>
              <a:gd name="T60" fmla="*/ 26363 w 472"/>
              <a:gd name="T61" fmla="*/ 42561 h 619"/>
              <a:gd name="T62" fmla="*/ 42253 w 472"/>
              <a:gd name="T63" fmla="*/ 42561 h 619"/>
              <a:gd name="T64" fmla="*/ 42253 w 472"/>
              <a:gd name="T65" fmla="*/ 84761 h 619"/>
              <a:gd name="T66" fmla="*/ 58505 w 472"/>
              <a:gd name="T67" fmla="*/ 84761 h 619"/>
              <a:gd name="T68" fmla="*/ 58505 w 472"/>
              <a:gd name="T69" fmla="*/ 42561 h 619"/>
              <a:gd name="T70" fmla="*/ 111592 w 472"/>
              <a:gd name="T71" fmla="*/ 42561 h 619"/>
              <a:gd name="T72" fmla="*/ 111592 w 472"/>
              <a:gd name="T73" fmla="*/ 84761 h 619"/>
              <a:gd name="T74" fmla="*/ 127482 w 472"/>
              <a:gd name="T75" fmla="*/ 84761 h 619"/>
              <a:gd name="T76" fmla="*/ 127482 w 472"/>
              <a:gd name="T77" fmla="*/ 42561 h 619"/>
              <a:gd name="T78" fmla="*/ 143373 w 472"/>
              <a:gd name="T79" fmla="*/ 42561 h 619"/>
              <a:gd name="T80" fmla="*/ 153846 w 472"/>
              <a:gd name="T81" fmla="*/ 53021 h 619"/>
              <a:gd name="T82" fmla="*/ 153846 w 472"/>
              <a:gd name="T83" fmla="*/ 169883 h 61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2" h="619">
                <a:moveTo>
                  <a:pt x="397" y="73"/>
                </a:moveTo>
                <a:lnTo>
                  <a:pt x="397" y="73"/>
                </a:lnTo>
                <a:cubicBezTo>
                  <a:pt x="353" y="73"/>
                  <a:pt x="353" y="73"/>
                  <a:pt x="353" y="73"/>
                </a:cubicBezTo>
                <a:cubicBezTo>
                  <a:pt x="353" y="29"/>
                  <a:pt x="294" y="0"/>
                  <a:pt x="235" y="0"/>
                </a:cubicBezTo>
                <a:cubicBezTo>
                  <a:pt x="176" y="0"/>
                  <a:pt x="117" y="29"/>
                  <a:pt x="117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29" y="73"/>
                  <a:pt x="0" y="103"/>
                  <a:pt x="0" y="147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9"/>
                  <a:pt x="29" y="618"/>
                  <a:pt x="73" y="618"/>
                </a:cubicBezTo>
                <a:cubicBezTo>
                  <a:pt x="397" y="618"/>
                  <a:pt x="397" y="618"/>
                  <a:pt x="397" y="618"/>
                </a:cubicBezTo>
                <a:cubicBezTo>
                  <a:pt x="441" y="618"/>
                  <a:pt x="471" y="589"/>
                  <a:pt x="471" y="544"/>
                </a:cubicBezTo>
                <a:cubicBezTo>
                  <a:pt x="471" y="147"/>
                  <a:pt x="471" y="147"/>
                  <a:pt x="471" y="147"/>
                </a:cubicBezTo>
                <a:cubicBezTo>
                  <a:pt x="471" y="103"/>
                  <a:pt x="441" y="73"/>
                  <a:pt x="397" y="73"/>
                </a:cubicBezTo>
                <a:close/>
                <a:moveTo>
                  <a:pt x="235" y="29"/>
                </a:moveTo>
                <a:lnTo>
                  <a:pt x="235" y="29"/>
                </a:lnTo>
                <a:cubicBezTo>
                  <a:pt x="279" y="29"/>
                  <a:pt x="309" y="44"/>
                  <a:pt x="309" y="73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2" y="44"/>
                  <a:pt x="191" y="29"/>
                  <a:pt x="235" y="29"/>
                </a:cubicBezTo>
                <a:close/>
                <a:moveTo>
                  <a:pt x="426" y="544"/>
                </a:moveTo>
                <a:lnTo>
                  <a:pt x="426" y="544"/>
                </a:lnTo>
                <a:cubicBezTo>
                  <a:pt x="426" y="559"/>
                  <a:pt x="412" y="589"/>
                  <a:pt x="39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4"/>
                </a:cubicBezTo>
                <a:cubicBezTo>
                  <a:pt x="44" y="500"/>
                  <a:pt x="44" y="500"/>
                  <a:pt x="44" y="500"/>
                </a:cubicBezTo>
                <a:cubicBezTo>
                  <a:pt x="426" y="500"/>
                  <a:pt x="426" y="500"/>
                  <a:pt x="426" y="500"/>
                </a:cubicBezTo>
                <a:lnTo>
                  <a:pt x="426" y="544"/>
                </a:lnTo>
                <a:close/>
                <a:moveTo>
                  <a:pt x="426" y="471"/>
                </a:moveTo>
                <a:lnTo>
                  <a:pt x="426" y="471"/>
                </a:lnTo>
                <a:cubicBezTo>
                  <a:pt x="44" y="471"/>
                  <a:pt x="44" y="471"/>
                  <a:pt x="44" y="471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132"/>
                  <a:pt x="58" y="118"/>
                  <a:pt x="7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09" y="235"/>
                  <a:pt x="309" y="235"/>
                  <a:pt x="309" y="235"/>
                </a:cubicBezTo>
                <a:cubicBezTo>
                  <a:pt x="353" y="235"/>
                  <a:pt x="353" y="235"/>
                  <a:pt x="353" y="235"/>
                </a:cubicBezTo>
                <a:cubicBezTo>
                  <a:pt x="353" y="118"/>
                  <a:pt x="353" y="118"/>
                  <a:pt x="353" y="118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412" y="118"/>
                  <a:pt x="426" y="132"/>
                  <a:pt x="426" y="147"/>
                </a:cubicBezTo>
                <a:lnTo>
                  <a:pt x="426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Freeform 95"/>
          <p:cNvSpPr>
            <a:spLocks noChangeArrowheads="1"/>
          </p:cNvSpPr>
          <p:nvPr/>
        </p:nvSpPr>
        <p:spPr bwMode="auto">
          <a:xfrm>
            <a:off x="7606458" y="3390091"/>
            <a:ext cx="280708" cy="228912"/>
          </a:xfrm>
          <a:custGeom>
            <a:avLst/>
            <a:gdLst>
              <a:gd name="T0" fmla="*/ 216253 w 619"/>
              <a:gd name="T1" fmla="*/ 42267 h 501"/>
              <a:gd name="T2" fmla="*/ 184694 w 619"/>
              <a:gd name="T3" fmla="*/ 10477 h 501"/>
              <a:gd name="T4" fmla="*/ 211232 w 619"/>
              <a:gd name="T5" fmla="*/ 5058 h 501"/>
              <a:gd name="T6" fmla="*/ 174293 w 619"/>
              <a:gd name="T7" fmla="*/ 0 h 501"/>
              <a:gd name="T8" fmla="*/ 68498 w 619"/>
              <a:gd name="T9" fmla="*/ 42267 h 501"/>
              <a:gd name="T10" fmla="*/ 21159 w 619"/>
              <a:gd name="T11" fmla="*/ 0 h 501"/>
              <a:gd name="T12" fmla="*/ 21159 w 619"/>
              <a:gd name="T13" fmla="*/ 10477 h 501"/>
              <a:gd name="T14" fmla="*/ 52718 w 619"/>
              <a:gd name="T15" fmla="*/ 42267 h 501"/>
              <a:gd name="T16" fmla="*/ 0 w 619"/>
              <a:gd name="T17" fmla="*/ 47686 h 501"/>
              <a:gd name="T18" fmla="*/ 10400 w 619"/>
              <a:gd name="T19" fmla="*/ 53105 h 501"/>
              <a:gd name="T20" fmla="*/ 47339 w 619"/>
              <a:gd name="T21" fmla="*/ 180630 h 501"/>
              <a:gd name="T22" fmla="*/ 195452 w 619"/>
              <a:gd name="T23" fmla="*/ 153897 h 501"/>
              <a:gd name="T24" fmla="*/ 216253 w 619"/>
              <a:gd name="T25" fmla="*/ 53105 h 501"/>
              <a:gd name="T26" fmla="*/ 216253 w 619"/>
              <a:gd name="T27" fmla="*/ 42267 h 501"/>
              <a:gd name="T28" fmla="*/ 68498 w 619"/>
              <a:gd name="T29" fmla="*/ 170153 h 501"/>
              <a:gd name="T30" fmla="*/ 31559 w 619"/>
              <a:gd name="T31" fmla="*/ 153897 h 501"/>
              <a:gd name="T32" fmla="*/ 68498 w 619"/>
              <a:gd name="T33" fmla="*/ 138001 h 501"/>
              <a:gd name="T34" fmla="*/ 68498 w 619"/>
              <a:gd name="T35" fmla="*/ 127525 h 501"/>
              <a:gd name="T36" fmla="*/ 31559 w 619"/>
              <a:gd name="T37" fmla="*/ 127525 h 501"/>
              <a:gd name="T38" fmla="*/ 68498 w 619"/>
              <a:gd name="T39" fmla="*/ 95373 h 501"/>
              <a:gd name="T40" fmla="*/ 68498 w 619"/>
              <a:gd name="T41" fmla="*/ 84896 h 501"/>
              <a:gd name="T42" fmla="*/ 26180 w 619"/>
              <a:gd name="T43" fmla="*/ 84896 h 501"/>
              <a:gd name="T44" fmla="*/ 68498 w 619"/>
              <a:gd name="T45" fmla="*/ 53105 h 501"/>
              <a:gd name="T46" fmla="*/ 137355 w 619"/>
              <a:gd name="T47" fmla="*/ 170153 h 501"/>
              <a:gd name="T48" fmla="*/ 84636 w 619"/>
              <a:gd name="T49" fmla="*/ 170153 h 501"/>
              <a:gd name="T50" fmla="*/ 137355 w 619"/>
              <a:gd name="T51" fmla="*/ 138001 h 501"/>
              <a:gd name="T52" fmla="*/ 137355 w 619"/>
              <a:gd name="T53" fmla="*/ 127525 h 501"/>
              <a:gd name="T54" fmla="*/ 84636 w 619"/>
              <a:gd name="T55" fmla="*/ 127525 h 501"/>
              <a:gd name="T56" fmla="*/ 137355 w 619"/>
              <a:gd name="T57" fmla="*/ 95373 h 501"/>
              <a:gd name="T58" fmla="*/ 137355 w 619"/>
              <a:gd name="T59" fmla="*/ 84896 h 501"/>
              <a:gd name="T60" fmla="*/ 84636 w 619"/>
              <a:gd name="T61" fmla="*/ 84896 h 501"/>
              <a:gd name="T62" fmla="*/ 137355 w 619"/>
              <a:gd name="T63" fmla="*/ 53105 h 501"/>
              <a:gd name="T64" fmla="*/ 179314 w 619"/>
              <a:gd name="T65" fmla="*/ 153897 h 501"/>
              <a:gd name="T66" fmla="*/ 168914 w 619"/>
              <a:gd name="T67" fmla="*/ 170153 h 501"/>
              <a:gd name="T68" fmla="*/ 153134 w 619"/>
              <a:gd name="T69" fmla="*/ 138001 h 501"/>
              <a:gd name="T70" fmla="*/ 179314 w 619"/>
              <a:gd name="T71" fmla="*/ 153897 h 501"/>
              <a:gd name="T72" fmla="*/ 184694 w 619"/>
              <a:gd name="T73" fmla="*/ 127525 h 501"/>
              <a:gd name="T74" fmla="*/ 153134 w 619"/>
              <a:gd name="T75" fmla="*/ 95373 h 501"/>
              <a:gd name="T76" fmla="*/ 184694 w 619"/>
              <a:gd name="T77" fmla="*/ 127525 h 501"/>
              <a:gd name="T78" fmla="*/ 190073 w 619"/>
              <a:gd name="T79" fmla="*/ 84896 h 501"/>
              <a:gd name="T80" fmla="*/ 153134 w 619"/>
              <a:gd name="T81" fmla="*/ 53105 h 501"/>
              <a:gd name="T82" fmla="*/ 190073 w 619"/>
              <a:gd name="T83" fmla="*/ 84896 h 50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19" h="501">
                <a:moveTo>
                  <a:pt x="603" y="117"/>
                </a:moveTo>
                <a:lnTo>
                  <a:pt x="603" y="117"/>
                </a:lnTo>
                <a:cubicBezTo>
                  <a:pt x="471" y="117"/>
                  <a:pt x="471" y="117"/>
                  <a:pt x="471" y="117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74" y="29"/>
                  <a:pt x="589" y="29"/>
                  <a:pt x="589" y="14"/>
                </a:cubicBezTo>
                <a:cubicBezTo>
                  <a:pt x="589" y="0"/>
                  <a:pt x="574" y="0"/>
                  <a:pt x="559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27" y="117"/>
                  <a:pt x="427" y="117"/>
                  <a:pt x="427" y="117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32" y="0"/>
                  <a:pt x="132" y="0"/>
                  <a:pt x="13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44" y="0"/>
                  <a:pt x="29" y="0"/>
                  <a:pt x="29" y="14"/>
                </a:cubicBezTo>
                <a:cubicBezTo>
                  <a:pt x="29" y="29"/>
                  <a:pt x="44" y="29"/>
                  <a:pt x="59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0" y="117"/>
                  <a:pt x="0" y="117"/>
                  <a:pt x="0" y="132"/>
                </a:cubicBezTo>
                <a:cubicBezTo>
                  <a:pt x="0" y="147"/>
                  <a:pt x="0" y="147"/>
                  <a:pt x="15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59" y="426"/>
                  <a:pt x="59" y="426"/>
                  <a:pt x="59" y="426"/>
                </a:cubicBezTo>
                <a:cubicBezTo>
                  <a:pt x="59" y="471"/>
                  <a:pt x="88" y="500"/>
                  <a:pt x="132" y="500"/>
                </a:cubicBezTo>
                <a:cubicBezTo>
                  <a:pt x="471" y="500"/>
                  <a:pt x="471" y="500"/>
                  <a:pt x="471" y="500"/>
                </a:cubicBezTo>
                <a:cubicBezTo>
                  <a:pt x="515" y="500"/>
                  <a:pt x="545" y="471"/>
                  <a:pt x="545" y="426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3" y="147"/>
                  <a:pt x="603" y="147"/>
                  <a:pt x="603" y="147"/>
                </a:cubicBezTo>
                <a:cubicBezTo>
                  <a:pt x="618" y="147"/>
                  <a:pt x="618" y="147"/>
                  <a:pt x="618" y="132"/>
                </a:cubicBezTo>
                <a:cubicBezTo>
                  <a:pt x="618" y="117"/>
                  <a:pt x="618" y="117"/>
                  <a:pt x="603" y="117"/>
                </a:cubicBezTo>
                <a:close/>
                <a:moveTo>
                  <a:pt x="191" y="471"/>
                </a:moveTo>
                <a:lnTo>
                  <a:pt x="191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88" y="441"/>
                  <a:pt x="88" y="426"/>
                </a:cubicBezTo>
                <a:cubicBezTo>
                  <a:pt x="88" y="382"/>
                  <a:pt x="88" y="382"/>
                  <a:pt x="88" y="382"/>
                </a:cubicBezTo>
                <a:cubicBezTo>
                  <a:pt x="191" y="382"/>
                  <a:pt x="191" y="382"/>
                  <a:pt x="191" y="382"/>
                </a:cubicBezTo>
                <a:lnTo>
                  <a:pt x="191" y="471"/>
                </a:lnTo>
                <a:close/>
                <a:moveTo>
                  <a:pt x="191" y="353"/>
                </a:moveTo>
                <a:lnTo>
                  <a:pt x="191" y="353"/>
                </a:lnTo>
                <a:cubicBezTo>
                  <a:pt x="88" y="353"/>
                  <a:pt x="88" y="353"/>
                  <a:pt x="88" y="35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191" y="264"/>
                  <a:pt x="191" y="264"/>
                  <a:pt x="191" y="264"/>
                </a:cubicBezTo>
                <a:lnTo>
                  <a:pt x="191" y="353"/>
                </a:lnTo>
                <a:close/>
                <a:moveTo>
                  <a:pt x="191" y="235"/>
                </a:moveTo>
                <a:lnTo>
                  <a:pt x="191" y="235"/>
                </a:lnTo>
                <a:cubicBezTo>
                  <a:pt x="73" y="235"/>
                  <a:pt x="73" y="235"/>
                  <a:pt x="73" y="235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191" y="147"/>
                  <a:pt x="191" y="147"/>
                  <a:pt x="191" y="147"/>
                </a:cubicBezTo>
                <a:lnTo>
                  <a:pt x="191" y="235"/>
                </a:lnTo>
                <a:close/>
                <a:moveTo>
                  <a:pt x="383" y="471"/>
                </a:moveTo>
                <a:lnTo>
                  <a:pt x="383" y="471"/>
                </a:lnTo>
                <a:cubicBezTo>
                  <a:pt x="236" y="471"/>
                  <a:pt x="236" y="471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383" y="382"/>
                  <a:pt x="383" y="382"/>
                  <a:pt x="383" y="382"/>
                </a:cubicBezTo>
                <a:lnTo>
                  <a:pt x="383" y="471"/>
                </a:lnTo>
                <a:close/>
                <a:moveTo>
                  <a:pt x="383" y="353"/>
                </a:moveTo>
                <a:lnTo>
                  <a:pt x="383" y="353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264"/>
                  <a:pt x="236" y="264"/>
                  <a:pt x="236" y="264"/>
                </a:cubicBezTo>
                <a:cubicBezTo>
                  <a:pt x="383" y="264"/>
                  <a:pt x="383" y="264"/>
                  <a:pt x="383" y="264"/>
                </a:cubicBezTo>
                <a:lnTo>
                  <a:pt x="383" y="353"/>
                </a:lnTo>
                <a:close/>
                <a:moveTo>
                  <a:pt x="383" y="235"/>
                </a:moveTo>
                <a:lnTo>
                  <a:pt x="383" y="235"/>
                </a:lnTo>
                <a:cubicBezTo>
                  <a:pt x="236" y="235"/>
                  <a:pt x="236" y="235"/>
                  <a:pt x="236" y="235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383" y="147"/>
                  <a:pt x="383" y="147"/>
                  <a:pt x="383" y="147"/>
                </a:cubicBezTo>
                <a:lnTo>
                  <a:pt x="383" y="235"/>
                </a:lnTo>
                <a:close/>
                <a:moveTo>
                  <a:pt x="500" y="426"/>
                </a:moveTo>
                <a:lnTo>
                  <a:pt x="500" y="426"/>
                </a:lnTo>
                <a:cubicBezTo>
                  <a:pt x="500" y="441"/>
                  <a:pt x="486" y="471"/>
                  <a:pt x="471" y="471"/>
                </a:cubicBezTo>
                <a:cubicBezTo>
                  <a:pt x="427" y="471"/>
                  <a:pt x="427" y="471"/>
                  <a:pt x="427" y="471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515" y="382"/>
                  <a:pt x="515" y="382"/>
                  <a:pt x="515" y="382"/>
                </a:cubicBezTo>
                <a:lnTo>
                  <a:pt x="500" y="426"/>
                </a:lnTo>
                <a:close/>
                <a:moveTo>
                  <a:pt x="515" y="353"/>
                </a:moveTo>
                <a:lnTo>
                  <a:pt x="515" y="353"/>
                </a:lnTo>
                <a:cubicBezTo>
                  <a:pt x="427" y="353"/>
                  <a:pt x="427" y="353"/>
                  <a:pt x="427" y="353"/>
                </a:cubicBezTo>
                <a:cubicBezTo>
                  <a:pt x="427" y="264"/>
                  <a:pt x="427" y="264"/>
                  <a:pt x="427" y="264"/>
                </a:cubicBezTo>
                <a:cubicBezTo>
                  <a:pt x="530" y="264"/>
                  <a:pt x="530" y="264"/>
                  <a:pt x="530" y="264"/>
                </a:cubicBezTo>
                <a:lnTo>
                  <a:pt x="515" y="353"/>
                </a:lnTo>
                <a:close/>
                <a:moveTo>
                  <a:pt x="530" y="235"/>
                </a:moveTo>
                <a:lnTo>
                  <a:pt x="530" y="235"/>
                </a:lnTo>
                <a:cubicBezTo>
                  <a:pt x="427" y="235"/>
                  <a:pt x="427" y="235"/>
                  <a:pt x="427" y="235"/>
                </a:cubicBezTo>
                <a:cubicBezTo>
                  <a:pt x="427" y="147"/>
                  <a:pt x="427" y="147"/>
                  <a:pt x="427" y="147"/>
                </a:cubicBezTo>
                <a:cubicBezTo>
                  <a:pt x="545" y="147"/>
                  <a:pt x="545" y="147"/>
                  <a:pt x="545" y="147"/>
                </a:cubicBezTo>
                <a:lnTo>
                  <a:pt x="530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" name="Freeform 109"/>
          <p:cNvSpPr>
            <a:spLocks noChangeArrowheads="1"/>
          </p:cNvSpPr>
          <p:nvPr/>
        </p:nvSpPr>
        <p:spPr bwMode="auto">
          <a:xfrm>
            <a:off x="7598104" y="2129128"/>
            <a:ext cx="289062" cy="289060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-45" r="712" b="7927"/>
          <a:stretch>
            <a:fillRect/>
          </a:stretch>
        </p:blipFill>
        <p:spPr>
          <a:xfrm>
            <a:off x="1100138" y="1952625"/>
            <a:ext cx="5095875" cy="3176588"/>
          </a:xfrm>
          <a:prstGeom prst="rect">
            <a:avLst/>
          </a:prstGeom>
        </p:spPr>
      </p:pic>
      <p:sp>
        <p:nvSpPr>
          <p:cNvPr id="3" name="文本框 22"/>
          <p:cNvSpPr txBox="1"/>
          <p:nvPr/>
        </p:nvSpPr>
        <p:spPr>
          <a:xfrm>
            <a:off x="8162290" y="3260090"/>
            <a:ext cx="1630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</a:t>
            </a:r>
            <a:r>
              <a:rPr lang="en-IN" altLang="en-US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DMIN &amp; USER</a:t>
            </a:r>
            <a:endParaRPr lang="en-IN" altLang="en-US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IN" altLang="en-US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LOGIN TYPES</a:t>
            </a:r>
            <a:endParaRPr lang="en-IN" altLang="en-US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>
            <a:off x="8162290" y="4453255"/>
            <a:ext cx="1630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TWO DIFFERENT</a:t>
            </a:r>
            <a:endParaRPr lang="en-IN" altLang="en-US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IN" altLang="en-US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PACKAGE FORMS</a:t>
            </a:r>
            <a:endParaRPr lang="en-IN" altLang="en-US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476250" y="400050"/>
            <a:ext cx="11220450" cy="584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1352550" y="170497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5105400" y="170497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8877300" y="170497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1951354" y="2331613"/>
            <a:ext cx="7835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45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%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7" name="矩形 16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5726747" y="2331613"/>
            <a:ext cx="7766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30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%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8" name="矩形 17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9498646" y="2331613"/>
            <a:ext cx="7766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25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icrosoft YaHei Light" panose="020B0502040204020203" pitchFamily="34" charset="-122"/>
              </a:rPr>
              <a:t>%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19" name="直接连接符 18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419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800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57655" y="4211955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UI</a:t>
            </a:r>
            <a:endParaRPr lang="en-IN" altLang="en-US" sz="2000" b="1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8" name="文本框 78"/>
          <p:cNvSpPr txBox="1"/>
          <p:nvPr/>
        </p:nvSpPr>
        <p:spPr>
          <a:xfrm>
            <a:off x="1069975" y="4819015"/>
            <a:ext cx="26511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DRAG AND DROP BUTTONS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indent="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LOCATION TRACK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indent="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FUNCTIONS FOR UI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48835" y="4726471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967605" y="4726448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739587" y="4726448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6"/>
          <p:cNvSpPr txBox="1"/>
          <p:nvPr/>
        </p:nvSpPr>
        <p:spPr>
          <a:xfrm>
            <a:off x="5276850" y="4211955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CODING</a:t>
            </a:r>
            <a:endParaRPr lang="en-IN" altLang="en-US" sz="2000" b="1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78"/>
          <p:cNvSpPr txBox="1"/>
          <p:nvPr/>
        </p:nvSpPr>
        <p:spPr>
          <a:xfrm>
            <a:off x="4789170" y="4819015"/>
            <a:ext cx="265112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WRITE FUNCTION CODING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DATABASE CONNECTION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REQUEST AND RESPOND </a:t>
            </a:r>
            <a:endParaRPr lang="en-US" altLang="zh-CN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 algn="ctr">
              <a:lnSpc>
                <a:spcPct val="120000"/>
              </a:lnSpc>
            </a:pPr>
            <a:endParaRPr lang="en-US" altLang="zh-CN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26"/>
          <p:cNvSpPr txBox="1"/>
          <p:nvPr/>
        </p:nvSpPr>
        <p:spPr>
          <a:xfrm>
            <a:off x="9029700" y="4211955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DATABASE</a:t>
            </a:r>
            <a:endParaRPr lang="en-IN" altLang="en-US" sz="2000" b="1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" name="文本框 78"/>
          <p:cNvSpPr txBox="1"/>
          <p:nvPr/>
        </p:nvSpPr>
        <p:spPr>
          <a:xfrm>
            <a:off x="8542020" y="4819015"/>
            <a:ext cx="26511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MYSQL DATABASE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WRITE QUERIES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16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TABLES</a:t>
            </a:r>
            <a:endParaRPr lang="en-IN" altLang="en-US" sz="1600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5342890" cy="1076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PROJECT BY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YASHWANTH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K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   D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ATE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08-08-2019</a:t>
            </a:r>
            <a:endParaRPr lang="en-IN" altLang="en-US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Creating FontEnd UI Using Visual Studio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Write Code For UI Functions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Create DataBase Using MYSQL 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Write Code For MYSQL Connection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Entering &amp; Retriving Data From MYSQL</a:t>
            </a:r>
            <a:endParaRPr lang="en-I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Summary &amp; OutLook</a:t>
            </a:r>
            <a:endParaRPr lang="en-I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0816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Setting Up With UI Forms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159125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rgbClr val="4180A9"/>
                </a:solidFill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Crea</a:t>
            </a:r>
            <a:r>
              <a:rPr lang="en-IN" altLang="en-US" sz="4400" dirty="0">
                <a:solidFill>
                  <a:srgbClr val="4180A9"/>
                </a:solidFill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te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New Project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30219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File ----&gt;NewProject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109" y="4388244"/>
            <a:ext cx="364519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Opening a New Project with Visual Basic Language</a:t>
            </a:r>
            <a:r>
              <a:rPr lang="en-US" altLang="zh-CN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Then Select Windows Form Application to continue with the UI Built.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Drag and Drop the Windows Form gets completed.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5).pngScreenshot (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52160" y="2037715"/>
            <a:ext cx="5173345" cy="348170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253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Creating Login Form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298323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rgbClr val="4180A9"/>
                </a:solidFill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Crea</a:t>
            </a:r>
            <a:r>
              <a:rPr lang="en-IN" altLang="en-US" sz="4400" dirty="0">
                <a:solidFill>
                  <a:srgbClr val="4180A9"/>
                </a:solidFill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te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Login Form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5313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ADMIN LOGIN ------ USER LOGIN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109" y="4388244"/>
            <a:ext cx="364519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Drag and Drop Functions in Visual Studio Create the Login form for both admin and user.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Both Admin and User Login should have a button functions.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9).pngScreenshot (9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2026920"/>
            <a:ext cx="5173345" cy="341820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0778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Admin Login &amp; Functions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407543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Admin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Login Functions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3580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ADMIN LOGIN - BUTTON - CODE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879475" y="4201795"/>
            <a:ext cx="3509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Sub Button1_Click(sender As Object, e As EventArgs) Handles Button1.Click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Mysqlconn = New MySqlConnection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the Function which is used to connect the Database and retrive data. 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2).pngScreenshot (12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2042160"/>
            <a:ext cx="5173345" cy="33883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40608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 Connection Establishment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00736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Connection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0106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ADD REFERENCE ----&gt; MYSQL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3509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Name ----&gt; Add -----&gt; Reference---&gt; MySql.Data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the Function which is used to connect the Mysql and Assign to the UI Functions and Create a DataBase. 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0).pngScreenshot (10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1974850"/>
            <a:ext cx="5173345" cy="349377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40608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 Connection Establishment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00736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Connection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0106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ADD REFERENCE ----&gt; MYSQL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3509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Name ----&gt; Add -----&gt; Reference---&gt; MySql.Data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the Function which is used to connect the Mysql and Assign to the UI Functions and Create a DataBase. 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0).pngScreenshot (10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1974850"/>
            <a:ext cx="5173345" cy="349377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1838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 SETUP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1974215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Setup 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9555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MYSQL CONNECTION---&gt;LOCAL HOST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3509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 MySql.88 is my LocalHost Connection to Visual Studio.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Imports MySql.Data.MySqlClient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Form1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Dim Mysqlconn As MySqlConnection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Dim COMMAND As MySqlCommand 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6).pngScreenshot (16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1978660"/>
            <a:ext cx="5173345" cy="341884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279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 DATABASE ENTERY</a:t>
            </a:r>
            <a:endParaRPr lang="en-IN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183890" cy="13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44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MYSQL</a:t>
            </a:r>
            <a:endParaRPr lang="en-US" sz="44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44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Data Entery </a:t>
            </a:r>
            <a:endParaRPr lang="en-IN" alt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43935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1000" b="1" spc="600" dirty="0">
                <a:solidFill>
                  <a:schemeClr val="tx1">
                    <a:alpha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charset="0"/>
              </a:rPr>
              <a:t>ADMINFORM---&gt;DATA---&gt;MYSQL</a:t>
            </a:r>
            <a:endParaRPr lang="en-IN" altLang="en-US" sz="1000" b="1" spc="600" dirty="0">
              <a:solidFill>
                <a:schemeClr val="tx1">
                  <a:alpha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ontserrat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4163695"/>
            <a:ext cx="481647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 is entered from the Admin login page where there is Textboxes to entry the data and update button to store in DB.</a:t>
            </a:r>
            <a:endParaRPr lang="en-IN" altLang="en-US" sz="12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N" altLang="en-US" sz="1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 = "insert into timesheet.user (EID,NAME,TIMEIN,TIMEOUT,HOURSWORKED) values ('" &amp; TextBox1.Text &amp; "' , '" &amp; TextBox2.Text &amp; "' , '" &amp; TextBox3.Text &amp; "' , '" &amp; TextBox4.Text &amp; "' , '" &amp; TextBox5.Text &amp; "')"</a:t>
            </a: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IN" altLang="en-US" sz="1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yash\Pictures\Screenshots\Screenshot (14).pngScreenshot (1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2320" y="2032000"/>
            <a:ext cx="5173345" cy="339788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Presentation</Application>
  <PresentationFormat>宽屏</PresentationFormat>
  <Paragraphs>173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Microsoft YaHei Light</vt:lpstr>
      <vt:lpstr>Montserrat</vt:lpstr>
      <vt:lpstr>方正兰亭粗黑简体</vt:lpstr>
      <vt:lpstr>冬青黑体简体中文 W3</vt:lpstr>
      <vt:lpstr>Gulim</vt:lpstr>
      <vt:lpstr>Yu Gothic UI</vt:lpstr>
      <vt:lpstr>Arial Unicode MS</vt:lpstr>
      <vt:lpstr>等线 Light</vt:lpstr>
      <vt:lpstr>等线</vt:lpstr>
      <vt:lpstr>Segoe Print</vt:lpstr>
      <vt:lpstr>Malgun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yash</cp:lastModifiedBy>
  <cp:revision>25</cp:revision>
  <dcterms:created xsi:type="dcterms:W3CDTF">2018-09-12T16:22:00Z</dcterms:created>
  <dcterms:modified xsi:type="dcterms:W3CDTF">2019-08-07T18:57:08Z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