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97" r:id="rId6"/>
    <p:sldId id="299" r:id="rId7"/>
    <p:sldId id="261" r:id="rId8"/>
    <p:sldId id="279" r:id="rId9"/>
    <p:sldId id="268" r:id="rId10"/>
    <p:sldId id="301" r:id="rId11"/>
    <p:sldId id="304" r:id="rId12"/>
    <p:sldId id="269" r:id="rId13"/>
    <p:sldId id="300" r:id="rId14"/>
    <p:sldId id="302" r:id="rId15"/>
    <p:sldId id="308" r:id="rId16"/>
    <p:sldId id="305" r:id="rId17"/>
    <p:sldId id="309" r:id="rId18"/>
    <p:sldId id="312" r:id="rId19"/>
    <p:sldId id="310" r:id="rId20"/>
    <p:sldId id="295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576E4-B343-4A56-9727-A949120BE524}">
          <p14:sldIdLst>
            <p14:sldId id="292"/>
            <p14:sldId id="297"/>
            <p14:sldId id="299"/>
            <p14:sldId id="261"/>
            <p14:sldId id="279"/>
            <p14:sldId id="268"/>
            <p14:sldId id="301"/>
            <p14:sldId id="304"/>
            <p14:sldId id="269"/>
            <p14:sldId id="300"/>
            <p14:sldId id="302"/>
            <p14:sldId id="308"/>
            <p14:sldId id="305"/>
            <p14:sldId id="309"/>
            <p14:sldId id="312"/>
            <p14:sldId id="310"/>
            <p14:sldId id="295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839" autoAdjust="0"/>
  </p:normalViewPr>
  <p:slideViewPr>
    <p:cSldViewPr snapToGrid="0" showGuides="1">
      <p:cViewPr varScale="1">
        <p:scale>
          <a:sx n="78" d="100"/>
          <a:sy n="78" d="100"/>
        </p:scale>
        <p:origin x="715" y="6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389120" cy="210312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3123E-E3E0-5E2A-E1FB-EC28A2C68EE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108960"/>
            <a:ext cx="4389120" cy="192024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0A6B95-C59B-C125-7957-8C41B378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367528" cy="52120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8CD2E87-8426-FC12-6665-A6E2F64FEA9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-9525" y="5039331"/>
            <a:ext cx="986377" cy="128016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D35CF771-1335-6C94-6AA8-AF68EADDDF00}"/>
              </a:ext>
            </a:extLst>
          </p:cNvPr>
          <p:cNvSpPr/>
          <p:nvPr userDrawn="1"/>
        </p:nvSpPr>
        <p:spPr>
          <a:xfrm>
            <a:off x="1140014" y="5142797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72" r:id="rId9"/>
    <p:sldLayoutId id="2147483673" r:id="rId10"/>
    <p:sldLayoutId id="2147483653" r:id="rId11"/>
    <p:sldLayoutId id="2147483663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0" y="801698"/>
            <a:ext cx="5129552" cy="968108"/>
          </a:xfrm>
        </p:spPr>
        <p:txBody>
          <a:bodyPr lIns="0" anchor="b" anchorCtr="0"/>
          <a:lstStyle/>
          <a:p>
            <a:r>
              <a:rPr lang="en-US" dirty="0"/>
              <a:t>Digital portfolio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74734" y="3143257"/>
            <a:ext cx="10386323" cy="2935296"/>
          </a:xfrm>
        </p:spPr>
        <p:txBody>
          <a:bodyPr>
            <a:normAutofit/>
          </a:bodyPr>
          <a:lstStyle/>
          <a:p>
            <a:r>
              <a:rPr lang="en-US" sz="1900" b="1" dirty="0"/>
              <a:t>STUDENT NAME:   </a:t>
            </a:r>
            <a:r>
              <a:rPr lang="en-US" sz="1900" dirty="0"/>
              <a:t>Yashvanth Kumar V </a:t>
            </a:r>
          </a:p>
          <a:p>
            <a:r>
              <a:rPr lang="en-US" sz="1900" b="1" dirty="0"/>
              <a:t>REGISTER NO AND   NMID:  </a:t>
            </a:r>
            <a:r>
              <a:rPr lang="en-US" sz="1900" dirty="0"/>
              <a:t>32324U09088/4CCDF3FDFFA7E8EB64448201E28CE128</a:t>
            </a:r>
            <a:endParaRPr lang="en-US" sz="1900" dirty="0">
              <a:cs typeface="Calibri"/>
            </a:endParaRPr>
          </a:p>
          <a:p>
            <a:r>
              <a:rPr lang="en-US" sz="1900" b="1" dirty="0"/>
              <a:t>DEPARTMENT</a:t>
            </a:r>
            <a:r>
              <a:rPr lang="en-US" sz="1900" dirty="0"/>
              <a:t>:  BCA</a:t>
            </a:r>
          </a:p>
          <a:p>
            <a:r>
              <a:rPr lang="en-US" sz="1900" b="1" dirty="0"/>
              <a:t>COLLEGE:  </a:t>
            </a:r>
            <a:r>
              <a:rPr lang="en-US" sz="1900" dirty="0"/>
              <a:t>Voorhees College ,Thiruvalluvar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40" y="551573"/>
            <a:ext cx="5225850" cy="2775857"/>
          </a:xfrm>
        </p:spPr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D643B-D4F9-3EE8-67DE-672A32CC4CC4}"/>
              </a:ext>
            </a:extLst>
          </p:cNvPr>
          <p:cNvSpPr txBox="1"/>
          <p:nvPr/>
        </p:nvSpPr>
        <p:spPr>
          <a:xfrm>
            <a:off x="3028335" y="3246791"/>
            <a:ext cx="62238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Responsive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Smooth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Animated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Skills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Start-up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Contact form with success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Footer with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root in this website to access color palate </a:t>
            </a:r>
            <a:r>
              <a:rPr lang="en-US" dirty="0" err="1">
                <a:solidFill>
                  <a:schemeClr val="bg1"/>
                </a:solidFill>
              </a:rPr>
              <a:t>effeciently</a:t>
            </a:r>
            <a:r>
              <a:rPr lang="en-US" dirty="0">
                <a:solidFill>
                  <a:schemeClr val="bg1"/>
                </a:solidFill>
              </a:rPr>
              <a:t> in website </a:t>
            </a:r>
          </a:p>
        </p:txBody>
      </p:sp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E5F34-E92B-6E3A-86CB-58DA327F0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5744-67A3-F4FB-98B6-EE974997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40" y="551573"/>
            <a:ext cx="5225850" cy="2775857"/>
          </a:xfrm>
        </p:spPr>
        <p:txBody>
          <a:bodyPr/>
          <a:lstStyle/>
          <a:p>
            <a:r>
              <a:rPr lang="en-US" dirty="0"/>
              <a:t>Result and Screenshots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61854-4F0E-25BE-75AD-08C0556B8DC9}"/>
              </a:ext>
            </a:extLst>
          </p:cNvPr>
          <p:cNvSpPr txBox="1"/>
          <p:nvPr/>
        </p:nvSpPr>
        <p:spPr>
          <a:xfrm>
            <a:off x="304800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portfolio is fully functional and visually appealing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8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1554-A5DC-BAA0-6842-DD48468C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569110" cy="566338"/>
          </a:xfrm>
        </p:spPr>
        <p:txBody>
          <a:bodyPr>
            <a:normAutofit fontScale="90000"/>
          </a:bodyPr>
          <a:lstStyle/>
          <a:p>
            <a:r>
              <a:rPr lang="en-IN" dirty="0"/>
              <a:t>Home page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D5918-F31C-F8C9-BEA7-ECEF597A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E79538F-D623-E22D-2B6A-CEDE922E6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248" y="1683315"/>
            <a:ext cx="7952965" cy="3890447"/>
          </a:xfrm>
          <a:prstGeom prst="roundRect">
            <a:avLst>
              <a:gd name="adj" fmla="val 37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590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4469-2A68-64BF-A9AC-C07B7EC6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95EC-148C-96A9-8C78-CD5BB7E7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68" y="452078"/>
            <a:ext cx="3337897" cy="786788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F072A-D5E1-468D-42F0-04E7D258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EBD1C-D009-2875-C7A9-1E1B0D6D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35" y="1638043"/>
            <a:ext cx="8596577" cy="4177945"/>
          </a:xfrm>
          <a:prstGeom prst="roundRect">
            <a:avLst>
              <a:gd name="adj" fmla="val 43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963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A77-9161-6353-F44B-90051BF8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30" y="431837"/>
            <a:ext cx="4227871" cy="822217"/>
          </a:xfrm>
        </p:spPr>
        <p:txBody>
          <a:bodyPr/>
          <a:lstStyle/>
          <a:p>
            <a:r>
              <a:rPr lang="en-IN" dirty="0"/>
              <a:t>Startups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BC34-21F8-C502-279F-759FE3B2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DBE802-600A-4919-791D-2CEF2B4A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9"/>
          <a:stretch>
            <a:fillRect/>
          </a:stretch>
        </p:blipFill>
        <p:spPr>
          <a:xfrm>
            <a:off x="2243720" y="1676842"/>
            <a:ext cx="8325957" cy="406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8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5EA2-9875-45CB-0D65-C4D5258AF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CD5-3A8A-4925-5A11-EFFBCFC9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554539"/>
            <a:ext cx="3726426" cy="743319"/>
          </a:xfrm>
        </p:spPr>
        <p:txBody>
          <a:bodyPr/>
          <a:lstStyle/>
          <a:p>
            <a:r>
              <a:rPr lang="en-IN" dirty="0"/>
              <a:t>My skills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A58EE-A31D-EF4C-F47B-3E31D347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2CD65-CE65-E71A-AF69-DA0AE25D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81" y="1692805"/>
            <a:ext cx="8527909" cy="41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D2D9-E66B-A44E-3E1A-25E17B67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B6BF-0634-B2B3-F521-E6D6718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416887"/>
            <a:ext cx="3873910" cy="930132"/>
          </a:xfrm>
        </p:spPr>
        <p:txBody>
          <a:bodyPr/>
          <a:lstStyle/>
          <a:p>
            <a:r>
              <a:rPr lang="en-IN" dirty="0"/>
              <a:t>Contant 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6735-2034-CB61-35C4-DD74DDA9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0E757-B1CD-AA0B-02A7-F2C0619C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646" y="1465006"/>
            <a:ext cx="8820321" cy="43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 anchorCtr="0"/>
          <a:lstStyle/>
          <a:p>
            <a:r>
              <a:rPr lang="en-US" dirty="0"/>
              <a:t>CONCLUTION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7955280" cy="3108960"/>
          </a:xfrm>
        </p:spPr>
        <p:txBody>
          <a:bodyPr/>
          <a:lstStyle/>
          <a:p>
            <a:r>
              <a:rPr lang="en-US" sz="2400" dirty="0"/>
              <a:t>This portfolio helps build a strong digital identity, improve professional networking, and create opportunities for collaboration and growth.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17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lIns="0" anchor="b" anchorCtr="0"/>
          <a:lstStyle/>
          <a:p>
            <a:r>
              <a:rPr lang="en-IN" spc="5" dirty="0"/>
              <a:t>ENTREPRENUR PORTFOLIO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0503-C2C6-37F4-4636-9B4A8A3DE4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</p:spPr>
        <p:txBody>
          <a:bodyPr/>
          <a:lstStyle/>
          <a:p>
            <a:r>
              <a:rPr lang="en-US" dirty="0"/>
              <a:t>Navigating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 anchorCtr="0"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120640" y="2417189"/>
            <a:ext cx="3475038" cy="4401062"/>
          </a:xfrm>
        </p:spPr>
        <p:txBody>
          <a:bodyPr anchor="t" anchorCtr="0">
            <a:normAutofit fontScale="92500" lnSpcReduction="10000"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GitHub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Entrepreneurs often lack a professional digital presence to showcase their ideas, achievements, and projects. This reduces visibility and networking opportunities.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3B199B-AFAF-FCA4-CEA7-D9E73D70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751" y="2161309"/>
            <a:ext cx="5486400" cy="1737360"/>
          </a:xfrm>
        </p:spPr>
        <p:txBody>
          <a:bodyPr>
            <a:noAutofit/>
          </a:bodyPr>
          <a:lstStyle/>
          <a:p>
            <a:r>
              <a:rPr lang="en-US" sz="2400" dirty="0"/>
              <a:t>The project is a personal portfolio website designed with HTML, CSS, and JavaScript. It highlights the entrepreneur’s skills, start-up ventures, and provides easy contact options.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C5013-A563-C783-9185-9C847D4B4A4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14425"/>
            <a:ext cx="5759116" cy="192024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Who are the end uses?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DA784D-F56F-1224-707E-9F882C4EB8A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40017" y="2896985"/>
            <a:ext cx="4389120" cy="1920240"/>
          </a:xfrm>
        </p:spPr>
        <p:txBody>
          <a:bodyPr/>
          <a:lstStyle/>
          <a:p>
            <a:r>
              <a:rPr lang="en-IN" dirty="0"/>
              <a:t>Entrepreneurs</a:t>
            </a:r>
          </a:p>
          <a:p>
            <a:r>
              <a:rPr lang="en-IN" dirty="0"/>
              <a:t>Investors</a:t>
            </a:r>
          </a:p>
          <a:p>
            <a:r>
              <a:rPr lang="en-IN" dirty="0"/>
              <a:t>Recruiters</a:t>
            </a:r>
          </a:p>
          <a:p>
            <a:r>
              <a:rPr lang="en-IN" dirty="0"/>
              <a:t>Collaborators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FE8A8-4537-F7A1-3BF9-834AEFE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68259-267E-065C-EBC0-E07F2076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5697-D86E-E178-6467-CD7C6ED8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14425"/>
            <a:ext cx="5759116" cy="192024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Tools and Techniques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78C13B-B940-4F64-B137-3E98678A60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455019" y="2804159"/>
            <a:ext cx="4389120" cy="19202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HTML5</a:t>
            </a:r>
          </a:p>
          <a:p>
            <a:r>
              <a:rPr lang="en-IN" dirty="0"/>
              <a:t>CSS3 (Flexbox, Grid, Animations)</a:t>
            </a:r>
          </a:p>
          <a:p>
            <a:r>
              <a:rPr lang="en-IN" dirty="0"/>
              <a:t>JavaScript (ES6)</a:t>
            </a:r>
          </a:p>
          <a:p>
            <a:r>
              <a:rPr lang="en-IN" dirty="0"/>
              <a:t>Visual Studio Code</a:t>
            </a:r>
          </a:p>
          <a:p>
            <a:r>
              <a:rPr lang="en-IN" dirty="0"/>
              <a:t>GitHub for version control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5661A-05AA-E902-DED1-741B95E2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DB76E-9F11-0ADC-F9C5-F70348769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8EF7-328C-F5A5-D669-FA8352C5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671816" cy="210312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A8D2D-87DF-DDCE-B72F-43E817CC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D182A-6825-2E48-A7E6-BCC4DA6A958E}"/>
              </a:ext>
            </a:extLst>
          </p:cNvPr>
          <p:cNvSpPr txBox="1"/>
          <p:nvPr/>
        </p:nvSpPr>
        <p:spPr>
          <a:xfrm>
            <a:off x="1848464" y="3429000"/>
            <a:ext cx="7885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portfolio is designed with a modern color palette, responsive layout, smooth scrolling, and mobile-friendly navigation. Sections include Home, About, Skills, Start-up, and Contact.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1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0"/>
            <a:ext cx="7671816" cy="210312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1D8C-5C7D-BFD9-19A4-7628C140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1C61A-2FE4-4DD0-D9B6-0B85E5301A0B}"/>
              </a:ext>
            </a:extLst>
          </p:cNvPr>
          <p:cNvSpPr txBox="1"/>
          <p:nvPr/>
        </p:nvSpPr>
        <p:spPr>
          <a:xfrm>
            <a:off x="1435509" y="2627359"/>
            <a:ext cx="7885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Sections include: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Home: </a:t>
            </a:r>
            <a:r>
              <a:rPr lang="en-US" dirty="0">
                <a:solidFill>
                  <a:schemeClr val="bg1"/>
                </a:solidFill>
              </a:rPr>
              <a:t>Welcoming introduction with name and tagline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About Me: </a:t>
            </a:r>
            <a:r>
              <a:rPr lang="en-US" dirty="0">
                <a:solidFill>
                  <a:schemeClr val="bg1"/>
                </a:solidFill>
              </a:rPr>
              <a:t>Entrepreneur’s journey, passion, and values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Skills: </a:t>
            </a:r>
            <a:r>
              <a:rPr lang="en-US" dirty="0">
                <a:solidFill>
                  <a:schemeClr val="bg1"/>
                </a:solidFill>
              </a:rPr>
              <a:t>Grid layout showcasing key entrepreneurial skills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Start-up: </a:t>
            </a:r>
            <a:r>
              <a:rPr lang="en-US" dirty="0">
                <a:solidFill>
                  <a:schemeClr val="bg1"/>
                </a:solidFill>
              </a:rPr>
              <a:t>Details about the business venture and mission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Contact Us: </a:t>
            </a:r>
            <a:r>
              <a:rPr lang="en-US" dirty="0">
                <a:solidFill>
                  <a:schemeClr val="bg1"/>
                </a:solidFill>
              </a:rPr>
              <a:t>Contact information and interactive form with success message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206</TotalTime>
  <Words>332</Words>
  <Application>Microsoft Office PowerPoint</Application>
  <PresentationFormat>Widescreen</PresentationFormat>
  <Paragraphs>82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Abadi</vt:lpstr>
      <vt:lpstr>Arial</vt:lpstr>
      <vt:lpstr>Calibri</vt:lpstr>
      <vt:lpstr>Posterama</vt:lpstr>
      <vt:lpstr>Posterama Text SemiBold</vt:lpstr>
      <vt:lpstr>Times New Roman</vt:lpstr>
      <vt:lpstr>Custom</vt:lpstr>
      <vt:lpstr>Digital portfolio</vt:lpstr>
      <vt:lpstr>ENTREPRENUR PORTFOLIO</vt:lpstr>
      <vt:lpstr>Agenda </vt:lpstr>
      <vt:lpstr>Problem Statement</vt:lpstr>
      <vt:lpstr>Project Overview</vt:lpstr>
      <vt:lpstr>Who are the end uses?</vt:lpstr>
      <vt:lpstr>Tools and Techniques</vt:lpstr>
      <vt:lpstr>Portfolio design and layout</vt:lpstr>
      <vt:lpstr>Portfolio design and layout</vt:lpstr>
      <vt:lpstr>Features and functionality </vt:lpstr>
      <vt:lpstr>Result and Screenshots</vt:lpstr>
      <vt:lpstr>Home page</vt:lpstr>
      <vt:lpstr>About Me</vt:lpstr>
      <vt:lpstr>Startups</vt:lpstr>
      <vt:lpstr>My skills</vt:lpstr>
      <vt:lpstr>Contant Me</vt:lpstr>
      <vt:lpstr>CONCLUTION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Yashvanth Kumar</dc:creator>
  <cp:lastModifiedBy>Yashvanth Kumar</cp:lastModifiedBy>
  <cp:revision>6</cp:revision>
  <dcterms:created xsi:type="dcterms:W3CDTF">2025-08-29T09:14:08Z</dcterms:created>
  <dcterms:modified xsi:type="dcterms:W3CDTF">2025-09-13T07:29:50Z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