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e95358b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3e95358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e95358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3e95358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e95358b0_1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3e95358b0_1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3e95358b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3e95358b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3e95358b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3e95358b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3e95358b0_1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3e95358b0_1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3e95358b0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3e95358b0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3e95358b0_1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3e95358b0_1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3" name="Google Shape;133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yash21je/Code-for-Io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nstructables.com" TargetMode="External"/><Relationship Id="rId4" Type="http://schemas.openxmlformats.org/officeDocument/2006/relationships/hyperlink" Target="https://www.youtube.com/c/StechiezDIY" TargetMode="External"/><Relationship Id="rId5" Type="http://schemas.openxmlformats.org/officeDocument/2006/relationships/hyperlink" Target="https://create.arduino.cc" TargetMode="External"/><Relationship Id="rId6" Type="http://schemas.openxmlformats.org/officeDocument/2006/relationships/hyperlink" Target="https://circuitdiges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3537150" y="1578400"/>
            <a:ext cx="44538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Georgia"/>
                <a:ea typeface="Georgia"/>
                <a:cs typeface="Georgia"/>
                <a:sym typeface="Georgia"/>
              </a:rPr>
              <a:t>ATULYA</a:t>
            </a:r>
            <a:endParaRPr b="1"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4"/>
          <p:cNvSpPr txBox="1"/>
          <p:nvPr>
            <p:ph idx="1" type="subTitle"/>
          </p:nvPr>
        </p:nvSpPr>
        <p:spPr>
          <a:xfrm>
            <a:off x="5472300" y="3529275"/>
            <a:ext cx="33288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Name : </a:t>
            </a:r>
            <a:r>
              <a:rPr lang="en-GB" sz="2200">
                <a:solidFill>
                  <a:srgbClr val="FF0000"/>
                </a:solidFill>
              </a:rPr>
              <a:t>Yash Gaikwad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Adm no. : </a:t>
            </a:r>
            <a:r>
              <a:rPr lang="en-GB" sz="2200">
                <a:solidFill>
                  <a:srgbClr val="FF0000"/>
                </a:solidFill>
              </a:rPr>
              <a:t>21JE1071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IOT Problem Statement</a:t>
            </a:r>
            <a:endParaRPr sz="2200"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5325"/>
            <a:ext cx="5232175" cy="20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422775" y="521375"/>
            <a:ext cx="4440000" cy="42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5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PROJECT IS REGARDING THE </a:t>
            </a:r>
            <a:r>
              <a:rPr b="1" lang="en-GB" sz="3650" u="sng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CHANGE IN TEMPERATURE</a:t>
            </a:r>
            <a:r>
              <a:rPr lang="en-GB" sz="365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IN SURROUNDING</a:t>
            </a:r>
            <a:endParaRPr sz="365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860375" y="1253125"/>
            <a:ext cx="79911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(1)Arduino UNO : 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(2)Temperature Sensors  LM35 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(3)ESP 8266 WiFi Module 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(4)Breadboard 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(5)Jumper Wire 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926500" y="383725"/>
            <a:ext cx="73953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800">
                <a:latin typeface="Impact"/>
                <a:ea typeface="Impact"/>
                <a:cs typeface="Impact"/>
                <a:sym typeface="Impact"/>
              </a:rPr>
              <a:t>COMPONENTS REQUIRED</a:t>
            </a:r>
            <a:endParaRPr b="1" i="1" sz="4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75" y="1253125"/>
            <a:ext cx="2292675" cy="16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484" y="3172772"/>
            <a:ext cx="156885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300" y="3076125"/>
            <a:ext cx="2007650" cy="15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187225"/>
            <a:ext cx="42993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800">
                <a:latin typeface="Impact"/>
                <a:ea typeface="Impact"/>
                <a:cs typeface="Impact"/>
                <a:sym typeface="Impact"/>
              </a:rPr>
              <a:t>BLOCK DIAGRAM</a:t>
            </a:r>
            <a:endParaRPr b="1" i="1"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591200" y="1744050"/>
            <a:ext cx="1310400" cy="827700"/>
          </a:xfrm>
          <a:prstGeom prst="roundRect">
            <a:avLst>
              <a:gd fmla="val 238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 Sensor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(LM35)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153100" y="1744050"/>
            <a:ext cx="1310400" cy="827700"/>
          </a:xfrm>
          <a:prstGeom prst="roundRect">
            <a:avLst>
              <a:gd fmla="val 238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 Arduino UNO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68250" y="1744050"/>
            <a:ext cx="1310400" cy="827700"/>
          </a:xfrm>
          <a:prstGeom prst="roundRect">
            <a:avLst>
              <a:gd fmla="val 238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Gateways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Modem,LAN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68250" y="3714725"/>
            <a:ext cx="1310400" cy="827700"/>
          </a:xfrm>
          <a:prstGeom prst="roundRect">
            <a:avLst>
              <a:gd fmla="val 238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Server, Google Sheet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153100" y="3714725"/>
            <a:ext cx="1310400" cy="827700"/>
          </a:xfrm>
          <a:prstGeom prst="roundRect">
            <a:avLst>
              <a:gd fmla="val 238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device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2019950" y="1921425"/>
            <a:ext cx="886800" cy="384300"/>
          </a:xfrm>
          <a:prstGeom prst="rightArrow">
            <a:avLst>
              <a:gd fmla="val 38460" name="adj1"/>
              <a:gd fmla="val 61534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872475" y="1921425"/>
            <a:ext cx="886800" cy="384300"/>
          </a:xfrm>
          <a:prstGeom prst="rightArrow">
            <a:avLst>
              <a:gd fmla="val 38460" name="adj1"/>
              <a:gd fmla="val 61534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5400000">
            <a:off x="6340625" y="2951088"/>
            <a:ext cx="886800" cy="384300"/>
          </a:xfrm>
          <a:prstGeom prst="rightArrow">
            <a:avLst>
              <a:gd fmla="val 38460" name="adj1"/>
              <a:gd fmla="val 61534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10800000">
            <a:off x="4872475" y="3872400"/>
            <a:ext cx="886800" cy="384300"/>
          </a:xfrm>
          <a:prstGeom prst="rightArrow">
            <a:avLst>
              <a:gd fmla="val 38460" name="adj1"/>
              <a:gd fmla="val 61534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78041" l="13143" r="73820" t="-1503"/>
          <a:stretch/>
        </p:blipFill>
        <p:spPr>
          <a:xfrm>
            <a:off x="884775" y="1103600"/>
            <a:ext cx="723251" cy="5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81362" l="28805" r="60329" t="1615"/>
          <a:stretch/>
        </p:blipFill>
        <p:spPr>
          <a:xfrm>
            <a:off x="3486100" y="1014928"/>
            <a:ext cx="723251" cy="6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5">
            <a:alphaModFix/>
          </a:blip>
          <a:srcRect b="82214" l="58699" r="31758" t="1649"/>
          <a:stretch/>
        </p:blipFill>
        <p:spPr>
          <a:xfrm>
            <a:off x="6449025" y="1014925"/>
            <a:ext cx="670025" cy="6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6">
            <a:alphaModFix/>
          </a:blip>
          <a:srcRect b="79894" l="70615" r="17255" t="1253"/>
          <a:stretch/>
        </p:blipFill>
        <p:spPr>
          <a:xfrm>
            <a:off x="7685700" y="4128600"/>
            <a:ext cx="827676" cy="8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 rotWithShape="1">
          <a:blip r:embed="rId7">
            <a:alphaModFix/>
          </a:blip>
          <a:srcRect b="77409" l="84392" r="1210" t="0"/>
          <a:stretch/>
        </p:blipFill>
        <p:spPr>
          <a:xfrm>
            <a:off x="1812925" y="3961322"/>
            <a:ext cx="985424" cy="9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197075"/>
            <a:ext cx="70389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800">
                <a:latin typeface="Impact"/>
                <a:ea typeface="Impact"/>
                <a:cs typeface="Impact"/>
                <a:sym typeface="Impact"/>
              </a:rPr>
              <a:t>CIRCUIT DIAGRAM</a:t>
            </a:r>
            <a:endParaRPr b="1" i="1"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900" y="1155350"/>
            <a:ext cx="5241999" cy="3814450"/>
          </a:xfrm>
          <a:prstGeom prst="rect">
            <a:avLst/>
          </a:prstGeom>
          <a:noFill/>
          <a:ln cap="flat" cmpd="sng" w="228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18"/>
          <p:cNvSpPr txBox="1"/>
          <p:nvPr/>
        </p:nvSpPr>
        <p:spPr>
          <a:xfrm>
            <a:off x="403975" y="3192525"/>
            <a:ext cx="69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 rot="174286">
            <a:off x="2367259" y="3346570"/>
            <a:ext cx="526877" cy="30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LM35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18"/>
          <p:cNvCxnSpPr/>
          <p:nvPr/>
        </p:nvCxnSpPr>
        <p:spPr>
          <a:xfrm>
            <a:off x="1103575" y="3500325"/>
            <a:ext cx="2760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GB" sz="4800">
                <a:latin typeface="Impact"/>
                <a:ea typeface="Impact"/>
                <a:cs typeface="Impact"/>
                <a:sym typeface="Impact"/>
              </a:rPr>
              <a:t>PSEUDOCODE</a:t>
            </a:r>
            <a:endParaRPr b="1" i="1" sz="4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384275" y="1307850"/>
            <a:ext cx="84573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1500"/>
              </a:spcAft>
              <a:buNone/>
            </a:pPr>
            <a:r>
              <a:rPr lang="en-GB" sz="18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 link :</a:t>
            </a:r>
            <a:r>
              <a:rPr lang="en-GB" sz="185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https://github.com/yash21je/Code-for-Iot</a:t>
            </a:r>
            <a:endParaRPr sz="18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800">
                <a:latin typeface="Impact"/>
                <a:ea typeface="Impact"/>
                <a:cs typeface="Impact"/>
                <a:sym typeface="Impact"/>
              </a:rPr>
              <a:t>RESOURCES</a:t>
            </a:r>
            <a:endParaRPr b="1" i="1"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243250" y="1223200"/>
            <a:ext cx="6547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</a:t>
            </a:r>
            <a:r>
              <a:rPr lang="en-GB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https://www.instructables.com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(2)Roboism workshops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(3)Youtube Channel(</a:t>
            </a:r>
            <a:r>
              <a:rPr lang="en-GB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https://www.youtube.com/c/StechiezDIY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(4)</a:t>
            </a:r>
            <a:r>
              <a:rPr lang="en-GB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https://create.arduino.cc/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(5)</a:t>
            </a:r>
            <a:r>
              <a:rPr lang="en-GB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https://circuitdigest.com/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459100" y="2847075"/>
            <a:ext cx="1104900" cy="994800"/>
          </a:xfrm>
          <a:prstGeom prst="pie">
            <a:avLst>
              <a:gd fmla="val 7280156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3459075" y="4018842"/>
            <a:ext cx="7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5326268" y="2807375"/>
            <a:ext cx="1104900" cy="994800"/>
          </a:xfrm>
          <a:prstGeom prst="pie">
            <a:avLst>
              <a:gd fmla="val 2645714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5248911" y="4018842"/>
            <a:ext cx="136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Youtube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193461" y="2807375"/>
            <a:ext cx="1104900" cy="994800"/>
          </a:xfrm>
          <a:prstGeom prst="pie">
            <a:avLst>
              <a:gd fmla="val 21559068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7060897" y="4018842"/>
            <a:ext cx="14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Websites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800">
                <a:latin typeface="Impact"/>
                <a:ea typeface="Impact"/>
                <a:cs typeface="Impact"/>
                <a:sym typeface="Impact"/>
              </a:rPr>
              <a:t>TAKEAWAY</a:t>
            </a:r>
            <a:endParaRPr b="1" i="1"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297500" y="1567550"/>
            <a:ext cx="655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In this project I understood basics of sensors,how it works.Also learned how to code on Arduino ide.Adding to list I </a:t>
            </a:r>
            <a:r>
              <a:rPr lang="en-GB" sz="1700"/>
              <a:t>learned</a:t>
            </a:r>
            <a:r>
              <a:rPr lang="en-GB" sz="1700"/>
              <a:t>  to make circuit diagrams on fritzing.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The main problem I faced during this was of coding part.For this I took help from internet,searching various sites ,watching tutorials on youtube and so 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I look forward to working new projects like this.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800">
                <a:latin typeface="Impact"/>
                <a:ea typeface="Impact"/>
                <a:cs typeface="Impact"/>
                <a:sym typeface="Impact"/>
              </a:rPr>
              <a:t>THANK YOU</a:t>
            </a:r>
            <a:endParaRPr b="1" i="1"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297500" y="1567550"/>
            <a:ext cx="70389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That’s it from my side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Hope you liked the project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Please provide your valuable feedback</a:t>
            </a:r>
            <a:endParaRPr sz="2300"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850" y="3419150"/>
            <a:ext cx="3898200" cy="1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