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42" autoAdjust="0"/>
    <p:restoredTop sz="94660"/>
  </p:normalViewPr>
  <p:slideViewPr>
    <p:cSldViewPr snapToGrid="0">
      <p:cViewPr varScale="1">
        <p:scale>
          <a:sx n="70" d="100"/>
          <a:sy n="70" d="100"/>
        </p:scale>
        <p:origin x="3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EF717-86DD-0922-0E1B-7F1C85060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DE709B-34A9-F2CF-1D6B-B812E01007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777B8-96CF-7332-2A57-F8F56A4C9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3606-501C-4DA1-90FB-6931618B1623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58876-89CC-9602-CAEA-6502D7061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D6699-BAB1-DC18-ED29-8DA4EDE8E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5C80-D48B-4E80-9660-A4F8556A0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3500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FE879-ACDE-9B75-FEA9-1EA61D5B7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D65A9C-B8F3-9C33-3498-4C8A777854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22B85-D301-291F-893E-598F42C56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3606-501C-4DA1-90FB-6931618B1623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35EAE-1319-FE0F-CBCE-DEC9A50CB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B8997-4AE7-9A42-C044-6172427F8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5C80-D48B-4E80-9660-A4F8556A0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651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B5B897-577A-2FCF-F68B-5CFED23ADE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ECE5C3-1DA0-BA6E-E937-EA2FDD2DD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F418C-0415-FCCA-0327-9253F5E3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3606-501C-4DA1-90FB-6931618B1623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BBA61-B4E7-1132-BFAF-A5E8D7F7D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D81D0-BBA2-B43C-9567-896C88342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5C80-D48B-4E80-9660-A4F8556A0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31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57A97-0F0D-78FB-8CC5-08A58F5AE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32B2F-B3EE-A85A-8CB9-BE9DC5C2E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FE797-3944-1649-9D23-02F192983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3606-501C-4DA1-90FB-6931618B1623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0A224-5B5E-0710-D6A1-E3A02030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8AE76-045A-A195-2E89-4CF2B9F40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5C80-D48B-4E80-9660-A4F8556A0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74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40CCF-3FA5-8B31-700C-C3EBED83F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FDF8D-23C1-A6BE-B3BE-98F910C35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84A5C-51A4-109F-71A2-61B4D287F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3606-501C-4DA1-90FB-6931618B1623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32340-BCED-5AAB-10B2-475E76AF6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263E1-1308-5C13-E735-401E84DC5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5C80-D48B-4E80-9660-A4F8556A0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886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11AE7-06DA-7C36-D437-4B8404FDA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623A0-8D0E-4A2E-8DCE-2D473A4AAA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C61CE-65C7-94BC-199B-0417E5A871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7854E-5B13-5BAB-5F1B-56E49F6D6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3606-501C-4DA1-90FB-6931618B1623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70844-B587-15E3-DDB4-2E880943C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F9015-DC0C-64EB-4B75-585C6718D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5C80-D48B-4E80-9660-A4F8556A0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019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E290C-A8A8-325F-B665-E059BCFCC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B5BBC-A42D-57B9-B9CC-5CFCC49EE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D9D664-C19D-D490-93E8-BA1149AE6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D0F9CD-6638-813C-2B28-F58644A46D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3CE6F3-944F-CCB5-4EFB-46119D52B3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5DD33A-9A65-717C-BDF2-00EDA385A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3606-501C-4DA1-90FB-6931618B1623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91BFF8-979F-C3A1-6FE5-184040AA7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8969DD-AC4C-585D-2A4B-A9177BC4E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5C80-D48B-4E80-9660-A4F8556A0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847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F4407-D4C5-9373-488C-618A688B0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5AD7-00D5-F1A7-7DFC-E263668D7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3606-501C-4DA1-90FB-6931618B1623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A110DB-5B46-ADF8-FEB9-92A7B0177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CC379-73A3-C915-AD40-8CA6E5FA4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5C80-D48B-4E80-9660-A4F8556A0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257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1E5278-B9C7-97B0-7940-CB4592691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3606-501C-4DA1-90FB-6931618B1623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F421A2-38B4-BC2F-D42D-BD9893ED6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9974B-EA9A-C963-4FDE-500E1B33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5C80-D48B-4E80-9660-A4F8556A0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892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15197-2945-B3D1-12B1-D9DE2B153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70441-1ABA-50FD-F0DE-14930CC54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3236AA-0AEE-E6D0-3219-1A2068410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676B9C-3EDF-7CFE-89AC-012F8164E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3606-501C-4DA1-90FB-6931618B1623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59CA5-7BBF-9F91-DA91-07E54AE08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8F384-C069-3669-0885-44125F454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5C80-D48B-4E80-9660-A4F8556A0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306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B810C-1FF2-2BBD-AAEC-8F1360E57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BB835E-FA49-FB70-AA20-BD6E3ED70A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6E4C3-50FE-E0B8-68C1-C4F1E280B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57F1E-2B55-F9B1-6E6B-8B4BEB2A5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3606-501C-4DA1-90FB-6931618B1623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8714F8-6A3E-B106-4DBD-EACFCA5F0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B4A8A-AD90-8990-F5C9-5F38CF60C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5C80-D48B-4E80-9660-A4F8556A0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987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AB6416-7726-B7F4-AB78-74663D5BC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B02C1-4AD8-E6AC-D8F8-564CCC7BA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E98A5-4AB3-2922-4634-2958E95F65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83606-501C-4DA1-90FB-6931618B1623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DBA6B-3DBB-E722-0E7D-C19C9585F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2D543-6EE6-4778-6198-A3A1189567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B5C80-D48B-4E80-9660-A4F8556A0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36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etstore.swagger.io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3BFE11-6D99-2631-D68A-93D72F0DE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US" sz="7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PETSTORE API</a:t>
            </a:r>
            <a:endParaRPr lang="en-IN" sz="7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23C064-9C94-6A69-EA63-075DD8AB2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09306"/>
            <a:ext cx="9144000" cy="856656"/>
          </a:xfrm>
        </p:spPr>
        <p:txBody>
          <a:bodyPr anchor="ctr">
            <a:normAutofit lnSpcReduction="10000"/>
          </a:bodyPr>
          <a:lstStyle/>
          <a:p>
            <a:r>
              <a:rPr lang="en-US" dirty="0"/>
              <a:t>Group Members: </a:t>
            </a:r>
          </a:p>
          <a:p>
            <a:r>
              <a:rPr lang="en-US" dirty="0"/>
              <a:t>Shubham Agarwal, Tushiqa Malik, Yash Paliwal, Alia Syed</a:t>
            </a:r>
            <a:endParaRPr lang="en-IN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479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131642D-DDCE-F86F-5EBF-F078D5193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" y="66509"/>
            <a:ext cx="9142785" cy="790017"/>
          </a:xfrm>
        </p:spPr>
        <p:txBody>
          <a:bodyPr anchor="ctr">
            <a:normAutofit fontScale="85000" lnSpcReduction="20000"/>
          </a:bodyPr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9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Tests: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E59B922-A08E-BAA4-C404-00E2E3B2802C}"/>
              </a:ext>
            </a:extLst>
          </p:cNvPr>
          <p:cNvSpPr txBox="1">
            <a:spLocks/>
          </p:cNvSpPr>
          <p:nvPr/>
        </p:nvSpPr>
        <p:spPr>
          <a:xfrm>
            <a:off x="540296" y="2813907"/>
            <a:ext cx="9142785" cy="790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9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998A9E-E884-712E-A332-A31B953CD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98" y="934960"/>
            <a:ext cx="8813298" cy="21030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3ECF23-11AA-74AB-C0FE-4AE1EF401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98" y="3615914"/>
            <a:ext cx="8813298" cy="2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365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7CA97A-8EA0-D63D-F3C9-A6B080C9D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271747"/>
            <a:ext cx="8074815" cy="1034237"/>
          </a:xfrm>
        </p:spPr>
        <p:txBody>
          <a:bodyPr anchor="ctr">
            <a:normAutofit/>
          </a:bodyPr>
          <a:lstStyle/>
          <a:p>
            <a:r>
              <a:rPr lang="en-US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4</a:t>
            </a:r>
            <a:endParaRPr lang="en-IN" sz="4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204C9-A7B5-C12C-F7AD-5230372EC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800" y="2093976"/>
            <a:ext cx="9824720" cy="406907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a GET request for the pet created above to get the details of the pet created, using the pet id. 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BB0C2E-CCB2-FEF5-603D-AF770E7D2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480" y="3335867"/>
            <a:ext cx="9824720" cy="169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32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4DEDB1-70CE-1E80-EF7D-47AEC6CCA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296" y="1109705"/>
            <a:ext cx="9824359" cy="2798126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673A5D7-75C5-09D7-8EF4-A9D4BDA8D412}"/>
              </a:ext>
            </a:extLst>
          </p:cNvPr>
          <p:cNvSpPr txBox="1">
            <a:spLocks/>
          </p:cNvSpPr>
          <p:nvPr/>
        </p:nvSpPr>
        <p:spPr>
          <a:xfrm>
            <a:off x="406066" y="219254"/>
            <a:ext cx="9142785" cy="790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9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</a:p>
        </p:txBody>
      </p:sp>
    </p:spTree>
    <p:extLst>
      <p:ext uri="{BB962C8B-B14F-4D97-AF65-F5344CB8AC3E}">
        <p14:creationId xmlns:p14="http://schemas.microsoft.com/office/powerpoint/2010/main" val="3877906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7CA97A-8EA0-D63D-F3C9-A6B080C9D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271747"/>
            <a:ext cx="8074815" cy="1034237"/>
          </a:xfrm>
        </p:spPr>
        <p:txBody>
          <a:bodyPr anchor="ctr">
            <a:normAutofit/>
          </a:bodyPr>
          <a:lstStyle/>
          <a:p>
            <a:r>
              <a:rPr lang="en-US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5.1</a:t>
            </a:r>
            <a:endParaRPr lang="en-IN" sz="4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204C9-A7B5-C12C-F7AD-5230372EC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800" y="2093976"/>
            <a:ext cx="9824720" cy="406907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 request to update the status of the pet created above.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85EF63-17A2-417D-8D75-977BCD907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988" y="3014134"/>
            <a:ext cx="9632251" cy="164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398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131642D-DDCE-F86F-5EBF-F078D5193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" y="66509"/>
            <a:ext cx="9142785" cy="790017"/>
          </a:xfrm>
        </p:spPr>
        <p:txBody>
          <a:bodyPr anchor="ctr">
            <a:normAutofit fontScale="85000" lnSpcReduction="20000"/>
          </a:bodyPr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9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E59B922-A08E-BAA4-C404-00E2E3B2802C}"/>
              </a:ext>
            </a:extLst>
          </p:cNvPr>
          <p:cNvSpPr txBox="1">
            <a:spLocks/>
          </p:cNvSpPr>
          <p:nvPr/>
        </p:nvSpPr>
        <p:spPr>
          <a:xfrm>
            <a:off x="540294" y="2182306"/>
            <a:ext cx="9142785" cy="790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9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Pre-request script: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0E9D32-6F18-A348-25C8-089261334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14" y="937354"/>
            <a:ext cx="9963875" cy="13852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CB323D-04A2-DA55-8671-896056BDC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750" y="3033900"/>
            <a:ext cx="9827844" cy="85670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5F9226F-DB93-930C-B3EF-BFE00929E27B}"/>
              </a:ext>
            </a:extLst>
          </p:cNvPr>
          <p:cNvSpPr txBox="1">
            <a:spLocks/>
          </p:cNvSpPr>
          <p:nvPr/>
        </p:nvSpPr>
        <p:spPr>
          <a:xfrm>
            <a:off x="540295" y="3878401"/>
            <a:ext cx="9142785" cy="790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9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Tests: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9093170-0410-4E0A-3EBE-5D299AFD2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597" y="4732108"/>
            <a:ext cx="9679225" cy="61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865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131642D-DDCE-F86F-5EBF-F078D5193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" y="66509"/>
            <a:ext cx="9142785" cy="790017"/>
          </a:xfrm>
        </p:spPr>
        <p:txBody>
          <a:bodyPr anchor="ctr">
            <a:normAutofit fontScale="85000" lnSpcReduction="20000"/>
          </a:bodyPr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9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E72EA3-1D03-6DD9-20FE-934937618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463" y="1048326"/>
            <a:ext cx="9446757" cy="271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080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7CA97A-8EA0-D63D-F3C9-A6B080C9D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271747"/>
            <a:ext cx="8074815" cy="1034237"/>
          </a:xfrm>
        </p:spPr>
        <p:txBody>
          <a:bodyPr anchor="ctr">
            <a:normAutofit/>
          </a:bodyPr>
          <a:lstStyle/>
          <a:p>
            <a:r>
              <a:rPr lang="en-US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5.2</a:t>
            </a:r>
            <a:endParaRPr lang="en-IN" sz="4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204C9-A7B5-C12C-F7AD-5230372EC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800" y="2093976"/>
            <a:ext cx="9824720" cy="406907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request to verify if the status of the pet created above has really changed.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6F5B5E-F739-D0E1-B7C9-4B73D7FC6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166" y="3014134"/>
            <a:ext cx="9963354" cy="171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108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E59B922-A08E-BAA4-C404-00E2E3B2802C}"/>
              </a:ext>
            </a:extLst>
          </p:cNvPr>
          <p:cNvSpPr txBox="1">
            <a:spLocks/>
          </p:cNvSpPr>
          <p:nvPr/>
        </p:nvSpPr>
        <p:spPr>
          <a:xfrm>
            <a:off x="540295" y="338567"/>
            <a:ext cx="9142785" cy="790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9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Tests: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5F9226F-DB93-930C-B3EF-BFE00929E27B}"/>
              </a:ext>
            </a:extLst>
          </p:cNvPr>
          <p:cNvSpPr txBox="1">
            <a:spLocks/>
          </p:cNvSpPr>
          <p:nvPr/>
        </p:nvSpPr>
        <p:spPr>
          <a:xfrm>
            <a:off x="507368" y="2125892"/>
            <a:ext cx="9142785" cy="790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9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BB04EB-74F0-2A09-C4C8-57E91E102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99" y="1284286"/>
            <a:ext cx="10657053" cy="9728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8609DA0-B250-EC6A-2866-4E3942FDA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899" y="3013638"/>
            <a:ext cx="9162752" cy="256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854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7CA97A-8EA0-D63D-F3C9-A6B080C9D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271747"/>
            <a:ext cx="8074815" cy="1034237"/>
          </a:xfrm>
        </p:spPr>
        <p:txBody>
          <a:bodyPr anchor="ctr">
            <a:normAutofit/>
          </a:bodyPr>
          <a:lstStyle/>
          <a:p>
            <a:r>
              <a:rPr lang="en-US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5.3</a:t>
            </a:r>
            <a:endParaRPr lang="en-IN" sz="4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204C9-A7B5-C12C-F7AD-5230372EC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800" y="2093976"/>
            <a:ext cx="9824720" cy="406907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request to delete the pet.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651786-A8EE-15A8-8A45-7AECE22F6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240" y="3014133"/>
            <a:ext cx="9535160" cy="160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850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5F9226F-DB93-930C-B3EF-BFE00929E27B}"/>
              </a:ext>
            </a:extLst>
          </p:cNvPr>
          <p:cNvSpPr txBox="1">
            <a:spLocks/>
          </p:cNvSpPr>
          <p:nvPr/>
        </p:nvSpPr>
        <p:spPr>
          <a:xfrm>
            <a:off x="540296" y="561508"/>
            <a:ext cx="9142785" cy="790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9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08D969-FE5F-680C-8D34-88A24DB96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296" y="1477342"/>
            <a:ext cx="9709409" cy="224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675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C46264-589F-9466-E665-B6685E6AB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Used:</a:t>
            </a:r>
            <a:endParaRPr lang="en-IN" sz="4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EBF83-C2F9-7E84-3807-B1784E199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631" y="2926082"/>
            <a:ext cx="9941319" cy="3849622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PETSTORE API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server Pet Store server.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find everything about your pets.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requests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Upload an image of the pet.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a new pet to the store.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an existing pet.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pets by status.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pet by ID.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Updates a pet in the store with form data.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Deletes a pet.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to the API: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Swagger UI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605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7CA97A-8EA0-D63D-F3C9-A6B080C9D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271747"/>
            <a:ext cx="8074815" cy="1034237"/>
          </a:xfrm>
        </p:spPr>
        <p:txBody>
          <a:bodyPr anchor="ctr">
            <a:normAutofit/>
          </a:bodyPr>
          <a:lstStyle/>
          <a:p>
            <a:r>
              <a:rPr lang="en-US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6</a:t>
            </a:r>
            <a:endParaRPr lang="en-IN" sz="4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204C9-A7B5-C12C-F7AD-5230372EC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800" y="2093976"/>
            <a:ext cx="9824720" cy="406907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lphaLcParenR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CSV file with the test data.</a:t>
            </a:r>
          </a:p>
          <a:p>
            <a:pPr marL="457200" indent="-457200">
              <a:buAutoNum type="alphaLcParenR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CSV test data to create POST requests.</a:t>
            </a:r>
          </a:p>
          <a:p>
            <a:pPr marL="457200" indent="-457200">
              <a:buAutoNum type="alphaLcParenR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console.log to write the data being used during each request. </a:t>
            </a:r>
          </a:p>
          <a:p>
            <a:pPr marL="457200" indent="-457200">
              <a:buAutoNum type="alphaLcParenR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5F6BED-008B-630C-D0A0-9EB98815F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240" y="3863006"/>
            <a:ext cx="9729982" cy="165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38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E59B922-A08E-BAA4-C404-00E2E3B2802C}"/>
              </a:ext>
            </a:extLst>
          </p:cNvPr>
          <p:cNvSpPr txBox="1">
            <a:spLocks/>
          </p:cNvSpPr>
          <p:nvPr/>
        </p:nvSpPr>
        <p:spPr>
          <a:xfrm>
            <a:off x="540295" y="338567"/>
            <a:ext cx="9142785" cy="790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9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5F9226F-DB93-930C-B3EF-BFE00929E27B}"/>
              </a:ext>
            </a:extLst>
          </p:cNvPr>
          <p:cNvSpPr txBox="1">
            <a:spLocks/>
          </p:cNvSpPr>
          <p:nvPr/>
        </p:nvSpPr>
        <p:spPr>
          <a:xfrm>
            <a:off x="507368" y="2230747"/>
            <a:ext cx="9142785" cy="790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9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31E9BE-A5D9-BB8C-4DE8-4F752F2A1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02" y="1192111"/>
            <a:ext cx="8714218" cy="12907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AC5720-3CD6-8950-670D-38B34007F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502" y="3097460"/>
            <a:ext cx="9448546" cy="194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526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5F9226F-DB93-930C-B3EF-BFE00929E27B}"/>
              </a:ext>
            </a:extLst>
          </p:cNvPr>
          <p:cNvSpPr txBox="1">
            <a:spLocks/>
          </p:cNvSpPr>
          <p:nvPr/>
        </p:nvSpPr>
        <p:spPr>
          <a:xfrm>
            <a:off x="545759" y="-119462"/>
            <a:ext cx="9142785" cy="790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9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CSV file: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F6AF91-DF2D-763B-9B45-395158346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" y="670555"/>
            <a:ext cx="2177753" cy="24547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31FFE1-8C19-6DA7-1274-B15364CE5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552" y="3688695"/>
            <a:ext cx="9381928" cy="2311519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463C7E1-F57B-82C2-1591-866BFA3A64F6}"/>
              </a:ext>
            </a:extLst>
          </p:cNvPr>
          <p:cNvSpPr txBox="1">
            <a:spLocks/>
          </p:cNvSpPr>
          <p:nvPr/>
        </p:nvSpPr>
        <p:spPr>
          <a:xfrm>
            <a:off x="506900" y="2882642"/>
            <a:ext cx="9142785" cy="790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9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</a:p>
        </p:txBody>
      </p:sp>
    </p:spTree>
    <p:extLst>
      <p:ext uri="{BB962C8B-B14F-4D97-AF65-F5344CB8AC3E}">
        <p14:creationId xmlns:p14="http://schemas.microsoft.com/office/powerpoint/2010/main" val="2748661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3BFE11-6D99-2631-D68A-93D72F0DE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US" sz="7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7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71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213C79-6E9F-69E7-08B5-B19C5D928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URL: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A computer screen with a white background&#10;&#10;Description automatically generated">
            <a:extLst>
              <a:ext uri="{FF2B5EF4-FFF2-40B4-BE49-F238E27FC236}">
                <a16:creationId xmlns:a16="http://schemas.microsoft.com/office/drawing/2014/main" id="{9DEAB208-FB56-EABA-9A70-444759329A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52" y="1690688"/>
            <a:ext cx="10954938" cy="2616136"/>
          </a:xfrm>
        </p:spPr>
      </p:pic>
    </p:spTree>
    <p:extLst>
      <p:ext uri="{BB962C8B-B14F-4D97-AF65-F5344CB8AC3E}">
        <p14:creationId xmlns:p14="http://schemas.microsoft.com/office/powerpoint/2010/main" val="2367697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7CA97A-8EA0-D63D-F3C9-A6B080C9D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271747"/>
            <a:ext cx="8074815" cy="1034237"/>
          </a:xfrm>
        </p:spPr>
        <p:txBody>
          <a:bodyPr anchor="ctr">
            <a:normAutofit/>
          </a:bodyPr>
          <a:lstStyle/>
          <a:p>
            <a:r>
              <a:rPr lang="en-US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1</a:t>
            </a:r>
            <a:endParaRPr lang="en-IN" sz="4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204C9-A7B5-C12C-F7AD-5230372EC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800" y="2093976"/>
            <a:ext cx="9824720" cy="406907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Pet with the following details: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ID: Last 4 digits of your IBM id.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Your name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Status: Add a creative status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black rectangular object with a black border&#10;&#10;Description automatically generated">
            <a:extLst>
              <a:ext uri="{FF2B5EF4-FFF2-40B4-BE49-F238E27FC236}">
                <a16:creationId xmlns:a16="http://schemas.microsoft.com/office/drawing/2014/main" id="{2C8BE70B-3932-5058-438A-98091F3F6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256" y="4193795"/>
            <a:ext cx="9340088" cy="148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375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E4D21290-2230-8E79-0BD3-E16093C2EB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78" y="857156"/>
            <a:ext cx="6809308" cy="340465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131642D-DDCE-F86F-5EBF-F078D5193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" y="66509"/>
            <a:ext cx="9142785" cy="790017"/>
          </a:xfrm>
        </p:spPr>
        <p:txBody>
          <a:bodyPr anchor="ctr">
            <a:normAutofit fontScale="85000" lnSpcReduction="20000"/>
          </a:bodyPr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9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E59B922-A08E-BAA4-C404-00E2E3B2802C}"/>
              </a:ext>
            </a:extLst>
          </p:cNvPr>
          <p:cNvSpPr txBox="1">
            <a:spLocks/>
          </p:cNvSpPr>
          <p:nvPr/>
        </p:nvSpPr>
        <p:spPr>
          <a:xfrm>
            <a:off x="506030" y="4090208"/>
            <a:ext cx="9142785" cy="790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9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07E27BA-9AC4-5540-543F-EC0E7A0859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32" y="4960361"/>
            <a:ext cx="10752544" cy="31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147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7CA97A-8EA0-D63D-F3C9-A6B080C9D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271747"/>
            <a:ext cx="8074815" cy="1034237"/>
          </a:xfrm>
        </p:spPr>
        <p:txBody>
          <a:bodyPr anchor="ctr">
            <a:normAutofit/>
          </a:bodyPr>
          <a:lstStyle/>
          <a:p>
            <a:r>
              <a:rPr lang="en-US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2</a:t>
            </a:r>
            <a:endParaRPr lang="en-IN" sz="4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204C9-A7B5-C12C-F7AD-5230372EC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800" y="2093976"/>
            <a:ext cx="9824720" cy="406907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Pet with the following details: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ID: Randomized id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607627-CE72-D830-8197-A09BA157F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550" y="3547875"/>
            <a:ext cx="10429219" cy="172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935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131642D-DDCE-F86F-5EBF-F078D5193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" y="66509"/>
            <a:ext cx="9142785" cy="790017"/>
          </a:xfrm>
        </p:spPr>
        <p:txBody>
          <a:bodyPr anchor="ctr">
            <a:normAutofit fontScale="85000" lnSpcReduction="20000"/>
          </a:bodyPr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9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E59B922-A08E-BAA4-C404-00E2E3B2802C}"/>
              </a:ext>
            </a:extLst>
          </p:cNvPr>
          <p:cNvSpPr txBox="1">
            <a:spLocks/>
          </p:cNvSpPr>
          <p:nvPr/>
        </p:nvSpPr>
        <p:spPr>
          <a:xfrm>
            <a:off x="506030" y="4090208"/>
            <a:ext cx="9142785" cy="790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9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07E27BA-9AC4-5540-543F-EC0E7A085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96" y="5024469"/>
            <a:ext cx="10752544" cy="3184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4EB5438-1A63-5862-59B6-1EBE0BAC6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29" y="819149"/>
            <a:ext cx="7187573" cy="366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236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7CA97A-8EA0-D63D-F3C9-A6B080C9D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271747"/>
            <a:ext cx="8074815" cy="1034237"/>
          </a:xfrm>
        </p:spPr>
        <p:txBody>
          <a:bodyPr anchor="ctr">
            <a:normAutofit/>
          </a:bodyPr>
          <a:lstStyle/>
          <a:p>
            <a:r>
              <a:rPr lang="en-US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3</a:t>
            </a:r>
            <a:endParaRPr lang="en-IN" sz="4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204C9-A7B5-C12C-F7AD-5230372EC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800" y="2093976"/>
            <a:ext cx="9824720" cy="406907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Pet with the following details: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ID: Randomized id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Randomized name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Status: Randomized status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9B8D45-7335-97DD-A794-75D633A5E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800" y="4128514"/>
            <a:ext cx="9803791" cy="160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9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131642D-DDCE-F86F-5EBF-F078D5193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" y="66509"/>
            <a:ext cx="9142785" cy="790017"/>
          </a:xfrm>
        </p:spPr>
        <p:txBody>
          <a:bodyPr anchor="ctr">
            <a:normAutofit fontScale="85000" lnSpcReduction="20000"/>
          </a:bodyPr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9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E59B922-A08E-BAA4-C404-00E2E3B2802C}"/>
              </a:ext>
            </a:extLst>
          </p:cNvPr>
          <p:cNvSpPr txBox="1">
            <a:spLocks/>
          </p:cNvSpPr>
          <p:nvPr/>
        </p:nvSpPr>
        <p:spPr>
          <a:xfrm>
            <a:off x="506030" y="4169201"/>
            <a:ext cx="9142785" cy="790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9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07E27BA-9AC4-5540-543F-EC0E7A085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96" y="5024469"/>
            <a:ext cx="10752544" cy="318470"/>
          </a:xfrm>
          <a:prstGeom prst="rect">
            <a:avLst/>
          </a:prstGeom>
        </p:spPr>
      </p:pic>
      <p:pic>
        <p:nvPicPr>
          <p:cNvPr id="4" name="Picture 3" descr="A black rectangular object with a black border&#10;&#10;Description automatically generated">
            <a:extLst>
              <a:ext uri="{FF2B5EF4-FFF2-40B4-BE49-F238E27FC236}">
                <a16:creationId xmlns:a16="http://schemas.microsoft.com/office/drawing/2014/main" id="{979D7E6B-7416-A98A-36E3-0956D356C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96" y="923036"/>
            <a:ext cx="8975011" cy="150926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88A3F14-D1E4-9CC9-9927-E54688A3A6AD}"/>
              </a:ext>
            </a:extLst>
          </p:cNvPr>
          <p:cNvSpPr txBox="1">
            <a:spLocks/>
          </p:cNvSpPr>
          <p:nvPr/>
        </p:nvSpPr>
        <p:spPr>
          <a:xfrm>
            <a:off x="434786" y="2151110"/>
            <a:ext cx="9142785" cy="790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9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Pre-request script: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56FFC9-B8F7-FC08-F707-12DC10D39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984" y="2941127"/>
            <a:ext cx="8642344" cy="158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795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301</Words>
  <Application>Microsoft Office PowerPoint</Application>
  <PresentationFormat>Widescreen</PresentationFormat>
  <Paragraphs>93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Office Theme</vt:lpstr>
      <vt:lpstr>PETSTORE API</vt:lpstr>
      <vt:lpstr>API Used:</vt:lpstr>
      <vt:lpstr>Base URL:</vt:lpstr>
      <vt:lpstr>Activity 1</vt:lpstr>
      <vt:lpstr>PowerPoint Presentation</vt:lpstr>
      <vt:lpstr>Activity 2</vt:lpstr>
      <vt:lpstr>PowerPoint Presentation</vt:lpstr>
      <vt:lpstr>Activity 3</vt:lpstr>
      <vt:lpstr>PowerPoint Presentation</vt:lpstr>
      <vt:lpstr>PowerPoint Presentation</vt:lpstr>
      <vt:lpstr>Activity 4</vt:lpstr>
      <vt:lpstr>PowerPoint Presentation</vt:lpstr>
      <vt:lpstr>Activity 5.1</vt:lpstr>
      <vt:lpstr>PowerPoint Presentation</vt:lpstr>
      <vt:lpstr>PowerPoint Presentation</vt:lpstr>
      <vt:lpstr>Activity 5.2</vt:lpstr>
      <vt:lpstr>PowerPoint Presentation</vt:lpstr>
      <vt:lpstr>Activity 5.3</vt:lpstr>
      <vt:lpstr>PowerPoint Presentation</vt:lpstr>
      <vt:lpstr>Activity 6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PETSTORE API</dc:title>
  <dc:creator>Tushiqa Malik</dc:creator>
  <cp:lastModifiedBy>Tushiqa Malik</cp:lastModifiedBy>
  <cp:revision>3</cp:revision>
  <dcterms:created xsi:type="dcterms:W3CDTF">2024-04-23T06:47:00Z</dcterms:created>
  <dcterms:modified xsi:type="dcterms:W3CDTF">2024-04-23T10:55:20Z</dcterms:modified>
</cp:coreProperties>
</file>