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9" r:id="rId5"/>
    <p:sldId id="261" r:id="rId6"/>
    <p:sldId id="263" r:id="rId7"/>
    <p:sldId id="264" r:id="rId8"/>
    <p:sldId id="258" r:id="rId9"/>
    <p:sldId id="260" r:id="rId10"/>
    <p:sldId id="262" r:id="rId11"/>
    <p:sldId id="265" r:id="rId12"/>
    <p:sldId id="266" r:id="rId13"/>
    <p:sldId id="267" r:id="rId14"/>
    <p:sldId id="268" r:id="rId15"/>
    <p:sldId id="269" r:id="rId16"/>
    <p:sldId id="270" r:id="rId17"/>
    <p:sldId id="271" r:id="rId18"/>
    <p:sldId id="272" r:id="rId19"/>
    <p:sldId id="275" r:id="rId20"/>
    <p:sldId id="276"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9/24/2023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9/24/2023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9/24/2023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9/24/2023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9/24/2023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9/24/2023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9/24/2023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9/24/2023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9/24/2023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9/24/2023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9/24/2023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9/24/2023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9/24/2023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9/24/2023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2B3E-9614-4038-AD18-42999D518ED3}"/>
              </a:ext>
            </a:extLst>
          </p:cNvPr>
          <p:cNvSpPr>
            <a:spLocks noGrp="1"/>
          </p:cNvSpPr>
          <p:nvPr>
            <p:ph type="ctrTitle"/>
          </p:nvPr>
        </p:nvSpPr>
        <p:spPr/>
        <p:txBody>
          <a:bodyPr>
            <a:normAutofit/>
          </a:bodyPr>
          <a:lstStyle/>
          <a:p>
            <a:r>
              <a:rPr lang="en-US" sz="4000" dirty="0"/>
              <a:t>Provisional Result</a:t>
            </a:r>
            <a:br>
              <a:rPr lang="en-US" sz="4000" dirty="0"/>
            </a:br>
            <a:r>
              <a:rPr lang="en-US" sz="4000" dirty="0"/>
              <a:t>System</a:t>
            </a:r>
            <a:endParaRPr lang="en-IN" sz="4000" dirty="0"/>
          </a:p>
        </p:txBody>
      </p:sp>
      <p:sp>
        <p:nvSpPr>
          <p:cNvPr id="3" name="Subtitle 2">
            <a:extLst>
              <a:ext uri="{FF2B5EF4-FFF2-40B4-BE49-F238E27FC236}">
                <a16:creationId xmlns:a16="http://schemas.microsoft.com/office/drawing/2014/main" id="{CDD15A51-4529-CAB3-8C39-95C7C887281B}"/>
              </a:ext>
            </a:extLst>
          </p:cNvPr>
          <p:cNvSpPr>
            <a:spLocks noGrp="1"/>
          </p:cNvSpPr>
          <p:nvPr>
            <p:ph type="subTitle" idx="1"/>
          </p:nvPr>
        </p:nvSpPr>
        <p:spPr/>
        <p:txBody>
          <a:bodyPr/>
          <a:lstStyle/>
          <a:p>
            <a:r>
              <a:rPr lang="en-IN" dirty="0">
                <a:latin typeface="Plantagenet Cherokee (Headings)"/>
              </a:rPr>
              <a:t>Subject</a:t>
            </a:r>
            <a:r>
              <a:rPr lang="en-IN" dirty="0"/>
              <a:t> : Django</a:t>
            </a:r>
          </a:p>
          <a:p>
            <a:r>
              <a:rPr lang="en-IN" dirty="0"/>
              <a:t>Sem : 5 </a:t>
            </a:r>
          </a:p>
          <a:p>
            <a:r>
              <a:rPr lang="en-IN" dirty="0"/>
              <a:t>Div : IMCA-A</a:t>
            </a:r>
          </a:p>
        </p:txBody>
      </p:sp>
      <p:pic>
        <p:nvPicPr>
          <p:cNvPr id="6" name="Picture Placeholder 5">
            <a:extLst>
              <a:ext uri="{FF2B5EF4-FFF2-40B4-BE49-F238E27FC236}">
                <a16:creationId xmlns:a16="http://schemas.microsoft.com/office/drawing/2014/main" id="{BBBECBAA-C775-C8B4-9C03-E7C0541CA6D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857" b="10857"/>
          <a:stretch/>
        </p:blipFill>
        <p:spPr>
          <a:xfrm>
            <a:off x="6981063" y="1324698"/>
            <a:ext cx="5210937" cy="4208604"/>
          </a:xfrm>
        </p:spPr>
      </p:pic>
    </p:spTree>
    <p:extLst>
      <p:ext uri="{BB962C8B-B14F-4D97-AF65-F5344CB8AC3E}">
        <p14:creationId xmlns:p14="http://schemas.microsoft.com/office/powerpoint/2010/main" val="99208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73F4-A8C4-A2D2-604B-379E1384F76B}"/>
              </a:ext>
            </a:extLst>
          </p:cNvPr>
          <p:cNvSpPr>
            <a:spLocks noGrp="1"/>
          </p:cNvSpPr>
          <p:nvPr>
            <p:ph type="title"/>
          </p:nvPr>
        </p:nvSpPr>
        <p:spPr/>
        <p:txBody>
          <a:bodyPr/>
          <a:lstStyle/>
          <a:p>
            <a:r>
              <a:rPr lang="en-IN" dirty="0"/>
              <a:t>Home Page:</a:t>
            </a:r>
          </a:p>
        </p:txBody>
      </p:sp>
      <p:sp>
        <p:nvSpPr>
          <p:cNvPr id="3" name="Content Placeholder 2">
            <a:extLst>
              <a:ext uri="{FF2B5EF4-FFF2-40B4-BE49-F238E27FC236}">
                <a16:creationId xmlns:a16="http://schemas.microsoft.com/office/drawing/2014/main" id="{F4AE99F1-E23C-3CE9-CC96-80AE7F6D8B9C}"/>
              </a:ext>
            </a:extLst>
          </p:cNvPr>
          <p:cNvSpPr>
            <a:spLocks noGrp="1"/>
          </p:cNvSpPr>
          <p:nvPr>
            <p:ph idx="1"/>
          </p:nvPr>
        </p:nvSpPr>
        <p:spPr/>
        <p:txBody>
          <a:bodyPr/>
          <a:lstStyle/>
          <a:p>
            <a:r>
              <a:rPr lang="en-IN" dirty="0"/>
              <a:t>In Home page, navbar is represent to the HTTP Response access pages.</a:t>
            </a:r>
          </a:p>
          <a:p>
            <a:r>
              <a:rPr lang="en-IN" dirty="0"/>
              <a:t>In Home page, includes slider, gallery , about us, collage information, feedback, blog,.etc,.</a:t>
            </a:r>
          </a:p>
          <a:p>
            <a:r>
              <a:rPr lang="en-IN" dirty="0"/>
              <a:t>In Home page, include footer is represent about the university.</a:t>
            </a:r>
          </a:p>
        </p:txBody>
      </p:sp>
      <p:pic>
        <p:nvPicPr>
          <p:cNvPr id="4" name="Picture Placeholder 5">
            <a:extLst>
              <a:ext uri="{FF2B5EF4-FFF2-40B4-BE49-F238E27FC236}">
                <a16:creationId xmlns:a16="http://schemas.microsoft.com/office/drawing/2014/main" id="{7A3C7EB9-632E-C214-C85F-B7949E938609}"/>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44824"/>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227934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73F4-A8C4-A2D2-604B-379E1384F76B}"/>
              </a:ext>
            </a:extLst>
          </p:cNvPr>
          <p:cNvSpPr>
            <a:spLocks noGrp="1"/>
          </p:cNvSpPr>
          <p:nvPr>
            <p:ph type="title"/>
          </p:nvPr>
        </p:nvSpPr>
        <p:spPr/>
        <p:txBody>
          <a:bodyPr/>
          <a:lstStyle/>
          <a:p>
            <a:r>
              <a:rPr lang="en-IN" dirty="0"/>
              <a:t>User Site All Pages:</a:t>
            </a:r>
          </a:p>
        </p:txBody>
      </p:sp>
      <p:sp>
        <p:nvSpPr>
          <p:cNvPr id="3" name="Content Placeholder 2">
            <a:extLst>
              <a:ext uri="{FF2B5EF4-FFF2-40B4-BE49-F238E27FC236}">
                <a16:creationId xmlns:a16="http://schemas.microsoft.com/office/drawing/2014/main" id="{F4AE99F1-E23C-3CE9-CC96-80AE7F6D8B9C}"/>
              </a:ext>
            </a:extLst>
          </p:cNvPr>
          <p:cNvSpPr>
            <a:spLocks noGrp="1"/>
          </p:cNvSpPr>
          <p:nvPr>
            <p:ph idx="1"/>
          </p:nvPr>
        </p:nvSpPr>
        <p:spPr/>
        <p:txBody>
          <a:bodyPr/>
          <a:lstStyle/>
          <a:p>
            <a:r>
              <a:rPr lang="en-IN" dirty="0"/>
              <a:t>About </a:t>
            </a:r>
          </a:p>
          <a:p>
            <a:r>
              <a:rPr lang="en-IN" dirty="0"/>
              <a:t>Blog</a:t>
            </a:r>
          </a:p>
          <a:p>
            <a:r>
              <a:rPr lang="en-IN" dirty="0"/>
              <a:t>Feedback</a:t>
            </a:r>
          </a:p>
          <a:p>
            <a:r>
              <a:rPr lang="en-IN" dirty="0"/>
              <a:t>Send Provisonal Request</a:t>
            </a:r>
          </a:p>
          <a:p>
            <a:r>
              <a:rPr lang="en-IN" dirty="0"/>
              <a:t>Show Provisonal Request</a:t>
            </a:r>
          </a:p>
          <a:p>
            <a:r>
              <a:rPr lang="en-IN" dirty="0"/>
              <a:t>Send Bonafide Request</a:t>
            </a:r>
          </a:p>
          <a:p>
            <a:r>
              <a:rPr lang="en-IN" dirty="0"/>
              <a:t>Send Bonafide Request</a:t>
            </a:r>
          </a:p>
          <a:p>
            <a:r>
              <a:rPr lang="en-IN" dirty="0"/>
              <a:t>Send Final result Request</a:t>
            </a:r>
          </a:p>
          <a:p>
            <a:r>
              <a:rPr lang="en-IN" dirty="0"/>
              <a:t>Show Final result Request</a:t>
            </a:r>
          </a:p>
          <a:p>
            <a:endParaRPr lang="en-IN" dirty="0"/>
          </a:p>
          <a:p>
            <a:endParaRPr lang="en-IN" dirty="0"/>
          </a:p>
          <a:p>
            <a:endParaRPr lang="en-IN" dirty="0"/>
          </a:p>
          <a:p>
            <a:endParaRPr lang="en-IN" dirty="0"/>
          </a:p>
          <a:p>
            <a:endParaRPr lang="en-IN" dirty="0"/>
          </a:p>
        </p:txBody>
      </p:sp>
      <p:pic>
        <p:nvPicPr>
          <p:cNvPr id="4" name="Picture Placeholder 5">
            <a:extLst>
              <a:ext uri="{FF2B5EF4-FFF2-40B4-BE49-F238E27FC236}">
                <a16:creationId xmlns:a16="http://schemas.microsoft.com/office/drawing/2014/main" id="{7A3C7EB9-632E-C214-C85F-B7949E938609}"/>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44824"/>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421533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73F4-A8C4-A2D2-604B-379E1384F76B}"/>
              </a:ext>
            </a:extLst>
          </p:cNvPr>
          <p:cNvSpPr>
            <a:spLocks noGrp="1"/>
          </p:cNvSpPr>
          <p:nvPr>
            <p:ph type="title"/>
          </p:nvPr>
        </p:nvSpPr>
        <p:spPr/>
        <p:txBody>
          <a:bodyPr/>
          <a:lstStyle/>
          <a:p>
            <a:r>
              <a:rPr lang="en-IN" dirty="0"/>
              <a:t>All Request Pages:</a:t>
            </a:r>
          </a:p>
        </p:txBody>
      </p:sp>
      <p:sp>
        <p:nvSpPr>
          <p:cNvPr id="3" name="Content Placeholder 2">
            <a:extLst>
              <a:ext uri="{FF2B5EF4-FFF2-40B4-BE49-F238E27FC236}">
                <a16:creationId xmlns:a16="http://schemas.microsoft.com/office/drawing/2014/main" id="{F4AE99F1-E23C-3CE9-CC96-80AE7F6D8B9C}"/>
              </a:ext>
            </a:extLst>
          </p:cNvPr>
          <p:cNvSpPr>
            <a:spLocks noGrp="1"/>
          </p:cNvSpPr>
          <p:nvPr>
            <p:ph idx="1"/>
          </p:nvPr>
        </p:nvSpPr>
        <p:spPr/>
        <p:txBody>
          <a:bodyPr/>
          <a:lstStyle/>
          <a:p>
            <a:r>
              <a:rPr lang="en-IN" dirty="0"/>
              <a:t>There are main three request page:</a:t>
            </a:r>
          </a:p>
          <a:p>
            <a:pPr marL="457200" indent="-457200">
              <a:buFont typeface="+mj-lt"/>
              <a:buAutoNum type="arabicPeriod"/>
            </a:pPr>
            <a:r>
              <a:rPr lang="en-IN" dirty="0"/>
              <a:t>Provisional marksheet request</a:t>
            </a:r>
          </a:p>
          <a:p>
            <a:pPr marL="457200" indent="-457200">
              <a:buFont typeface="+mj-lt"/>
              <a:buAutoNum type="arabicPeriod"/>
            </a:pPr>
            <a:r>
              <a:rPr lang="en-IN" dirty="0"/>
              <a:t>Bonafide Certificate request</a:t>
            </a:r>
          </a:p>
          <a:p>
            <a:pPr marL="457200" indent="-457200">
              <a:buFont typeface="+mj-lt"/>
              <a:buAutoNum type="arabicPeriod"/>
            </a:pPr>
            <a:r>
              <a:rPr lang="en-IN" dirty="0"/>
              <a:t>Final result request</a:t>
            </a:r>
          </a:p>
          <a:p>
            <a:r>
              <a:rPr lang="en-IN" dirty="0"/>
              <a:t>All three pages are represented to the send request from user ( who user that loggin the site) to the HOD of the University.</a:t>
            </a:r>
          </a:p>
          <a:p>
            <a:r>
              <a:rPr lang="en-IN" dirty="0"/>
              <a:t>Here one functionality that,whose user send and show the request who logging and other things is user is show only own the request not show the any other user request.</a:t>
            </a:r>
          </a:p>
          <a:p>
            <a:r>
              <a:rPr lang="en-IN" dirty="0"/>
              <a:t>Because Here using the session… for example,</a:t>
            </a:r>
          </a:p>
        </p:txBody>
      </p:sp>
      <p:pic>
        <p:nvPicPr>
          <p:cNvPr id="4" name="Picture Placeholder 5">
            <a:extLst>
              <a:ext uri="{FF2B5EF4-FFF2-40B4-BE49-F238E27FC236}">
                <a16:creationId xmlns:a16="http://schemas.microsoft.com/office/drawing/2014/main" id="{7A3C7EB9-632E-C214-C85F-B7949E938609}"/>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44824"/>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148719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73F4-A8C4-A2D2-604B-379E1384F76B}"/>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F4AE99F1-E23C-3CE9-CC96-80AE7F6D8B9C}"/>
              </a:ext>
            </a:extLst>
          </p:cNvPr>
          <p:cNvSpPr>
            <a:spLocks noGrp="1"/>
          </p:cNvSpPr>
          <p:nvPr>
            <p:ph idx="1"/>
          </p:nvPr>
        </p:nvSpPr>
        <p:spPr/>
        <p:txBody>
          <a:bodyPr/>
          <a:lstStyle/>
          <a:p>
            <a:r>
              <a:rPr lang="en-IN" dirty="0"/>
              <a:t>In views.py…</a:t>
            </a:r>
          </a:p>
          <a:p>
            <a:r>
              <a:rPr lang="en-IN" dirty="0"/>
              <a:t>def </a:t>
            </a:r>
            <a:r>
              <a:rPr lang="en-IN" dirty="0" err="1"/>
              <a:t>show_bonafide_certificate</a:t>
            </a:r>
            <a:r>
              <a:rPr lang="en-IN" dirty="0"/>
              <a:t>(request):</a:t>
            </a:r>
          </a:p>
          <a:p>
            <a:pPr marL="0" indent="0">
              <a:buNone/>
            </a:pPr>
            <a:r>
              <a:rPr lang="en-IN" dirty="0"/>
              <a:t>    username=CustomUser.objects.filter(username=request.session['username']) </a:t>
            </a:r>
          </a:p>
          <a:p>
            <a:pPr marL="0" indent="0">
              <a:buNone/>
            </a:pPr>
            <a:r>
              <a:rPr lang="en-IN" dirty="0"/>
              <a:t>    print(username)</a:t>
            </a:r>
          </a:p>
          <a:p>
            <a:pPr marL="0" indent="0">
              <a:buNone/>
            </a:pPr>
            <a:r>
              <a:rPr lang="en-IN" dirty="0"/>
              <a:t>    value=username.first()</a:t>
            </a:r>
          </a:p>
          <a:p>
            <a:pPr marL="0" indent="0">
              <a:buNone/>
            </a:pPr>
            <a:r>
              <a:rPr lang="en-IN" dirty="0"/>
              <a:t>    print(value)</a:t>
            </a:r>
          </a:p>
          <a:p>
            <a:pPr marL="0" indent="0">
              <a:buNone/>
            </a:pPr>
            <a:r>
              <a:rPr lang="en-IN" dirty="0"/>
              <a:t>    students = Student.objects.filter(user=value.id) # display request who is loggin</a:t>
            </a:r>
          </a:p>
          <a:p>
            <a:pPr marL="0" indent="0">
              <a:buNone/>
            </a:pPr>
            <a:r>
              <a:rPr lang="en-IN" dirty="0"/>
              <a:t>    # students = Student.objects.all() 		# display all request</a:t>
            </a:r>
          </a:p>
          <a:p>
            <a:pPr marL="0" indent="0">
              <a:buNone/>
            </a:pPr>
            <a:r>
              <a:rPr lang="en-IN" dirty="0"/>
              <a:t>    return render(</a:t>
            </a:r>
            <a:r>
              <a:rPr lang="en-IN" dirty="0" err="1"/>
              <a:t>request,"show_bonafide_certificate.html</a:t>
            </a:r>
            <a:r>
              <a:rPr lang="en-IN" dirty="0"/>
              <a:t>",{'students':students})</a:t>
            </a:r>
          </a:p>
        </p:txBody>
      </p:sp>
      <p:pic>
        <p:nvPicPr>
          <p:cNvPr id="4" name="Picture Placeholder 5">
            <a:extLst>
              <a:ext uri="{FF2B5EF4-FFF2-40B4-BE49-F238E27FC236}">
                <a16:creationId xmlns:a16="http://schemas.microsoft.com/office/drawing/2014/main" id="{7A3C7EB9-632E-C214-C85F-B7949E938609}"/>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44824"/>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387781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73F4-A8C4-A2D2-604B-379E1384F76B}"/>
              </a:ext>
            </a:extLst>
          </p:cNvPr>
          <p:cNvSpPr>
            <a:spLocks noGrp="1"/>
          </p:cNvSpPr>
          <p:nvPr>
            <p:ph type="title"/>
          </p:nvPr>
        </p:nvSpPr>
        <p:spPr/>
        <p:txBody>
          <a:bodyPr/>
          <a:lstStyle/>
          <a:p>
            <a:r>
              <a:rPr lang="en-IN" dirty="0"/>
              <a:t>Any Other Page:</a:t>
            </a:r>
          </a:p>
        </p:txBody>
      </p:sp>
      <p:sp>
        <p:nvSpPr>
          <p:cNvPr id="3" name="Content Placeholder 2">
            <a:extLst>
              <a:ext uri="{FF2B5EF4-FFF2-40B4-BE49-F238E27FC236}">
                <a16:creationId xmlns:a16="http://schemas.microsoft.com/office/drawing/2014/main" id="{F4AE99F1-E23C-3CE9-CC96-80AE7F6D8B9C}"/>
              </a:ext>
            </a:extLst>
          </p:cNvPr>
          <p:cNvSpPr>
            <a:spLocks noGrp="1"/>
          </p:cNvSpPr>
          <p:nvPr>
            <p:ph idx="1"/>
          </p:nvPr>
        </p:nvSpPr>
        <p:spPr/>
        <p:txBody>
          <a:bodyPr>
            <a:normAutofit fontScale="40000" lnSpcReduction="20000"/>
          </a:bodyPr>
          <a:lstStyle/>
          <a:p>
            <a:pPr>
              <a:lnSpc>
                <a:spcPct val="170000"/>
              </a:lnSpc>
            </a:pPr>
            <a:r>
              <a:rPr lang="en-IN" dirty="0"/>
              <a:t>In website, when user is send the request for the </a:t>
            </a:r>
            <a:r>
              <a:rPr lang="en-IN" dirty="0" err="1"/>
              <a:t>bonafide</a:t>
            </a:r>
            <a:r>
              <a:rPr lang="en-IN" dirty="0"/>
              <a:t> certificate after user show the own request because some time user is not take the </a:t>
            </a:r>
            <a:r>
              <a:rPr lang="en-IN" dirty="0" err="1"/>
              <a:t>bonafide</a:t>
            </a:r>
            <a:r>
              <a:rPr lang="en-IN" dirty="0"/>
              <a:t> certificate so user easily delete own request.</a:t>
            </a:r>
          </a:p>
          <a:p>
            <a:pPr>
              <a:lnSpc>
                <a:spcPct val="170000"/>
              </a:lnSpc>
            </a:pPr>
            <a:r>
              <a:rPr lang="en-IN" dirty="0"/>
              <a:t>In website,one page is special for the user that is user show own request for </a:t>
            </a:r>
            <a:r>
              <a:rPr lang="en-IN" dirty="0" err="1"/>
              <a:t>bonafide</a:t>
            </a:r>
            <a:r>
              <a:rPr lang="en-IN" dirty="0"/>
              <a:t> certificate and user also show this request , and after times HOD accept this request and user is show own Bonafide certificate. Here user is only show the </a:t>
            </a:r>
            <a:r>
              <a:rPr lang="en-IN" dirty="0" err="1"/>
              <a:t>bonafide</a:t>
            </a:r>
            <a:r>
              <a:rPr lang="en-IN" dirty="0"/>
              <a:t> request but out site is download the </a:t>
            </a:r>
            <a:r>
              <a:rPr lang="en-IN" dirty="0" err="1"/>
              <a:t>bonafide</a:t>
            </a:r>
            <a:r>
              <a:rPr lang="en-IN" dirty="0"/>
              <a:t> certificate as pdf fornmate.</a:t>
            </a:r>
          </a:p>
          <a:p>
            <a:r>
              <a:rPr lang="en-IN" b="0" dirty="0">
                <a:solidFill>
                  <a:srgbClr val="569CD6"/>
                </a:solidFill>
                <a:effectLst/>
                <a:latin typeface="Consolas" panose="020B0609020204030204" pitchFamily="49" charset="0"/>
              </a:rPr>
              <a:t>def html_to_pdf(request):   </a:t>
            </a:r>
          </a:p>
          <a:p>
            <a:pPr marL="0" indent="0">
              <a:buNone/>
            </a:pPr>
            <a:r>
              <a:rPr lang="en-IN" b="0" dirty="0">
                <a:solidFill>
                  <a:srgbClr val="569CD6"/>
                </a:solidFill>
                <a:effectLst/>
                <a:latin typeface="Consolas" panose="020B0609020204030204" pitchFamily="49" charset="0"/>
              </a:rPr>
              <a:t>          username=CustomUser.objects.filter(username=request.session['username’]) </a:t>
            </a:r>
          </a:p>
          <a:p>
            <a:pPr marL="0" indent="0">
              <a:buNone/>
            </a:pPr>
            <a:r>
              <a:rPr lang="en-IN" dirty="0">
                <a:solidFill>
                  <a:srgbClr val="569CD6"/>
                </a:solidFill>
                <a:latin typeface="Consolas" panose="020B0609020204030204" pitchFamily="49" charset="0"/>
              </a:rPr>
              <a:t>          </a:t>
            </a:r>
            <a:r>
              <a:rPr lang="en-IN" b="0" dirty="0">
                <a:solidFill>
                  <a:srgbClr val="569CD6"/>
                </a:solidFill>
                <a:effectLst/>
                <a:latin typeface="Consolas" panose="020B0609020204030204" pitchFamily="49" charset="0"/>
              </a:rPr>
              <a:t>value=username.first() </a:t>
            </a:r>
          </a:p>
          <a:p>
            <a:pPr marL="0" indent="0">
              <a:buNone/>
            </a:pPr>
            <a:r>
              <a:rPr lang="en-IN" b="0" dirty="0">
                <a:solidFill>
                  <a:srgbClr val="569CD6"/>
                </a:solidFill>
                <a:effectLst/>
                <a:latin typeface="Consolas" panose="020B0609020204030204" pitchFamily="49" charset="0"/>
              </a:rPr>
              <a:t>          students = Student.objects.filter(user=value.id)</a:t>
            </a:r>
          </a:p>
          <a:p>
            <a:pPr marL="0" indent="0">
              <a:buNone/>
            </a:pPr>
            <a:r>
              <a:rPr lang="en-IN" b="0" dirty="0">
                <a:solidFill>
                  <a:srgbClr val="569CD6"/>
                </a:solidFill>
                <a:effectLst/>
                <a:latin typeface="Consolas" panose="020B0609020204030204" pitchFamily="49" charset="0"/>
              </a:rPr>
              <a:t>          template = get_template('show_bonafide_certificate.html’)</a:t>
            </a:r>
          </a:p>
          <a:p>
            <a:pPr marL="0" indent="0">
              <a:buNone/>
            </a:pPr>
            <a:r>
              <a:rPr lang="en-IN" b="0" dirty="0">
                <a:solidFill>
                  <a:srgbClr val="569CD6"/>
                </a:solidFill>
                <a:effectLst/>
                <a:latin typeface="Consolas" panose="020B0609020204030204" pitchFamily="49" charset="0"/>
              </a:rPr>
              <a:t>          html = template.render({'students':students})</a:t>
            </a:r>
          </a:p>
          <a:p>
            <a:pPr marL="0" indent="0">
              <a:buNone/>
            </a:pPr>
            <a:r>
              <a:rPr lang="en-IN" b="0" dirty="0">
                <a:solidFill>
                  <a:srgbClr val="569CD6"/>
                </a:solidFill>
                <a:effectLst/>
                <a:latin typeface="Consolas" panose="020B0609020204030204" pitchFamily="49" charset="0"/>
              </a:rPr>
              <a:t>          config = pdfkit.configuration(wkhtmltopdf='C:/Program Files/wkhtmltopdf/bin/wkhtmltopdf.exe’)</a:t>
            </a:r>
          </a:p>
          <a:p>
            <a:pPr marL="0" indent="0">
              <a:buNone/>
            </a:pPr>
            <a:r>
              <a:rPr lang="en-IN" b="0" dirty="0">
                <a:solidFill>
                  <a:srgbClr val="569CD6"/>
                </a:solidFill>
                <a:effectLst/>
                <a:latin typeface="Consolas" panose="020B0609020204030204" pitchFamily="49" charset="0"/>
              </a:rPr>
              <a:t>          pdf = pdfkit.from_string(html, False, configuration=config)</a:t>
            </a:r>
          </a:p>
          <a:p>
            <a:pPr marL="0" indent="0">
              <a:buNone/>
            </a:pPr>
            <a:r>
              <a:rPr lang="en-IN" b="0" dirty="0">
                <a:solidFill>
                  <a:srgbClr val="569CD6"/>
                </a:solidFill>
                <a:effectLst/>
                <a:latin typeface="Consolas" panose="020B0609020204030204" pitchFamily="49" charset="0"/>
              </a:rPr>
              <a:t>          response = HttpResponse(pdf,content_type='application/pdf’)</a:t>
            </a:r>
          </a:p>
          <a:p>
            <a:pPr marL="0" indent="0">
              <a:buNone/>
            </a:pPr>
            <a:r>
              <a:rPr lang="en-IN" b="0" dirty="0">
                <a:solidFill>
                  <a:srgbClr val="569CD6"/>
                </a:solidFill>
                <a:effectLst/>
                <a:latin typeface="Consolas" panose="020B0609020204030204" pitchFamily="49" charset="0"/>
              </a:rPr>
              <a:t>          response['Content-Disposition'] = 'attachment; filename="bonafide_certificate.pdf" ;’</a:t>
            </a:r>
          </a:p>
          <a:p>
            <a:pPr marL="0" indent="0">
              <a:buNone/>
            </a:pPr>
            <a:r>
              <a:rPr lang="en-IN" b="0" dirty="0">
                <a:solidFill>
                  <a:srgbClr val="569CD6"/>
                </a:solidFill>
                <a:effectLst/>
                <a:latin typeface="Consolas" panose="020B0609020204030204" pitchFamily="49" charset="0"/>
              </a:rPr>
              <a:t>          return response</a:t>
            </a:r>
            <a:endParaRPr lang="en-IN" dirty="0"/>
          </a:p>
        </p:txBody>
      </p:sp>
      <p:pic>
        <p:nvPicPr>
          <p:cNvPr id="4" name="Picture Placeholder 5">
            <a:extLst>
              <a:ext uri="{FF2B5EF4-FFF2-40B4-BE49-F238E27FC236}">
                <a16:creationId xmlns:a16="http://schemas.microsoft.com/office/drawing/2014/main" id="{7A3C7EB9-632E-C214-C85F-B7949E938609}"/>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44824"/>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263737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73F4-A8C4-A2D2-604B-379E1384F76B}"/>
              </a:ext>
            </a:extLst>
          </p:cNvPr>
          <p:cNvSpPr>
            <a:spLocks noGrp="1"/>
          </p:cNvSpPr>
          <p:nvPr>
            <p:ph type="title"/>
          </p:nvPr>
        </p:nvSpPr>
        <p:spPr/>
        <p:txBody>
          <a:bodyPr/>
          <a:lstStyle/>
          <a:p>
            <a:r>
              <a:rPr lang="en-IN" dirty="0"/>
              <a:t>Some Extra Import Command:</a:t>
            </a:r>
          </a:p>
        </p:txBody>
      </p:sp>
      <p:sp>
        <p:nvSpPr>
          <p:cNvPr id="3" name="Content Placeholder 2">
            <a:extLst>
              <a:ext uri="{FF2B5EF4-FFF2-40B4-BE49-F238E27FC236}">
                <a16:creationId xmlns:a16="http://schemas.microsoft.com/office/drawing/2014/main" id="{F4AE99F1-E23C-3CE9-CC96-80AE7F6D8B9C}"/>
              </a:ext>
            </a:extLst>
          </p:cNvPr>
          <p:cNvSpPr>
            <a:spLocks noGrp="1"/>
          </p:cNvSpPr>
          <p:nvPr>
            <p:ph idx="1"/>
          </p:nvPr>
        </p:nvSpPr>
        <p:spPr/>
        <p:txBody>
          <a:bodyPr>
            <a:normAutofit/>
          </a:bodyPr>
          <a:lstStyle/>
          <a:p>
            <a:r>
              <a:rPr lang="en-IN" sz="2800" b="0" dirty="0">
                <a:solidFill>
                  <a:srgbClr val="C586C0"/>
                </a:solidFill>
                <a:effectLst/>
                <a:latin typeface="Consolas" panose="020B0609020204030204" pitchFamily="49" charset="0"/>
              </a:rPr>
              <a:t>from</a:t>
            </a:r>
            <a:r>
              <a:rPr lang="en-IN" sz="2800" b="0" dirty="0">
                <a:solidFill>
                  <a:srgbClr val="FFFFFF"/>
                </a:solidFill>
                <a:effectLst/>
                <a:latin typeface="Consolas" panose="020B0609020204030204" pitchFamily="49" charset="0"/>
              </a:rPr>
              <a:t> </a:t>
            </a:r>
            <a:r>
              <a:rPr lang="en-IN" sz="2800" b="0" dirty="0">
                <a:solidFill>
                  <a:srgbClr val="4EC9B0"/>
                </a:solidFill>
                <a:effectLst/>
                <a:latin typeface="Consolas" panose="020B0609020204030204" pitchFamily="49" charset="0"/>
              </a:rPr>
              <a:t>django</a:t>
            </a:r>
            <a:r>
              <a:rPr lang="en-IN" sz="2800" b="0" dirty="0">
                <a:solidFill>
                  <a:srgbClr val="FFFFFF"/>
                </a:solidFill>
                <a:effectLst/>
                <a:latin typeface="Consolas" panose="020B0609020204030204" pitchFamily="49" charset="0"/>
              </a:rPr>
              <a:t>.</a:t>
            </a:r>
            <a:r>
              <a:rPr lang="en-IN" sz="2800" b="0" dirty="0">
                <a:solidFill>
                  <a:srgbClr val="4EC9B0"/>
                </a:solidFill>
                <a:effectLst/>
                <a:latin typeface="Consolas" panose="020B0609020204030204" pitchFamily="49" charset="0"/>
              </a:rPr>
              <a:t>contrib</a:t>
            </a:r>
            <a:r>
              <a:rPr lang="en-IN" sz="2800" b="0" dirty="0">
                <a:solidFill>
                  <a:srgbClr val="FFFFFF"/>
                </a:solidFill>
                <a:effectLst/>
                <a:latin typeface="Consolas" panose="020B0609020204030204" pitchFamily="49" charset="0"/>
              </a:rPr>
              <a:t> </a:t>
            </a:r>
            <a:r>
              <a:rPr lang="en-IN" sz="2800" b="0" dirty="0">
                <a:solidFill>
                  <a:srgbClr val="C586C0"/>
                </a:solidFill>
                <a:effectLst/>
                <a:latin typeface="Consolas" panose="020B0609020204030204" pitchFamily="49" charset="0"/>
              </a:rPr>
              <a:t>import</a:t>
            </a:r>
            <a:r>
              <a:rPr lang="en-IN" sz="2800" b="0" dirty="0">
                <a:solidFill>
                  <a:srgbClr val="FFFFFF"/>
                </a:solidFill>
                <a:effectLst/>
                <a:latin typeface="Consolas" panose="020B0609020204030204" pitchFamily="49" charset="0"/>
              </a:rPr>
              <a:t> </a:t>
            </a:r>
            <a:r>
              <a:rPr lang="en-IN" sz="2800" b="0" dirty="0">
                <a:solidFill>
                  <a:srgbClr val="4EC9B0"/>
                </a:solidFill>
                <a:effectLst/>
                <a:latin typeface="Consolas" panose="020B0609020204030204" pitchFamily="49" charset="0"/>
              </a:rPr>
              <a:t>messages</a:t>
            </a:r>
            <a:endParaRPr lang="en-IN" sz="2800" b="0" dirty="0">
              <a:solidFill>
                <a:srgbClr val="FFFFFF"/>
              </a:solidFill>
              <a:effectLst/>
              <a:latin typeface="Consolas" panose="020B0609020204030204" pitchFamily="49" charset="0"/>
            </a:endParaRPr>
          </a:p>
          <a:p>
            <a:r>
              <a:rPr lang="en-US" sz="2800" b="0" dirty="0">
                <a:solidFill>
                  <a:srgbClr val="C586C0"/>
                </a:solidFill>
                <a:effectLst/>
                <a:latin typeface="Consolas" panose="020B0609020204030204" pitchFamily="49" charset="0"/>
              </a:rPr>
              <a:t>from</a:t>
            </a:r>
            <a:r>
              <a:rPr lang="en-US" sz="2800" b="0" dirty="0">
                <a:solidFill>
                  <a:srgbClr val="FFFFFF"/>
                </a:solidFill>
                <a:effectLst/>
                <a:latin typeface="Consolas" panose="020B0609020204030204" pitchFamily="49" charset="0"/>
              </a:rPr>
              <a:t> </a:t>
            </a:r>
            <a:r>
              <a:rPr lang="en-US" sz="2800" b="0" dirty="0">
                <a:solidFill>
                  <a:srgbClr val="4EC9B0"/>
                </a:solidFill>
                <a:effectLst/>
                <a:latin typeface="Consolas" panose="020B0609020204030204" pitchFamily="49" charset="0"/>
              </a:rPr>
              <a:t>django</a:t>
            </a:r>
            <a:r>
              <a:rPr lang="en-US" sz="2800" b="0" dirty="0">
                <a:solidFill>
                  <a:srgbClr val="FFFFFF"/>
                </a:solidFill>
                <a:effectLst/>
                <a:latin typeface="Consolas" panose="020B0609020204030204" pitchFamily="49" charset="0"/>
              </a:rPr>
              <a:t>.</a:t>
            </a:r>
            <a:r>
              <a:rPr lang="en-US" sz="2800" b="0" dirty="0">
                <a:solidFill>
                  <a:srgbClr val="4EC9B0"/>
                </a:solidFill>
                <a:effectLst/>
                <a:latin typeface="Consolas" panose="020B0609020204030204" pitchFamily="49" charset="0"/>
              </a:rPr>
              <a:t>core</a:t>
            </a:r>
            <a:r>
              <a:rPr lang="en-US" sz="2800" b="0" dirty="0">
                <a:solidFill>
                  <a:srgbClr val="FFFFFF"/>
                </a:solidFill>
                <a:effectLst/>
                <a:latin typeface="Consolas" panose="020B0609020204030204" pitchFamily="49" charset="0"/>
              </a:rPr>
              <a:t>.</a:t>
            </a:r>
            <a:r>
              <a:rPr lang="en-US" sz="2800" b="0" dirty="0">
                <a:solidFill>
                  <a:srgbClr val="4EC9B0"/>
                </a:solidFill>
                <a:effectLst/>
                <a:latin typeface="Consolas" panose="020B0609020204030204" pitchFamily="49" charset="0"/>
              </a:rPr>
              <a:t>paginator</a:t>
            </a:r>
            <a:r>
              <a:rPr lang="en-US" sz="2800" b="0" dirty="0">
                <a:solidFill>
                  <a:srgbClr val="FFFFFF"/>
                </a:solidFill>
                <a:effectLst/>
                <a:latin typeface="Consolas" panose="020B0609020204030204" pitchFamily="49" charset="0"/>
              </a:rPr>
              <a:t> </a:t>
            </a:r>
            <a:r>
              <a:rPr lang="en-US" sz="2800" b="0" dirty="0">
                <a:solidFill>
                  <a:srgbClr val="C586C0"/>
                </a:solidFill>
                <a:effectLst/>
                <a:latin typeface="Consolas" panose="020B0609020204030204" pitchFamily="49" charset="0"/>
              </a:rPr>
              <a:t>import</a:t>
            </a:r>
            <a:r>
              <a:rPr lang="en-US" sz="2800" b="0" dirty="0">
                <a:solidFill>
                  <a:srgbClr val="FFFFFF"/>
                </a:solidFill>
                <a:effectLst/>
                <a:latin typeface="Consolas" panose="020B0609020204030204" pitchFamily="49" charset="0"/>
              </a:rPr>
              <a:t> </a:t>
            </a:r>
            <a:r>
              <a:rPr lang="en-US" sz="2800" b="0" dirty="0">
                <a:solidFill>
                  <a:srgbClr val="4EC9B0"/>
                </a:solidFill>
                <a:effectLst/>
                <a:latin typeface="Consolas" panose="020B0609020204030204" pitchFamily="49" charset="0"/>
              </a:rPr>
              <a:t>Paginator</a:t>
            </a:r>
            <a:endParaRPr lang="en-US" sz="2800" b="0" dirty="0">
              <a:solidFill>
                <a:srgbClr val="FFFFFF"/>
              </a:solidFill>
              <a:effectLst/>
              <a:latin typeface="Consolas" panose="020B0609020204030204" pitchFamily="49" charset="0"/>
            </a:endParaRPr>
          </a:p>
          <a:p>
            <a:r>
              <a:rPr lang="en-US" sz="2800" b="0" dirty="0">
                <a:solidFill>
                  <a:srgbClr val="C586C0"/>
                </a:solidFill>
                <a:effectLst/>
                <a:latin typeface="Consolas" panose="020B0609020204030204" pitchFamily="49" charset="0"/>
              </a:rPr>
              <a:t>from</a:t>
            </a:r>
            <a:r>
              <a:rPr lang="en-US" sz="2800" b="0" dirty="0">
                <a:solidFill>
                  <a:srgbClr val="FFFFFF"/>
                </a:solidFill>
                <a:effectLst/>
                <a:latin typeface="Consolas" panose="020B0609020204030204" pitchFamily="49" charset="0"/>
              </a:rPr>
              <a:t> </a:t>
            </a:r>
            <a:r>
              <a:rPr lang="en-US" sz="2800" b="0" dirty="0">
                <a:solidFill>
                  <a:srgbClr val="4EC9B0"/>
                </a:solidFill>
                <a:effectLst/>
                <a:latin typeface="Consolas" panose="020B0609020204030204" pitchFamily="49" charset="0"/>
              </a:rPr>
              <a:t>wsgiref</a:t>
            </a:r>
            <a:r>
              <a:rPr lang="en-US" sz="2800" b="0" dirty="0">
                <a:solidFill>
                  <a:srgbClr val="FFFFFF"/>
                </a:solidFill>
                <a:effectLst/>
                <a:latin typeface="Consolas" panose="020B0609020204030204" pitchFamily="49" charset="0"/>
              </a:rPr>
              <a:t>.</a:t>
            </a:r>
            <a:r>
              <a:rPr lang="en-US" sz="2800" b="0" dirty="0">
                <a:solidFill>
                  <a:srgbClr val="4EC9B0"/>
                </a:solidFill>
                <a:effectLst/>
                <a:latin typeface="Consolas" panose="020B0609020204030204" pitchFamily="49" charset="0"/>
              </a:rPr>
              <a:t>util</a:t>
            </a:r>
            <a:r>
              <a:rPr lang="en-US" sz="2800" b="0" dirty="0">
                <a:solidFill>
                  <a:srgbClr val="FFFFFF"/>
                </a:solidFill>
                <a:effectLst/>
                <a:latin typeface="Consolas" panose="020B0609020204030204" pitchFamily="49" charset="0"/>
              </a:rPr>
              <a:t> </a:t>
            </a:r>
            <a:r>
              <a:rPr lang="en-US" sz="2800" b="0" dirty="0">
                <a:solidFill>
                  <a:srgbClr val="C586C0"/>
                </a:solidFill>
                <a:effectLst/>
                <a:latin typeface="Consolas" panose="020B0609020204030204" pitchFamily="49" charset="0"/>
              </a:rPr>
              <a:t>import</a:t>
            </a:r>
            <a:r>
              <a:rPr lang="en-US" sz="2800" b="0" dirty="0">
                <a:solidFill>
                  <a:srgbClr val="FFFFFF"/>
                </a:solidFill>
                <a:effectLst/>
                <a:latin typeface="Consolas" panose="020B0609020204030204" pitchFamily="49" charset="0"/>
              </a:rPr>
              <a:t> </a:t>
            </a:r>
            <a:r>
              <a:rPr lang="en-US" sz="2800" b="0" dirty="0">
                <a:solidFill>
                  <a:srgbClr val="4EC9B0"/>
                </a:solidFill>
                <a:effectLst/>
                <a:latin typeface="Consolas" panose="020B0609020204030204" pitchFamily="49" charset="0"/>
              </a:rPr>
              <a:t>FileWrapper</a:t>
            </a:r>
            <a:endParaRPr lang="en-US" sz="2800" b="0" dirty="0">
              <a:solidFill>
                <a:srgbClr val="FFFFFF"/>
              </a:solidFill>
              <a:effectLst/>
              <a:latin typeface="Consolas" panose="020B0609020204030204" pitchFamily="49" charset="0"/>
            </a:endParaRPr>
          </a:p>
          <a:p>
            <a:r>
              <a:rPr lang="en-IN" sz="2800" b="0" dirty="0">
                <a:solidFill>
                  <a:srgbClr val="C586C0"/>
                </a:solidFill>
                <a:effectLst/>
                <a:latin typeface="Consolas" panose="020B0609020204030204" pitchFamily="49" charset="0"/>
              </a:rPr>
              <a:t>import</a:t>
            </a:r>
            <a:r>
              <a:rPr lang="en-IN" sz="2800" b="0" dirty="0">
                <a:solidFill>
                  <a:srgbClr val="FFFFFF"/>
                </a:solidFill>
                <a:effectLst/>
                <a:latin typeface="Consolas" panose="020B0609020204030204" pitchFamily="49" charset="0"/>
              </a:rPr>
              <a:t> </a:t>
            </a:r>
            <a:r>
              <a:rPr lang="en-IN" sz="2800" b="0" dirty="0">
                <a:solidFill>
                  <a:srgbClr val="4EC9B0"/>
                </a:solidFill>
                <a:effectLst/>
                <a:latin typeface="Consolas" panose="020B0609020204030204" pitchFamily="49" charset="0"/>
              </a:rPr>
              <a:t>mimetypes</a:t>
            </a:r>
            <a:endParaRPr lang="en-IN" sz="2800" b="0" dirty="0">
              <a:solidFill>
                <a:srgbClr val="FFFFFF"/>
              </a:solidFill>
              <a:effectLst/>
              <a:latin typeface="Consolas" panose="020B0609020204030204" pitchFamily="49" charset="0"/>
            </a:endParaRPr>
          </a:p>
          <a:p>
            <a:r>
              <a:rPr lang="en-IN" sz="2800" b="0" dirty="0">
                <a:solidFill>
                  <a:srgbClr val="C586C0"/>
                </a:solidFill>
                <a:effectLst/>
                <a:latin typeface="Consolas" panose="020B0609020204030204" pitchFamily="49" charset="0"/>
              </a:rPr>
              <a:t>import</a:t>
            </a:r>
            <a:r>
              <a:rPr lang="en-IN" sz="2800" b="0" dirty="0">
                <a:solidFill>
                  <a:srgbClr val="FFFFFF"/>
                </a:solidFill>
                <a:effectLst/>
                <a:latin typeface="Consolas" panose="020B0609020204030204" pitchFamily="49" charset="0"/>
              </a:rPr>
              <a:t> </a:t>
            </a:r>
            <a:r>
              <a:rPr lang="en-IN" sz="2800" b="0" dirty="0">
                <a:solidFill>
                  <a:srgbClr val="4EC9B0"/>
                </a:solidFill>
                <a:effectLst/>
                <a:latin typeface="Consolas" panose="020B0609020204030204" pitchFamily="49" charset="0"/>
              </a:rPr>
              <a:t>os</a:t>
            </a:r>
            <a:endParaRPr lang="en-IN" sz="2800" b="0" dirty="0">
              <a:solidFill>
                <a:srgbClr val="FFFFFF"/>
              </a:solidFill>
              <a:effectLst/>
              <a:latin typeface="Consolas" panose="020B0609020204030204" pitchFamily="49" charset="0"/>
            </a:endParaRPr>
          </a:p>
          <a:p>
            <a:r>
              <a:rPr lang="en-IN" sz="2800" b="0" dirty="0">
                <a:solidFill>
                  <a:srgbClr val="C586C0"/>
                </a:solidFill>
                <a:effectLst/>
                <a:latin typeface="Consolas" panose="020B0609020204030204" pitchFamily="49" charset="0"/>
              </a:rPr>
              <a:t>import</a:t>
            </a:r>
            <a:r>
              <a:rPr lang="en-IN" sz="2800" b="0" dirty="0">
                <a:solidFill>
                  <a:srgbClr val="FFFFFF"/>
                </a:solidFill>
                <a:effectLst/>
                <a:latin typeface="Consolas" panose="020B0609020204030204" pitchFamily="49" charset="0"/>
              </a:rPr>
              <a:t> </a:t>
            </a:r>
            <a:r>
              <a:rPr lang="en-IN" sz="2800" b="0" dirty="0">
                <a:solidFill>
                  <a:srgbClr val="4EC9B0"/>
                </a:solidFill>
                <a:effectLst/>
                <a:latin typeface="Consolas" panose="020B0609020204030204" pitchFamily="49" charset="0"/>
              </a:rPr>
              <a:t>pdfkit</a:t>
            </a:r>
            <a:endParaRPr lang="en-IN" sz="2800" b="0" dirty="0">
              <a:solidFill>
                <a:srgbClr val="FFFFFF"/>
              </a:solidFill>
              <a:effectLst/>
              <a:latin typeface="Consolas" panose="020B0609020204030204" pitchFamily="49" charset="0"/>
            </a:endParaRPr>
          </a:p>
          <a:p>
            <a:r>
              <a:rPr lang="en-US" sz="2800" b="0" dirty="0">
                <a:solidFill>
                  <a:srgbClr val="C586C0"/>
                </a:solidFill>
                <a:effectLst/>
                <a:latin typeface="Consolas" panose="020B0609020204030204" pitchFamily="49" charset="0"/>
              </a:rPr>
              <a:t>from</a:t>
            </a:r>
            <a:r>
              <a:rPr lang="en-US" sz="2800" b="0" dirty="0">
                <a:solidFill>
                  <a:srgbClr val="FFFFFF"/>
                </a:solidFill>
                <a:effectLst/>
                <a:latin typeface="Consolas" panose="020B0609020204030204" pitchFamily="49" charset="0"/>
              </a:rPr>
              <a:t> </a:t>
            </a:r>
            <a:r>
              <a:rPr lang="en-US" sz="2800" b="0" dirty="0">
                <a:solidFill>
                  <a:srgbClr val="4EC9B0"/>
                </a:solidFill>
                <a:effectLst/>
                <a:latin typeface="Consolas" panose="020B0609020204030204" pitchFamily="49" charset="0"/>
              </a:rPr>
              <a:t>django</a:t>
            </a:r>
            <a:r>
              <a:rPr lang="en-US" sz="2800" b="0" dirty="0">
                <a:solidFill>
                  <a:srgbClr val="FFFFFF"/>
                </a:solidFill>
                <a:effectLst/>
                <a:latin typeface="Consolas" panose="020B0609020204030204" pitchFamily="49" charset="0"/>
              </a:rPr>
              <a:t>.</a:t>
            </a:r>
            <a:r>
              <a:rPr lang="en-US" sz="2800" b="0" dirty="0">
                <a:solidFill>
                  <a:srgbClr val="4EC9B0"/>
                </a:solidFill>
                <a:effectLst/>
                <a:latin typeface="Consolas" panose="020B0609020204030204" pitchFamily="49" charset="0"/>
              </a:rPr>
              <a:t>template</a:t>
            </a:r>
            <a:r>
              <a:rPr lang="en-US" sz="2800" b="0" dirty="0">
                <a:solidFill>
                  <a:srgbClr val="FFFFFF"/>
                </a:solidFill>
                <a:effectLst/>
                <a:latin typeface="Consolas" panose="020B0609020204030204" pitchFamily="49" charset="0"/>
              </a:rPr>
              <a:t>.</a:t>
            </a:r>
            <a:r>
              <a:rPr lang="en-US" sz="2800" b="0" dirty="0">
                <a:solidFill>
                  <a:srgbClr val="4EC9B0"/>
                </a:solidFill>
                <a:effectLst/>
                <a:latin typeface="Consolas" panose="020B0609020204030204" pitchFamily="49" charset="0"/>
              </a:rPr>
              <a:t>loader</a:t>
            </a:r>
            <a:r>
              <a:rPr lang="en-US" sz="2800" b="0" dirty="0">
                <a:solidFill>
                  <a:srgbClr val="FFFFFF"/>
                </a:solidFill>
                <a:effectLst/>
                <a:latin typeface="Consolas" panose="020B0609020204030204" pitchFamily="49" charset="0"/>
              </a:rPr>
              <a:t> </a:t>
            </a:r>
            <a:r>
              <a:rPr lang="en-US" sz="2800" b="0" dirty="0">
                <a:solidFill>
                  <a:srgbClr val="C586C0"/>
                </a:solidFill>
                <a:effectLst/>
                <a:latin typeface="Consolas" panose="020B0609020204030204" pitchFamily="49" charset="0"/>
              </a:rPr>
              <a:t>import</a:t>
            </a:r>
            <a:r>
              <a:rPr lang="en-US" sz="2800" b="0" dirty="0">
                <a:solidFill>
                  <a:srgbClr val="FFFFFF"/>
                </a:solidFill>
                <a:effectLst/>
                <a:latin typeface="Consolas" panose="020B0609020204030204" pitchFamily="49" charset="0"/>
              </a:rPr>
              <a:t> </a:t>
            </a:r>
            <a:r>
              <a:rPr lang="en-US" sz="2800" b="0" dirty="0">
                <a:solidFill>
                  <a:srgbClr val="DCDCAA"/>
                </a:solidFill>
                <a:effectLst/>
                <a:latin typeface="Consolas" panose="020B0609020204030204" pitchFamily="49" charset="0"/>
              </a:rPr>
              <a:t>get_template</a:t>
            </a:r>
            <a:endParaRPr lang="en-US" sz="2800" b="0" dirty="0">
              <a:solidFill>
                <a:srgbClr val="FFFFFF"/>
              </a:solidFill>
              <a:effectLst/>
              <a:latin typeface="Consolas" panose="020B0609020204030204" pitchFamily="49" charset="0"/>
            </a:endParaRPr>
          </a:p>
          <a:p>
            <a:endParaRPr lang="en-IN" sz="2800" dirty="0"/>
          </a:p>
        </p:txBody>
      </p:sp>
      <p:pic>
        <p:nvPicPr>
          <p:cNvPr id="4" name="Picture Placeholder 5">
            <a:extLst>
              <a:ext uri="{FF2B5EF4-FFF2-40B4-BE49-F238E27FC236}">
                <a16:creationId xmlns:a16="http://schemas.microsoft.com/office/drawing/2014/main" id="{7A3C7EB9-632E-C214-C85F-B7949E938609}"/>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17930"/>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15422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D627-A003-C5B6-F149-832064618C11}"/>
              </a:ext>
            </a:extLst>
          </p:cNvPr>
          <p:cNvSpPr>
            <a:spLocks noGrp="1"/>
          </p:cNvSpPr>
          <p:nvPr>
            <p:ph type="title"/>
          </p:nvPr>
        </p:nvSpPr>
        <p:spPr/>
        <p:txBody>
          <a:bodyPr/>
          <a:lstStyle/>
          <a:p>
            <a:r>
              <a:rPr lang="en-IN" dirty="0"/>
              <a:t>Admin Site:</a:t>
            </a:r>
          </a:p>
        </p:txBody>
      </p:sp>
      <p:sp>
        <p:nvSpPr>
          <p:cNvPr id="3" name="Content Placeholder 2">
            <a:extLst>
              <a:ext uri="{FF2B5EF4-FFF2-40B4-BE49-F238E27FC236}">
                <a16:creationId xmlns:a16="http://schemas.microsoft.com/office/drawing/2014/main" id="{38C4A861-4234-9468-E6DF-924E1BC96D2D}"/>
              </a:ext>
            </a:extLst>
          </p:cNvPr>
          <p:cNvSpPr>
            <a:spLocks noGrp="1"/>
          </p:cNvSpPr>
          <p:nvPr>
            <p:ph idx="1"/>
          </p:nvPr>
        </p:nvSpPr>
        <p:spPr/>
        <p:txBody>
          <a:bodyPr/>
          <a:lstStyle/>
          <a:p>
            <a:r>
              <a:rPr lang="en-IN" dirty="0"/>
              <a:t>In Admin site , admin is add , delete , update the department , course , semester and students.</a:t>
            </a:r>
          </a:p>
          <a:p>
            <a:r>
              <a:rPr lang="en-IN" dirty="0"/>
              <a:t>In Admin site , There are major Four page.</a:t>
            </a:r>
          </a:p>
          <a:p>
            <a:pPr marL="457200" indent="-457200">
              <a:buFont typeface="+mj-lt"/>
              <a:buAutoNum type="arabicPeriod"/>
            </a:pPr>
            <a:r>
              <a:rPr lang="en-IN" dirty="0"/>
              <a:t>Department  (including Add, Delete, Update)</a:t>
            </a:r>
          </a:p>
          <a:p>
            <a:pPr marL="457200" indent="-457200">
              <a:buFont typeface="+mj-lt"/>
              <a:buAutoNum type="arabicPeriod"/>
            </a:pPr>
            <a:r>
              <a:rPr lang="en-IN" dirty="0"/>
              <a:t>Course  (including Add, Delete, Update)</a:t>
            </a:r>
          </a:p>
          <a:p>
            <a:pPr marL="457200" indent="-457200">
              <a:buFont typeface="+mj-lt"/>
              <a:buAutoNum type="arabicPeriod"/>
            </a:pPr>
            <a:r>
              <a:rPr lang="en-IN" dirty="0"/>
              <a:t>Semester  (including Add, Delete, Update)</a:t>
            </a:r>
          </a:p>
          <a:p>
            <a:pPr marL="457200" indent="-457200">
              <a:buFont typeface="+mj-lt"/>
              <a:buAutoNum type="arabicPeriod"/>
            </a:pPr>
            <a:r>
              <a:rPr lang="en-IN" dirty="0"/>
              <a:t>Students  (including Add, Delete, Update)</a:t>
            </a:r>
          </a:p>
          <a:p>
            <a:r>
              <a:rPr lang="en-IN" dirty="0"/>
              <a:t>Every page is represented by the primary and forenkey for each table.</a:t>
            </a:r>
          </a:p>
          <a:p>
            <a:pPr marL="457200" indent="-457200">
              <a:buFont typeface="+mj-lt"/>
              <a:buAutoNum type="arabicPeriod"/>
            </a:pPr>
            <a:endParaRPr lang="en-IN" dirty="0"/>
          </a:p>
          <a:p>
            <a:pPr marL="457200" indent="-457200">
              <a:buFont typeface="+mj-lt"/>
              <a:buAutoNum type="arabicPeriod"/>
            </a:pPr>
            <a:endParaRPr lang="en-IN" dirty="0"/>
          </a:p>
        </p:txBody>
      </p:sp>
      <p:pic>
        <p:nvPicPr>
          <p:cNvPr id="4" name="Picture Placeholder 5">
            <a:extLst>
              <a:ext uri="{FF2B5EF4-FFF2-40B4-BE49-F238E27FC236}">
                <a16:creationId xmlns:a16="http://schemas.microsoft.com/office/drawing/2014/main" id="{1ECAC0D3-8599-193C-73DD-D325CBAE09DF}"/>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17930"/>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19689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D627-A003-C5B6-F149-832064618C11}"/>
              </a:ext>
            </a:extLst>
          </p:cNvPr>
          <p:cNvSpPr>
            <a:spLocks noGrp="1"/>
          </p:cNvSpPr>
          <p:nvPr>
            <p:ph type="title"/>
          </p:nvPr>
        </p:nvSpPr>
        <p:spPr/>
        <p:txBody>
          <a:bodyPr/>
          <a:lstStyle/>
          <a:p>
            <a:r>
              <a:rPr lang="en-IN" dirty="0"/>
              <a:t>HOD Site:</a:t>
            </a:r>
          </a:p>
        </p:txBody>
      </p:sp>
      <p:sp>
        <p:nvSpPr>
          <p:cNvPr id="3" name="Content Placeholder 2">
            <a:extLst>
              <a:ext uri="{FF2B5EF4-FFF2-40B4-BE49-F238E27FC236}">
                <a16:creationId xmlns:a16="http://schemas.microsoft.com/office/drawing/2014/main" id="{38C4A861-4234-9468-E6DF-924E1BC96D2D}"/>
              </a:ext>
            </a:extLst>
          </p:cNvPr>
          <p:cNvSpPr>
            <a:spLocks noGrp="1"/>
          </p:cNvSpPr>
          <p:nvPr>
            <p:ph idx="1"/>
          </p:nvPr>
        </p:nvSpPr>
        <p:spPr/>
        <p:txBody>
          <a:bodyPr/>
          <a:lstStyle/>
          <a:p>
            <a:r>
              <a:rPr lang="en-IN" dirty="0"/>
              <a:t>In HOD site , HOD is show and delete the Provisional Result request, Bonafide Certificate request and Final marksheet request.</a:t>
            </a:r>
          </a:p>
          <a:p>
            <a:r>
              <a:rPr lang="en-IN" dirty="0"/>
              <a:t>In HOD site , There are major Three page.</a:t>
            </a:r>
          </a:p>
          <a:p>
            <a:pPr marL="457200" indent="-457200">
              <a:buFont typeface="+mj-lt"/>
              <a:buAutoNum type="arabicPeriod"/>
            </a:pPr>
            <a:r>
              <a:rPr lang="en-IN" dirty="0"/>
              <a:t>Provisinal Result  (including Show and Delete)</a:t>
            </a:r>
          </a:p>
          <a:p>
            <a:pPr marL="457200" indent="-457200">
              <a:buFont typeface="+mj-lt"/>
              <a:buAutoNum type="arabicPeriod"/>
            </a:pPr>
            <a:r>
              <a:rPr lang="en-IN" dirty="0"/>
              <a:t>Final Result  (including Show and Delete) </a:t>
            </a:r>
          </a:p>
          <a:p>
            <a:pPr marL="457200" indent="-457200">
              <a:buFont typeface="+mj-lt"/>
              <a:buAutoNum type="arabicPeriod"/>
            </a:pPr>
            <a:r>
              <a:rPr lang="en-IN" dirty="0"/>
              <a:t>Bonafide Certificate (including Show and Delete) </a:t>
            </a:r>
          </a:p>
          <a:p>
            <a:r>
              <a:rPr lang="en-IN" dirty="0"/>
              <a:t>Every page is represented by the primary and forenkey for each table.</a:t>
            </a:r>
          </a:p>
          <a:p>
            <a:pPr marL="457200" indent="-457200">
              <a:buFont typeface="+mj-lt"/>
              <a:buAutoNum type="arabicPeriod"/>
            </a:pPr>
            <a:endParaRPr lang="en-IN" dirty="0"/>
          </a:p>
          <a:p>
            <a:pPr marL="457200" indent="-457200">
              <a:buFont typeface="+mj-lt"/>
              <a:buAutoNum type="arabicPeriod"/>
            </a:pPr>
            <a:endParaRPr lang="en-IN" dirty="0"/>
          </a:p>
        </p:txBody>
      </p:sp>
      <p:pic>
        <p:nvPicPr>
          <p:cNvPr id="4" name="Picture Placeholder 5">
            <a:extLst>
              <a:ext uri="{FF2B5EF4-FFF2-40B4-BE49-F238E27FC236}">
                <a16:creationId xmlns:a16="http://schemas.microsoft.com/office/drawing/2014/main" id="{1ECAC0D3-8599-193C-73DD-D325CBAE09DF}"/>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17930"/>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409268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73F4-A8C4-A2D2-604B-379E1384F76B}"/>
              </a:ext>
            </a:extLst>
          </p:cNvPr>
          <p:cNvSpPr>
            <a:spLocks noGrp="1"/>
          </p:cNvSpPr>
          <p:nvPr>
            <p:ph type="title"/>
          </p:nvPr>
        </p:nvSpPr>
        <p:spPr>
          <a:xfrm>
            <a:off x="3329940" y="4282440"/>
            <a:ext cx="9980682" cy="1096962"/>
          </a:xfrm>
        </p:spPr>
        <p:txBody>
          <a:bodyPr>
            <a:normAutofit fontScale="90000"/>
          </a:bodyPr>
          <a:lstStyle/>
          <a:p>
            <a:r>
              <a:rPr lang="en-IN" dirty="0"/>
              <a:t> </a:t>
            </a:r>
            <a:r>
              <a:rPr lang="en-IN" sz="9800" dirty="0"/>
              <a:t>Thank you </a:t>
            </a:r>
            <a:endParaRPr lang="en-IN" dirty="0"/>
          </a:p>
        </p:txBody>
      </p:sp>
      <p:sp>
        <p:nvSpPr>
          <p:cNvPr id="3" name="Content Placeholder 2">
            <a:extLst>
              <a:ext uri="{FF2B5EF4-FFF2-40B4-BE49-F238E27FC236}">
                <a16:creationId xmlns:a16="http://schemas.microsoft.com/office/drawing/2014/main" id="{F4AE99F1-E23C-3CE9-CC96-80AE7F6D8B9C}"/>
              </a:ext>
            </a:extLst>
          </p:cNvPr>
          <p:cNvSpPr>
            <a:spLocks noGrp="1"/>
          </p:cNvSpPr>
          <p:nvPr>
            <p:ph idx="1"/>
          </p:nvPr>
        </p:nvSpPr>
        <p:spPr/>
        <p:txBody>
          <a:bodyPr/>
          <a:lstStyle/>
          <a:p>
            <a:endParaRPr lang="en-IN" dirty="0"/>
          </a:p>
        </p:txBody>
      </p:sp>
      <p:pic>
        <p:nvPicPr>
          <p:cNvPr id="4" name="Picture Placeholder 5">
            <a:extLst>
              <a:ext uri="{FF2B5EF4-FFF2-40B4-BE49-F238E27FC236}">
                <a16:creationId xmlns:a16="http://schemas.microsoft.com/office/drawing/2014/main" id="{7A3C7EB9-632E-C214-C85F-B7949E938609}"/>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4450080" y="1600200"/>
            <a:ext cx="3291840" cy="2209799"/>
          </a:xfrm>
          <a:prstGeom prst="rect">
            <a:avLst/>
          </a:prstGeom>
          <a:solidFill>
            <a:schemeClr val="tx1">
              <a:lumMod val="20000"/>
              <a:lumOff val="80000"/>
            </a:schemeClr>
          </a:solidFill>
        </p:spPr>
      </p:pic>
    </p:spTree>
    <p:extLst>
      <p:ext uri="{BB962C8B-B14F-4D97-AF65-F5344CB8AC3E}">
        <p14:creationId xmlns:p14="http://schemas.microsoft.com/office/powerpoint/2010/main" val="265088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pPr marL="0" indent="0">
              <a:buNone/>
            </a:pPr>
            <a:r>
              <a:rPr lang="en-US" dirty="0"/>
              <a:t>   </a:t>
            </a:r>
            <a:r>
              <a:rPr lang="en-US" sz="3000" u="sng" dirty="0"/>
              <a:t>Group No. A-1:</a:t>
            </a:r>
          </a:p>
          <a:p>
            <a:pPr>
              <a:buFont typeface="Wingdings" panose="05000000000000000000" pitchFamily="2" charset="2"/>
              <a:buChar char="Ø"/>
            </a:pPr>
            <a:r>
              <a:rPr lang="en-US" dirty="0"/>
              <a:t>Khalas Yash		Rollno.: A-22</a:t>
            </a:r>
          </a:p>
          <a:p>
            <a:pPr>
              <a:buFont typeface="Wingdings" panose="05000000000000000000" pitchFamily="2" charset="2"/>
              <a:buChar char="Ø"/>
            </a:pPr>
            <a:r>
              <a:rPr lang="en-US" dirty="0"/>
              <a:t>Kanzariya Mita	Rollno.: A-20</a:t>
            </a:r>
          </a:p>
          <a:p>
            <a:pPr>
              <a:buFont typeface="Wingdings" panose="05000000000000000000" pitchFamily="2" charset="2"/>
              <a:buChar char="Ø"/>
            </a:pPr>
            <a:r>
              <a:rPr lang="en-US" dirty="0"/>
              <a:t>Shah Henil		Rollno.: A-57</a:t>
            </a:r>
          </a:p>
        </p:txBody>
      </p:sp>
      <p:pic>
        <p:nvPicPr>
          <p:cNvPr id="4" name="Picture Placeholder 5">
            <a:extLst>
              <a:ext uri="{FF2B5EF4-FFF2-40B4-BE49-F238E27FC236}">
                <a16:creationId xmlns:a16="http://schemas.microsoft.com/office/drawing/2014/main" id="{C29466EC-1178-D60E-39E1-52FD59B693B2}"/>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71718"/>
            <a:ext cx="1279713" cy="1047655"/>
          </a:xfrm>
          <a:prstGeom prst="rect">
            <a:avLst/>
          </a:prstGeom>
          <a:solidFill>
            <a:schemeClr val="tx1">
              <a:lumMod val="20000"/>
              <a:lumOff val="80000"/>
            </a:schemeClr>
          </a:solidFill>
        </p:spPr>
      </p:pic>
      <p:sp>
        <p:nvSpPr>
          <p:cNvPr id="3" name="TextBox 2">
            <a:extLst>
              <a:ext uri="{FF2B5EF4-FFF2-40B4-BE49-F238E27FC236}">
                <a16:creationId xmlns:a16="http://schemas.microsoft.com/office/drawing/2014/main" id="{3732CA18-20BB-6873-6750-578EDF84B84E}"/>
              </a:ext>
            </a:extLst>
          </p:cNvPr>
          <p:cNvSpPr txBox="1"/>
          <p:nvPr/>
        </p:nvSpPr>
        <p:spPr>
          <a:xfrm>
            <a:off x="997324" y="685800"/>
            <a:ext cx="6096000" cy="523220"/>
          </a:xfrm>
          <a:prstGeom prst="rect">
            <a:avLst/>
          </a:prstGeom>
          <a:noFill/>
        </p:spPr>
        <p:txBody>
          <a:bodyPr wrap="square">
            <a:spAutoFit/>
          </a:bodyPr>
          <a:lstStyle/>
          <a:p>
            <a:r>
              <a:rPr lang="en-US" sz="2800" dirty="0">
                <a:latin typeface="Plantagenet Cherokee (Headings)"/>
              </a:rPr>
              <a:t>Group </a:t>
            </a:r>
            <a:r>
              <a:rPr lang="en-IN" sz="2800" dirty="0">
                <a:latin typeface="Plantagenet Cherokee (Headings)"/>
              </a:rPr>
              <a:t>details</a:t>
            </a:r>
            <a:r>
              <a:rPr lang="en-US" sz="2800" dirty="0">
                <a:latin typeface="Plantagenet Cherokee (Headings)"/>
              </a:rPr>
              <a:t>:</a:t>
            </a:r>
            <a:endParaRPr lang="en-IN" sz="2800" dirty="0">
              <a:latin typeface="Plantagenet Cherokee (Headings)"/>
            </a:endParaRPr>
          </a:p>
        </p:txBody>
      </p:sp>
    </p:spTree>
    <p:extLst>
      <p:ext uri="{BB962C8B-B14F-4D97-AF65-F5344CB8AC3E}">
        <p14:creationId xmlns:p14="http://schemas.microsoft.com/office/powerpoint/2010/main" val="101548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6104C-0621-5BDD-5988-4B5C3E6FF9F0}"/>
              </a:ext>
            </a:extLst>
          </p:cNvPr>
          <p:cNvSpPr>
            <a:spLocks noGrp="1"/>
          </p:cNvSpPr>
          <p:nvPr>
            <p:ph type="title"/>
          </p:nvPr>
        </p:nvSpPr>
        <p:spPr/>
        <p:txBody>
          <a:bodyPr/>
          <a:lstStyle/>
          <a:p>
            <a:r>
              <a:rPr lang="en-IN" dirty="0"/>
              <a:t>Login , Register and Logout:</a:t>
            </a:r>
          </a:p>
        </p:txBody>
      </p:sp>
      <p:sp>
        <p:nvSpPr>
          <p:cNvPr id="3" name="Content Placeholder 2">
            <a:extLst>
              <a:ext uri="{FF2B5EF4-FFF2-40B4-BE49-F238E27FC236}">
                <a16:creationId xmlns:a16="http://schemas.microsoft.com/office/drawing/2014/main" id="{8CB91819-2149-92E4-1087-5655F8F46A6C}"/>
              </a:ext>
            </a:extLst>
          </p:cNvPr>
          <p:cNvSpPr>
            <a:spLocks noGrp="1"/>
          </p:cNvSpPr>
          <p:nvPr>
            <p:ph idx="1"/>
          </p:nvPr>
        </p:nvSpPr>
        <p:spPr>
          <a:xfrm>
            <a:off x="1104900" y="1506071"/>
            <a:ext cx="9982200" cy="4666129"/>
          </a:xfrm>
        </p:spPr>
        <p:txBody>
          <a:bodyPr>
            <a:normAutofit fontScale="92500" lnSpcReduction="20000"/>
          </a:bodyPr>
          <a:lstStyle/>
          <a:p>
            <a:r>
              <a:rPr lang="en-IN" sz="2200" kern="1500" dirty="0"/>
              <a:t>In our website using User Authentication - Login and Registration functionality.</a:t>
            </a:r>
          </a:p>
          <a:p>
            <a:r>
              <a:rPr lang="en-IN" sz="2200" kern="1500" dirty="0"/>
              <a:t>In this Funcationality, import in the views.py </a:t>
            </a:r>
            <a:r>
              <a:rPr lang="en-IN" sz="2200" kern="1500" dirty="0">
                <a:solidFill>
                  <a:srgbClr val="FF0000"/>
                </a:solidFill>
              </a:rPr>
              <a:t>“</a:t>
            </a:r>
            <a:r>
              <a:rPr lang="en-US" sz="2200" b="0" kern="1500" dirty="0">
                <a:solidFill>
                  <a:srgbClr val="FF0000"/>
                </a:solidFill>
                <a:effectLst/>
                <a:latin typeface="Consolas" panose="020B0609020204030204" pitchFamily="49" charset="0"/>
              </a:rPr>
              <a:t>from django.contrib.auth import login, logout, authenticate”.</a:t>
            </a:r>
          </a:p>
          <a:p>
            <a:r>
              <a:rPr lang="en-US" sz="2200" kern="1500" dirty="0">
                <a:solidFill>
                  <a:schemeClr val="tx2"/>
                </a:solidFill>
                <a:latin typeface="Consolas" panose="020B0609020204030204" pitchFamily="49" charset="0"/>
              </a:rPr>
              <a:t>In website, first of all new user in register in the website</a:t>
            </a:r>
            <a:r>
              <a:rPr lang="en-US" sz="2200" b="0" kern="1500" dirty="0">
                <a:solidFill>
                  <a:schemeClr val="tx2"/>
                </a:solidFill>
                <a:effectLst/>
                <a:latin typeface="Consolas" panose="020B0609020204030204" pitchFamily="49" charset="0"/>
              </a:rPr>
              <a:t> then login and access the webpages of the website.</a:t>
            </a:r>
          </a:p>
          <a:p>
            <a:r>
              <a:rPr lang="en-US" sz="2200" kern="1500" dirty="0">
                <a:solidFill>
                  <a:schemeClr val="tx2"/>
                </a:solidFill>
                <a:latin typeface="Consolas" panose="020B0609020204030204" pitchFamily="49" charset="0"/>
              </a:rPr>
              <a:t>In website, using different validation of the login and register page. Validation like as </a:t>
            </a:r>
            <a:r>
              <a:rPr lang="en-US" sz="2200" kern="1500" dirty="0">
                <a:solidFill>
                  <a:srgbClr val="FF0000"/>
                </a:solidFill>
                <a:latin typeface="Consolas" panose="020B0609020204030204" pitchFamily="49" charset="0"/>
              </a:rPr>
              <a:t>“username must be as 8 character and </a:t>
            </a:r>
            <a:r>
              <a:rPr lang="en-IN" sz="2200" kern="1500" dirty="0">
                <a:solidFill>
                  <a:srgbClr val="FF0000"/>
                </a:solidFill>
                <a:latin typeface="Consolas" panose="020B0609020204030204" pitchFamily="49" charset="0"/>
              </a:rPr>
              <a:t>character must be includes spe</a:t>
            </a:r>
            <a:r>
              <a:rPr lang="en-US" sz="2200" kern="1500" dirty="0">
                <a:solidFill>
                  <a:srgbClr val="FF0000"/>
                </a:solidFill>
                <a:latin typeface="Consolas" panose="020B0609020204030204" pitchFamily="49" charset="0"/>
              </a:rPr>
              <a:t>cial character,numbers and </a:t>
            </a:r>
            <a:r>
              <a:rPr lang="en-IN" sz="2200" kern="1500" dirty="0">
                <a:solidFill>
                  <a:srgbClr val="FF0000"/>
                </a:solidFill>
                <a:latin typeface="Consolas" panose="020B0609020204030204" pitchFamily="49" charset="0"/>
              </a:rPr>
              <a:t>alphabets.”</a:t>
            </a:r>
          </a:p>
          <a:p>
            <a:r>
              <a:rPr lang="en-IN" sz="2200" kern="1500" dirty="0">
                <a:solidFill>
                  <a:schemeClr val="tx2"/>
                </a:solidFill>
                <a:latin typeface="Consolas" panose="020B0609020204030204" pitchFamily="49" charset="0"/>
              </a:rPr>
              <a:t>Same validation include in password field like as </a:t>
            </a:r>
            <a:r>
              <a:rPr lang="en-IN" sz="2200" kern="1500" dirty="0">
                <a:solidFill>
                  <a:srgbClr val="FF0000"/>
                </a:solidFill>
                <a:latin typeface="Consolas" panose="020B0609020204030204" pitchFamily="49" charset="0"/>
              </a:rPr>
              <a:t>“</a:t>
            </a:r>
            <a:r>
              <a:rPr lang="en-US" sz="2200" b="0" kern="1500" dirty="0">
                <a:solidFill>
                  <a:srgbClr val="FF0000"/>
                </a:solidFill>
                <a:effectLst/>
                <a:latin typeface="Consolas" panose="020B0609020204030204" pitchFamily="49" charset="0"/>
              </a:rPr>
              <a:t>Your password can’t be a commonly used password.</a:t>
            </a:r>
            <a:r>
              <a:rPr lang="en-IN" sz="2200" b="0" kern="1500" dirty="0">
                <a:solidFill>
                  <a:srgbClr val="FF0000"/>
                </a:solidFill>
                <a:effectLst/>
                <a:latin typeface="Consolas" panose="020B0609020204030204" pitchFamily="49" charset="0"/>
              </a:rPr>
              <a:t>”</a:t>
            </a:r>
          </a:p>
          <a:p>
            <a:r>
              <a:rPr lang="en-IN" sz="2200" b="0" kern="1500" dirty="0">
                <a:solidFill>
                  <a:schemeClr val="tx2"/>
                </a:solidFill>
                <a:effectLst/>
                <a:latin typeface="Consolas" panose="020B0609020204030204" pitchFamily="49" charset="0"/>
              </a:rPr>
              <a:t>If g</a:t>
            </a:r>
            <a:r>
              <a:rPr lang="en-IN" sz="2200" kern="1500" dirty="0">
                <a:solidFill>
                  <a:schemeClr val="tx2"/>
                </a:solidFill>
                <a:latin typeface="Consolas" panose="020B0609020204030204" pitchFamily="49" charset="0"/>
              </a:rPr>
              <a:t>uest user is not register in the website, so guest user is not access any webpages in the site. This functionality is maintain by </a:t>
            </a:r>
            <a:r>
              <a:rPr lang="en-IN" sz="2200" kern="1500" dirty="0">
                <a:solidFill>
                  <a:srgbClr val="FF0000"/>
                </a:solidFill>
                <a:latin typeface="Consolas" panose="020B0609020204030204" pitchFamily="49" charset="0"/>
              </a:rPr>
              <a:t>“</a:t>
            </a:r>
            <a:r>
              <a:rPr lang="en-IN" sz="2200" b="0" kern="1500" dirty="0">
                <a:solidFill>
                  <a:srgbClr val="FF0000"/>
                </a:solidFill>
                <a:effectLst/>
                <a:latin typeface="Consolas" panose="020B0609020204030204" pitchFamily="49" charset="0"/>
              </a:rPr>
              <a:t>@login_required(login_url="/login”)” </a:t>
            </a:r>
            <a:r>
              <a:rPr lang="en-IN" sz="2200" b="0" kern="1500" dirty="0">
                <a:solidFill>
                  <a:schemeClr val="tx2"/>
                </a:solidFill>
                <a:effectLst/>
                <a:latin typeface="Consolas" panose="020B0609020204030204" pitchFamily="49" charset="0"/>
              </a:rPr>
              <a:t>this is                   called as     “</a:t>
            </a:r>
            <a:r>
              <a:rPr lang="en-IN" sz="2200" b="1" kern="1500" dirty="0">
                <a:solidFill>
                  <a:schemeClr val="tx2"/>
                </a:solidFill>
                <a:effectLst/>
                <a:latin typeface="Consolas" panose="020B0609020204030204" pitchFamily="49" charset="0"/>
              </a:rPr>
              <a:t>Login Decorators</a:t>
            </a:r>
            <a:r>
              <a:rPr lang="en-IN" sz="2200" b="0" kern="1500" dirty="0">
                <a:solidFill>
                  <a:schemeClr val="tx2"/>
                </a:solidFill>
                <a:effectLst/>
                <a:latin typeface="Consolas" panose="020B0609020204030204" pitchFamily="49" charset="0"/>
              </a:rPr>
              <a:t>” using import in views.py        </a:t>
            </a:r>
            <a:r>
              <a:rPr lang="en-IN" sz="2200" b="0" kern="1500" dirty="0">
                <a:solidFill>
                  <a:srgbClr val="FF0000"/>
                </a:solidFill>
                <a:effectLst/>
                <a:latin typeface="Consolas" panose="020B0609020204030204" pitchFamily="49" charset="0"/>
              </a:rPr>
              <a:t>“</a:t>
            </a:r>
            <a:r>
              <a:rPr lang="en-US" sz="2200" b="0" kern="1500" dirty="0">
                <a:solidFill>
                  <a:srgbClr val="FF0000"/>
                </a:solidFill>
                <a:effectLst/>
                <a:latin typeface="Consolas" panose="020B0609020204030204" pitchFamily="49" charset="0"/>
              </a:rPr>
              <a:t>from django.contrib.auth.decorators import login_required.</a:t>
            </a:r>
            <a:r>
              <a:rPr lang="en-IN" sz="2200" b="0" kern="1500" dirty="0">
                <a:solidFill>
                  <a:srgbClr val="FF0000"/>
                </a:solidFill>
                <a:effectLst/>
                <a:latin typeface="Consolas" panose="020B0609020204030204" pitchFamily="49" charset="0"/>
              </a:rPr>
              <a:t>”</a:t>
            </a:r>
          </a:p>
          <a:p>
            <a:endParaRPr lang="en-US" b="0" kern="1500" dirty="0">
              <a:solidFill>
                <a:schemeClr val="tx2"/>
              </a:solidFill>
              <a:effectLst/>
              <a:highlight>
                <a:srgbClr val="00FFFF"/>
              </a:highlight>
              <a:latin typeface="Consolas" panose="020B0609020204030204" pitchFamily="49" charset="0"/>
            </a:endParaRPr>
          </a:p>
        </p:txBody>
      </p:sp>
      <p:pic>
        <p:nvPicPr>
          <p:cNvPr id="4" name="Picture Placeholder 5">
            <a:extLst>
              <a:ext uri="{FF2B5EF4-FFF2-40B4-BE49-F238E27FC236}">
                <a16:creationId xmlns:a16="http://schemas.microsoft.com/office/drawing/2014/main" id="{76A52A29-A5EE-306A-5C78-05F1FE74D72F}"/>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71718"/>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391864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224D2-EC19-6DAB-1E56-10DE151ECA32}"/>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2D597428-AB11-4343-E821-AC2DB36146B6}"/>
              </a:ext>
            </a:extLst>
          </p:cNvPr>
          <p:cNvSpPr>
            <a:spLocks noGrp="1"/>
          </p:cNvSpPr>
          <p:nvPr>
            <p:ph idx="1"/>
          </p:nvPr>
        </p:nvSpPr>
        <p:spPr/>
        <p:txBody>
          <a:bodyPr>
            <a:normAutofit fontScale="62500" lnSpcReduction="20000"/>
          </a:bodyPr>
          <a:lstStyle/>
          <a:p>
            <a:r>
              <a:rPr lang="en-IN" dirty="0"/>
              <a:t>In website, using inbuilt decorators like login_required,permission_required.</a:t>
            </a:r>
          </a:p>
          <a:p>
            <a:r>
              <a:rPr lang="en-IN" dirty="0"/>
              <a:t>In website in login page using POST method.</a:t>
            </a:r>
          </a:p>
          <a:p>
            <a:r>
              <a:rPr lang="en-IN" dirty="0"/>
              <a:t>In website, our login functionality that is , if user forgot the password or change the password so user easily change password.</a:t>
            </a:r>
          </a:p>
          <a:p>
            <a:pPr>
              <a:lnSpc>
                <a:spcPct val="120000"/>
              </a:lnSpc>
            </a:pPr>
            <a:r>
              <a:rPr lang="en-IN" dirty="0"/>
              <a:t>In website, Logout functionality is maintain by the session. Session is start when user logged in the site. If user can exit the website so user easily logout the site and again redirect to login page. If user logout the site and user loggin the site after a time so user can not the register he can loggin using username and password and access the site.</a:t>
            </a:r>
          </a:p>
          <a:p>
            <a:r>
              <a:rPr lang="en-IN" b="0" dirty="0">
                <a:solidFill>
                  <a:schemeClr val="tx2"/>
                </a:solidFill>
                <a:effectLst/>
                <a:latin typeface="Euphemia (Body)"/>
              </a:rPr>
              <a:t>def logout_view(request):			     	# Logout function in views.py</a:t>
            </a:r>
          </a:p>
          <a:p>
            <a:pPr marL="0" indent="0">
              <a:buNone/>
            </a:pPr>
            <a:r>
              <a:rPr lang="en-IN" b="0" dirty="0">
                <a:solidFill>
                  <a:schemeClr val="tx2"/>
                </a:solidFill>
                <a:effectLst/>
                <a:latin typeface="Euphemia (Body)"/>
              </a:rPr>
              <a:t>     logout(request)</a:t>
            </a:r>
          </a:p>
          <a:p>
            <a:pPr marL="0" indent="0">
              <a:buNone/>
            </a:pPr>
            <a:r>
              <a:rPr lang="en-IN" b="0" dirty="0">
                <a:solidFill>
                  <a:schemeClr val="tx2"/>
                </a:solidFill>
                <a:effectLst/>
                <a:latin typeface="Euphemia (Body)"/>
              </a:rPr>
              <a:t>    try:</a:t>
            </a:r>
          </a:p>
          <a:p>
            <a:pPr marL="0" indent="0">
              <a:buNone/>
            </a:pPr>
            <a:r>
              <a:rPr lang="en-IN" b="0" dirty="0">
                <a:solidFill>
                  <a:schemeClr val="tx2"/>
                </a:solidFill>
                <a:effectLst/>
                <a:latin typeface="Euphemia (Body)"/>
              </a:rPr>
              <a:t>        del request.session['username']                         # Delete user session using ‘del’ keyword</a:t>
            </a:r>
          </a:p>
          <a:p>
            <a:pPr marL="0" indent="0">
              <a:buNone/>
            </a:pPr>
            <a:r>
              <a:rPr lang="en-IN" b="0" dirty="0">
                <a:solidFill>
                  <a:schemeClr val="tx2"/>
                </a:solidFill>
                <a:effectLst/>
                <a:latin typeface="Euphemia (Body)"/>
              </a:rPr>
              <a:t>    except:</a:t>
            </a:r>
          </a:p>
          <a:p>
            <a:pPr marL="0" indent="0">
              <a:buNone/>
            </a:pPr>
            <a:r>
              <a:rPr lang="en-IN" b="0" dirty="0">
                <a:solidFill>
                  <a:schemeClr val="tx2"/>
                </a:solidFill>
                <a:effectLst/>
                <a:latin typeface="Euphemia (Body)"/>
              </a:rPr>
              <a:t>        return redirect('login')</a:t>
            </a:r>
          </a:p>
          <a:p>
            <a:pPr marL="0" indent="0">
              <a:buNone/>
            </a:pPr>
            <a:r>
              <a:rPr lang="en-IN" b="0" dirty="0">
                <a:solidFill>
                  <a:schemeClr val="tx2"/>
                </a:solidFill>
                <a:effectLst/>
                <a:latin typeface="Euphemia (Body)"/>
              </a:rPr>
              <a:t>    return redirect('login')</a:t>
            </a:r>
          </a:p>
          <a:p>
            <a:endParaRPr lang="en-IN" dirty="0">
              <a:solidFill>
                <a:schemeClr val="tx2"/>
              </a:solidFill>
            </a:endParaRPr>
          </a:p>
        </p:txBody>
      </p:sp>
      <p:pic>
        <p:nvPicPr>
          <p:cNvPr id="4" name="Picture Placeholder 5">
            <a:extLst>
              <a:ext uri="{FF2B5EF4-FFF2-40B4-BE49-F238E27FC236}">
                <a16:creationId xmlns:a16="http://schemas.microsoft.com/office/drawing/2014/main" id="{12712D48-7F9F-8611-4690-D612751F3AC4}"/>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71718"/>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85443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EFAAD-BD6A-3AEA-2499-38D26008A26A}"/>
              </a:ext>
            </a:extLst>
          </p:cNvPr>
          <p:cNvSpPr>
            <a:spLocks noGrp="1"/>
          </p:cNvSpPr>
          <p:nvPr>
            <p:ph type="title"/>
          </p:nvPr>
        </p:nvSpPr>
        <p:spPr/>
        <p:txBody>
          <a:bodyPr/>
          <a:lstStyle/>
          <a:p>
            <a:r>
              <a:rPr lang="en-US" dirty="0"/>
              <a:t>Database </a:t>
            </a:r>
            <a:r>
              <a:rPr lang="en-IN" dirty="0"/>
              <a:t>details</a:t>
            </a:r>
            <a:r>
              <a:rPr lang="en-US" dirty="0"/>
              <a:t>:</a:t>
            </a:r>
            <a:endParaRPr lang="en-IN" dirty="0"/>
          </a:p>
        </p:txBody>
      </p:sp>
      <p:sp>
        <p:nvSpPr>
          <p:cNvPr id="3" name="Content Placeholder 2">
            <a:extLst>
              <a:ext uri="{FF2B5EF4-FFF2-40B4-BE49-F238E27FC236}">
                <a16:creationId xmlns:a16="http://schemas.microsoft.com/office/drawing/2014/main" id="{A18107E4-6224-A45F-7DE8-A46816791DA5}"/>
              </a:ext>
            </a:extLst>
          </p:cNvPr>
          <p:cNvSpPr>
            <a:spLocks noGrp="1"/>
          </p:cNvSpPr>
          <p:nvPr>
            <p:ph idx="1"/>
          </p:nvPr>
        </p:nvSpPr>
        <p:spPr/>
        <p:txBody>
          <a:bodyPr>
            <a:normAutofit fontScale="92500" lnSpcReduction="10000"/>
          </a:bodyPr>
          <a:lstStyle/>
          <a:p>
            <a:r>
              <a:rPr lang="en-IN" dirty="0"/>
              <a:t>Database Name : final_provisional_result1</a:t>
            </a:r>
          </a:p>
          <a:p>
            <a:r>
              <a:rPr lang="en-IN" dirty="0"/>
              <a:t>Models Name : </a:t>
            </a:r>
          </a:p>
          <a:p>
            <a:pPr marL="457200" indent="-457200">
              <a:buFont typeface="+mj-lt"/>
              <a:buAutoNum type="arabicPeriod"/>
            </a:pPr>
            <a:r>
              <a:rPr lang="en-IN" dirty="0"/>
              <a:t>CustomeUser</a:t>
            </a:r>
          </a:p>
          <a:p>
            <a:pPr marL="457200" indent="-457200">
              <a:buFont typeface="+mj-lt"/>
              <a:buAutoNum type="arabicPeriod"/>
            </a:pPr>
            <a:r>
              <a:rPr lang="en-IN" dirty="0"/>
              <a:t>Student</a:t>
            </a:r>
          </a:p>
          <a:p>
            <a:pPr marL="457200" indent="-457200">
              <a:buFont typeface="+mj-lt"/>
              <a:buAutoNum type="arabicPeriod"/>
            </a:pPr>
            <a:r>
              <a:rPr lang="en-IN" dirty="0"/>
              <a:t>Department</a:t>
            </a:r>
          </a:p>
          <a:p>
            <a:pPr marL="457200" indent="-457200">
              <a:buFont typeface="+mj-lt"/>
              <a:buAutoNum type="arabicPeriod"/>
            </a:pPr>
            <a:r>
              <a:rPr lang="en-IN" dirty="0"/>
              <a:t>Course</a:t>
            </a:r>
          </a:p>
          <a:p>
            <a:pPr marL="457200" indent="-457200">
              <a:buFont typeface="+mj-lt"/>
              <a:buAutoNum type="arabicPeriod"/>
            </a:pPr>
            <a:r>
              <a:rPr lang="en-IN" dirty="0"/>
              <a:t>Semester</a:t>
            </a:r>
          </a:p>
          <a:p>
            <a:pPr marL="457200" indent="-457200">
              <a:buFont typeface="+mj-lt"/>
              <a:buAutoNum type="arabicPeriod"/>
            </a:pPr>
            <a:r>
              <a:rPr lang="en-IN" dirty="0"/>
              <a:t>Provisional request</a:t>
            </a:r>
          </a:p>
          <a:p>
            <a:pPr marL="457200" indent="-457200">
              <a:buFont typeface="+mj-lt"/>
              <a:buAutoNum type="arabicPeriod"/>
            </a:pPr>
            <a:r>
              <a:rPr lang="en-IN" dirty="0"/>
              <a:t>Bonafide Certificate request</a:t>
            </a:r>
          </a:p>
          <a:p>
            <a:pPr marL="457200" indent="-457200">
              <a:buFont typeface="+mj-lt"/>
              <a:buAutoNum type="arabicPeriod"/>
            </a:pPr>
            <a:r>
              <a:rPr lang="en-IN" dirty="0"/>
              <a:t>Final result request</a:t>
            </a:r>
          </a:p>
          <a:p>
            <a:pPr marL="457200" indent="-457200">
              <a:buFont typeface="+mj-lt"/>
              <a:buAutoNum type="arabicPeriod"/>
            </a:pPr>
            <a:endParaRPr lang="en-IN" dirty="0"/>
          </a:p>
        </p:txBody>
      </p:sp>
      <p:pic>
        <p:nvPicPr>
          <p:cNvPr id="7" name="Picture Placeholder 5">
            <a:extLst>
              <a:ext uri="{FF2B5EF4-FFF2-40B4-BE49-F238E27FC236}">
                <a16:creationId xmlns:a16="http://schemas.microsoft.com/office/drawing/2014/main" id="{127BDC8C-C589-7839-4BDB-48FC97C370BB}"/>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71718"/>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340696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E4EF-D6B3-F72F-C2DF-65A392632556}"/>
              </a:ext>
            </a:extLst>
          </p:cNvPr>
          <p:cNvSpPr>
            <a:spLocks noGrp="1"/>
          </p:cNvSpPr>
          <p:nvPr>
            <p:ph type="title"/>
          </p:nvPr>
        </p:nvSpPr>
        <p:spPr/>
        <p:txBody>
          <a:bodyPr/>
          <a:lstStyle/>
          <a:p>
            <a:r>
              <a:rPr lang="en-IN" dirty="0"/>
              <a:t>Details of Models:</a:t>
            </a:r>
          </a:p>
        </p:txBody>
      </p:sp>
      <p:sp>
        <p:nvSpPr>
          <p:cNvPr id="3" name="Content Placeholder 2">
            <a:extLst>
              <a:ext uri="{FF2B5EF4-FFF2-40B4-BE49-F238E27FC236}">
                <a16:creationId xmlns:a16="http://schemas.microsoft.com/office/drawing/2014/main" id="{4F0A267E-C463-1ECC-480F-F7F0F00B1901}"/>
              </a:ext>
            </a:extLst>
          </p:cNvPr>
          <p:cNvSpPr>
            <a:spLocks noGrp="1"/>
          </p:cNvSpPr>
          <p:nvPr>
            <p:ph idx="1"/>
          </p:nvPr>
        </p:nvSpPr>
        <p:spPr/>
        <p:txBody>
          <a:bodyPr>
            <a:normAutofit fontScale="62500" lnSpcReduction="20000"/>
          </a:bodyPr>
          <a:lstStyle/>
          <a:p>
            <a:r>
              <a:rPr lang="en-IN" dirty="0"/>
              <a:t>Above slide, mention all models are using in the website.</a:t>
            </a:r>
          </a:p>
          <a:p>
            <a:pPr>
              <a:lnSpc>
                <a:spcPct val="120000"/>
              </a:lnSpc>
            </a:pPr>
            <a:r>
              <a:rPr lang="en-IN" dirty="0"/>
              <a:t>Here, main model is that CustomUser Model because this model is represent user session details and how to access particular user who logging website and his session is access every web pages.</a:t>
            </a:r>
          </a:p>
          <a:p>
            <a:r>
              <a:rPr lang="en-IN" b="0" dirty="0">
                <a:solidFill>
                  <a:srgbClr val="569CD6"/>
                </a:solidFill>
                <a:effectLst/>
                <a:latin typeface="Consolas" panose="020B0609020204030204" pitchFamily="49" charset="0"/>
              </a:rPr>
              <a:t>Here you can showing this Custom</a:t>
            </a:r>
            <a:r>
              <a:rPr lang="en-IN" dirty="0">
                <a:solidFill>
                  <a:srgbClr val="569CD6"/>
                </a:solidFill>
                <a:latin typeface="Consolas" panose="020B0609020204030204" pitchFamily="49" charset="0"/>
              </a:rPr>
              <a:t>User model:</a:t>
            </a:r>
            <a:endParaRPr lang="en-IN" b="0" dirty="0">
              <a:solidFill>
                <a:srgbClr val="569CD6"/>
              </a:solidFill>
              <a:effectLst/>
              <a:latin typeface="Consolas" panose="020B0609020204030204" pitchFamily="49" charset="0"/>
            </a:endParaRPr>
          </a:p>
          <a:p>
            <a:r>
              <a:rPr lang="en-IN" b="0" dirty="0">
                <a:solidFill>
                  <a:srgbClr val="569CD6"/>
                </a:solidFill>
                <a:effectLst/>
                <a:latin typeface="Consolas" panose="020B0609020204030204" pitchFamily="49" charset="0"/>
              </a:rPr>
              <a:t>class</a:t>
            </a:r>
            <a:r>
              <a:rPr lang="en-IN" b="0" dirty="0">
                <a:solidFill>
                  <a:srgbClr val="FFFFFF"/>
                </a:solidFill>
                <a:effectLst/>
                <a:latin typeface="Consolas" panose="020B0609020204030204" pitchFamily="49" charset="0"/>
              </a:rPr>
              <a:t> </a:t>
            </a:r>
            <a:r>
              <a:rPr lang="en-IN" b="0" dirty="0">
                <a:solidFill>
                  <a:srgbClr val="4EC9B0"/>
                </a:solidFill>
                <a:effectLst/>
                <a:latin typeface="Consolas" panose="020B0609020204030204" pitchFamily="49" charset="0"/>
              </a:rPr>
              <a:t>CustomUser(AbstractUser)</a:t>
            </a:r>
            <a:r>
              <a:rPr lang="en-IN" b="0" dirty="0">
                <a:solidFill>
                  <a:srgbClr val="FFFFFF"/>
                </a:solidFill>
                <a:effectLst/>
                <a:latin typeface="Consolas" panose="020B0609020204030204" pitchFamily="49" charset="0"/>
              </a:rPr>
              <a:t>): </a:t>
            </a:r>
          </a:p>
          <a:p>
            <a:r>
              <a:rPr lang="en-IN" b="0" dirty="0">
                <a:solidFill>
                  <a:srgbClr val="FFFFFF"/>
                </a:solidFill>
                <a:effectLst/>
                <a:latin typeface="Consolas" panose="020B0609020204030204" pitchFamily="49" charset="0"/>
              </a:rPr>
              <a:t>    </a:t>
            </a:r>
            <a:r>
              <a:rPr lang="en-IN" b="0" dirty="0">
                <a:solidFill>
                  <a:srgbClr val="7CA668"/>
                </a:solidFill>
                <a:effectLst/>
                <a:latin typeface="Consolas" panose="020B0609020204030204" pitchFamily="49" charset="0"/>
              </a:rPr>
              <a:t>#username=None</a:t>
            </a:r>
            <a:endParaRPr lang="en-IN" b="0" dirty="0">
              <a:solidFill>
                <a:srgbClr val="FFFFFF"/>
              </a:solidFill>
              <a:effectLst/>
              <a:latin typeface="Consolas" panose="020B0609020204030204" pitchFamily="49" charset="0"/>
            </a:endParaRPr>
          </a:p>
          <a:p>
            <a:r>
              <a:rPr lang="en-IN" b="0" dirty="0">
                <a:solidFill>
                  <a:srgbClr val="FFFFFF"/>
                </a:solidFill>
                <a:effectLst/>
                <a:latin typeface="Consolas" panose="020B0609020204030204" pitchFamily="49" charset="0"/>
              </a:rPr>
              <a:t>    </a:t>
            </a:r>
            <a:r>
              <a:rPr lang="en-IN" b="0" dirty="0">
                <a:solidFill>
                  <a:srgbClr val="9CDCFE"/>
                </a:solidFill>
                <a:effectLst/>
                <a:latin typeface="Consolas" panose="020B0609020204030204" pitchFamily="49" charset="0"/>
              </a:rPr>
              <a:t>username</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models</a:t>
            </a:r>
            <a:r>
              <a:rPr lang="en-IN" b="0" dirty="0">
                <a:solidFill>
                  <a:srgbClr val="FFFFFF"/>
                </a:solidFill>
                <a:effectLst/>
                <a:latin typeface="Consolas" panose="020B0609020204030204" pitchFamily="49" charset="0"/>
              </a:rPr>
              <a:t>.</a:t>
            </a:r>
            <a:r>
              <a:rPr lang="en-IN" b="0" dirty="0">
                <a:solidFill>
                  <a:srgbClr val="4EC9B0"/>
                </a:solidFill>
                <a:effectLst/>
                <a:latin typeface="Consolas" panose="020B0609020204030204" pitchFamily="49" charset="0"/>
              </a:rPr>
              <a:t>CharField</a:t>
            </a:r>
            <a:r>
              <a:rPr lang="en-IN" b="0" dirty="0">
                <a:solidFill>
                  <a:srgbClr val="FFFFFF"/>
                </a:solidFill>
                <a:effectLst/>
                <a:latin typeface="Consolas" panose="020B0609020204030204" pitchFamily="49" charset="0"/>
              </a:rPr>
              <a:t>(</a:t>
            </a:r>
            <a:r>
              <a:rPr lang="en-IN" b="0" dirty="0">
                <a:solidFill>
                  <a:srgbClr val="9CDCFE"/>
                </a:solidFill>
                <a:effectLst/>
                <a:latin typeface="Consolas" panose="020B0609020204030204" pitchFamily="49" charset="0"/>
              </a:rPr>
              <a:t>unique</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True</a:t>
            </a:r>
            <a:r>
              <a:rPr lang="en-IN" b="0" dirty="0">
                <a:solidFill>
                  <a:srgbClr val="FFFFFF"/>
                </a:solidFill>
                <a:effectLst/>
                <a:latin typeface="Consolas" panose="020B0609020204030204" pitchFamily="49" charset="0"/>
              </a:rPr>
              <a:t>,</a:t>
            </a:r>
            <a:r>
              <a:rPr lang="en-IN" b="0" dirty="0">
                <a:solidFill>
                  <a:srgbClr val="9CDCFE"/>
                </a:solidFill>
                <a:effectLst/>
                <a:latin typeface="Consolas" panose="020B0609020204030204" pitchFamily="49" charset="0"/>
              </a:rPr>
              <a:t>max_length</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10</a:t>
            </a:r>
            <a:r>
              <a:rPr lang="en-IN" b="0" dirty="0">
                <a:solidFill>
                  <a:srgbClr val="FFFFFF"/>
                </a:solidFill>
                <a:effectLst/>
                <a:latin typeface="Consolas" panose="020B0609020204030204" pitchFamily="49" charset="0"/>
              </a:rPr>
              <a:t>,</a:t>
            </a:r>
            <a:r>
              <a:rPr lang="en-IN" b="0" dirty="0">
                <a:solidFill>
                  <a:srgbClr val="9CDCFE"/>
                </a:solidFill>
                <a:effectLst/>
                <a:latin typeface="Consolas" panose="020B0609020204030204" pitchFamily="49" charset="0"/>
              </a:rPr>
              <a:t>default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r>
              <a:rPr lang="en-IN" b="0" dirty="0">
                <a:solidFill>
                  <a:srgbClr val="FFFFFF"/>
                </a:solidFill>
                <a:effectLst/>
                <a:latin typeface="Consolas" panose="020B0609020204030204" pitchFamily="49" charset="0"/>
              </a:rPr>
              <a:t>    </a:t>
            </a:r>
            <a:r>
              <a:rPr lang="en-IN" b="0" dirty="0">
                <a:solidFill>
                  <a:srgbClr val="7CA668"/>
                </a:solidFill>
                <a:effectLst/>
                <a:latin typeface="Consolas" panose="020B0609020204030204" pitchFamily="49" charset="0"/>
              </a:rPr>
              <a:t>#phone_no=models.IntegerField(unique=True,max_length=10,default='1')</a:t>
            </a:r>
            <a:endParaRPr lang="en-IN" b="0" dirty="0">
              <a:solidFill>
                <a:srgbClr val="FFFFFF"/>
              </a:solidFill>
              <a:effectLst/>
              <a:latin typeface="Consolas" panose="020B0609020204030204" pitchFamily="49" charset="0"/>
            </a:endParaRPr>
          </a:p>
          <a:p>
            <a:r>
              <a:rPr lang="en-IN" b="0" dirty="0">
                <a:solidFill>
                  <a:srgbClr val="FFFFFF"/>
                </a:solidFill>
                <a:effectLst/>
                <a:latin typeface="Consolas" panose="020B0609020204030204" pitchFamily="49" charset="0"/>
              </a:rPr>
              <a:t>    </a:t>
            </a:r>
            <a:r>
              <a:rPr lang="en-IN" b="0" dirty="0">
                <a:solidFill>
                  <a:srgbClr val="9CDCFE"/>
                </a:solidFill>
                <a:effectLst/>
                <a:latin typeface="Consolas" panose="020B0609020204030204" pitchFamily="49" charset="0"/>
              </a:rPr>
              <a:t>email</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models</a:t>
            </a:r>
            <a:r>
              <a:rPr lang="en-IN" b="0" dirty="0">
                <a:solidFill>
                  <a:srgbClr val="FFFFFF"/>
                </a:solidFill>
                <a:effectLst/>
                <a:latin typeface="Consolas" panose="020B0609020204030204" pitchFamily="49" charset="0"/>
              </a:rPr>
              <a:t>.</a:t>
            </a:r>
            <a:r>
              <a:rPr lang="en-IN" b="0" dirty="0">
                <a:solidFill>
                  <a:srgbClr val="4EC9B0"/>
                </a:solidFill>
                <a:effectLst/>
                <a:latin typeface="Consolas" panose="020B0609020204030204" pitchFamily="49" charset="0"/>
              </a:rPr>
              <a:t>EmailField(</a:t>
            </a:r>
            <a:r>
              <a:rPr lang="en-IN" b="0" dirty="0">
                <a:solidFill>
                  <a:srgbClr val="9CDCFE"/>
                </a:solidFill>
                <a:effectLst/>
                <a:latin typeface="Consolas" panose="020B0609020204030204" pitchFamily="49" charset="0"/>
              </a:rPr>
              <a:t>unique</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True)</a:t>
            </a:r>
            <a:r>
              <a:rPr lang="en-IN" b="0" dirty="0">
                <a:solidFill>
                  <a:srgbClr val="FFFFFF"/>
                </a:solidFill>
                <a:effectLst/>
                <a:latin typeface="Consolas" panose="020B0609020204030204" pitchFamily="49" charset="0"/>
              </a:rPr>
              <a:t>)</a:t>
            </a:r>
          </a:p>
          <a:p>
            <a:r>
              <a:rPr lang="en-IN" b="0" dirty="0">
                <a:solidFill>
                  <a:srgbClr val="FFFFFF"/>
                </a:solidFill>
                <a:effectLst/>
                <a:latin typeface="Consolas" panose="020B0609020204030204" pitchFamily="49" charset="0"/>
              </a:rPr>
              <a:t>    </a:t>
            </a:r>
            <a:r>
              <a:rPr lang="en-IN" b="0" dirty="0">
                <a:solidFill>
                  <a:srgbClr val="7CA668"/>
                </a:solidFill>
                <a:effectLst/>
                <a:latin typeface="Consolas" panose="020B0609020204030204" pitchFamily="49" charset="0"/>
              </a:rPr>
              <a:t># enrollment = models.IntegerField(unique=True) </a:t>
            </a:r>
            <a:endParaRPr lang="en-IN" b="0" dirty="0">
              <a:solidFill>
                <a:srgbClr val="FFFFFF"/>
              </a:solidFill>
              <a:effectLst/>
              <a:latin typeface="Consolas" panose="020B0609020204030204" pitchFamily="49" charset="0"/>
            </a:endParaRPr>
          </a:p>
          <a:p>
            <a:r>
              <a:rPr lang="en-IN" b="0" dirty="0">
                <a:solidFill>
                  <a:srgbClr val="FFFFFF"/>
                </a:solidFill>
                <a:effectLst/>
                <a:latin typeface="Consolas" panose="020B0609020204030204" pitchFamily="49" charset="0"/>
              </a:rPr>
              <a:t>    </a:t>
            </a:r>
            <a:r>
              <a:rPr lang="en-IN" b="0" dirty="0">
                <a:solidFill>
                  <a:srgbClr val="7CA668"/>
                </a:solidFill>
                <a:effectLst/>
                <a:latin typeface="Consolas" panose="020B0609020204030204" pitchFamily="49" charset="0"/>
              </a:rPr>
              <a:t># USERNAME_FIELD='phone_no'</a:t>
            </a:r>
            <a:endParaRPr lang="en-IN" b="0" dirty="0">
              <a:solidFill>
                <a:srgbClr val="FFFFFF"/>
              </a:solidFill>
              <a:effectLst/>
              <a:latin typeface="Consolas" panose="020B0609020204030204" pitchFamily="49" charset="0"/>
            </a:endParaRPr>
          </a:p>
          <a:p>
            <a:r>
              <a:rPr lang="en-IN" b="0" dirty="0">
                <a:solidFill>
                  <a:srgbClr val="FFFFFF"/>
                </a:solidFill>
                <a:effectLst/>
                <a:latin typeface="Consolas" panose="020B0609020204030204" pitchFamily="49" charset="0"/>
              </a:rPr>
              <a:t>    </a:t>
            </a:r>
            <a:r>
              <a:rPr lang="en-IN" b="0" dirty="0">
                <a:solidFill>
                  <a:srgbClr val="9CDCFE"/>
                </a:solidFill>
                <a:effectLst/>
                <a:latin typeface="Consolas" panose="020B0609020204030204" pitchFamily="49" charset="0"/>
              </a:rPr>
              <a:t>REQUIRED_FIELDS</a:t>
            </a:r>
            <a:r>
              <a:rPr lang="en-IN" dirty="0">
                <a:solidFill>
                  <a:srgbClr val="D4D4D4"/>
                </a:solidFill>
                <a:latin typeface="Consolas" panose="020B0609020204030204" pitchFamily="49" charset="0"/>
              </a:rPr>
              <a:t>=[]</a:t>
            </a:r>
            <a:endParaRPr lang="en-IN" b="0" dirty="0">
              <a:solidFill>
                <a:srgbClr val="FFFFFF"/>
              </a:solidFill>
              <a:effectLst/>
              <a:latin typeface="Consolas" panose="020B0609020204030204" pitchFamily="49" charset="0"/>
            </a:endParaRPr>
          </a:p>
          <a:p>
            <a:r>
              <a:rPr lang="en-IN" b="0" dirty="0">
                <a:solidFill>
                  <a:srgbClr val="FFFFFF"/>
                </a:solidFill>
                <a:effectLst/>
                <a:latin typeface="Consolas" panose="020B0609020204030204" pitchFamily="49" charset="0"/>
              </a:rPr>
              <a:t>    </a:t>
            </a:r>
            <a:r>
              <a:rPr lang="en-IN" b="0" dirty="0">
                <a:solidFill>
                  <a:srgbClr val="9CDCFE"/>
                </a:solidFill>
                <a:effectLst/>
                <a:latin typeface="Consolas" panose="020B0609020204030204" pitchFamily="49" charset="0"/>
              </a:rPr>
              <a:t>objects</a:t>
            </a:r>
            <a:r>
              <a:rPr lang="en-IN" b="0" dirty="0">
                <a:solidFill>
                  <a:srgbClr val="D4D4D4"/>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4EC9B0"/>
                </a:solidFill>
                <a:effectLst/>
                <a:latin typeface="Consolas" panose="020B0609020204030204" pitchFamily="49" charset="0"/>
              </a:rPr>
              <a:t>UserManager()</a:t>
            </a:r>
            <a:endParaRPr lang="en-IN" b="0" dirty="0">
              <a:solidFill>
                <a:srgbClr val="FFFFFF"/>
              </a:solidFill>
              <a:effectLst/>
              <a:latin typeface="Consolas" panose="020B0609020204030204" pitchFamily="49" charset="0"/>
            </a:endParaRPr>
          </a:p>
          <a:p>
            <a:endParaRPr lang="en-IN" dirty="0"/>
          </a:p>
          <a:p>
            <a:endParaRPr lang="en-IN" dirty="0"/>
          </a:p>
        </p:txBody>
      </p:sp>
      <p:pic>
        <p:nvPicPr>
          <p:cNvPr id="4" name="Picture Placeholder 5">
            <a:extLst>
              <a:ext uri="{FF2B5EF4-FFF2-40B4-BE49-F238E27FC236}">
                <a16:creationId xmlns:a16="http://schemas.microsoft.com/office/drawing/2014/main" id="{98B11873-6167-F5F4-184A-1AF2F0530141}"/>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71718"/>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309684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B0CA9-1536-6F45-2BD0-A1D9163C3DCF}"/>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F3D4F0E4-8085-5909-E378-7989CB76D7E4}"/>
              </a:ext>
            </a:extLst>
          </p:cNvPr>
          <p:cNvSpPr>
            <a:spLocks noGrp="1"/>
          </p:cNvSpPr>
          <p:nvPr>
            <p:ph idx="1"/>
          </p:nvPr>
        </p:nvSpPr>
        <p:spPr/>
        <p:txBody>
          <a:bodyPr>
            <a:normAutofit fontScale="62500" lnSpcReduction="20000"/>
          </a:bodyPr>
          <a:lstStyle/>
          <a:p>
            <a:pPr>
              <a:lnSpc>
                <a:spcPct val="120000"/>
              </a:lnSpc>
            </a:pPr>
            <a:r>
              <a:rPr lang="en-IN" dirty="0"/>
              <a:t>Second Model is Student model is that representing students details who is enrolled course. Admin is allocate enrollment number, department, course and semester to students.</a:t>
            </a:r>
          </a:p>
          <a:p>
            <a:r>
              <a:rPr lang="en-IN" dirty="0"/>
              <a:t>class Student(models.Model):</a:t>
            </a:r>
          </a:p>
          <a:p>
            <a:pPr marL="0" indent="0">
              <a:buNone/>
            </a:pPr>
            <a:r>
              <a:rPr lang="en-IN" dirty="0"/>
              <a:t>    user = models.OneToOneField(CustomUser, db_column="user" ,on_delete=models.CASCADE)</a:t>
            </a:r>
          </a:p>
          <a:p>
            <a:pPr marL="0" indent="0">
              <a:buNone/>
            </a:pPr>
            <a:r>
              <a:rPr lang="en-IN" dirty="0"/>
              <a:t>    sid = models.CharField(max_length=10, primary_key=True)</a:t>
            </a:r>
          </a:p>
          <a:p>
            <a:pPr marL="0" indent="0">
              <a:buNone/>
            </a:pPr>
            <a:r>
              <a:rPr lang="en-IN" dirty="0"/>
              <a:t>    sname = models.CharField(max_length=100) </a:t>
            </a:r>
          </a:p>
          <a:p>
            <a:pPr marL="0" indent="0">
              <a:buNone/>
            </a:pPr>
            <a:r>
              <a:rPr lang="en-IN" dirty="0"/>
              <a:t>    enrollment = models.CharField(max_length=100,default='') </a:t>
            </a:r>
          </a:p>
          <a:p>
            <a:pPr marL="0" indent="0">
              <a:buNone/>
            </a:pPr>
            <a:r>
              <a:rPr lang="en-IN" dirty="0"/>
              <a:t>    cid = models.ForeignKey(Course, on_delete=models.CASCADE,db_column='cid')</a:t>
            </a:r>
          </a:p>
          <a:p>
            <a:pPr marL="0" indent="0">
              <a:buNone/>
            </a:pPr>
            <a:r>
              <a:rPr lang="en-IN" dirty="0"/>
              <a:t>    sem_id = models.ForeignKey(Semester, on_delete=models.CASCADE,db_column='sem_id',default=True)</a:t>
            </a:r>
          </a:p>
          <a:p>
            <a:pPr marL="0" indent="0">
              <a:buNone/>
            </a:pPr>
            <a:r>
              <a:rPr lang="en-IN" dirty="0"/>
              <a:t>	    class Meta:  </a:t>
            </a:r>
          </a:p>
          <a:p>
            <a:pPr marL="0" indent="0">
              <a:buNone/>
            </a:pPr>
            <a:r>
              <a:rPr lang="en-IN" dirty="0"/>
              <a:t>	        db_table = "student"</a:t>
            </a:r>
          </a:p>
          <a:p>
            <a:pPr marL="0" indent="0">
              <a:buNone/>
            </a:pPr>
            <a:r>
              <a:rPr lang="en-IN" dirty="0"/>
              <a:t>	    def __str__(self):</a:t>
            </a:r>
          </a:p>
          <a:p>
            <a:pPr marL="0" indent="0">
              <a:buNone/>
            </a:pPr>
            <a:r>
              <a:rPr lang="en-IN" dirty="0"/>
              <a:t>	    return self.user.username</a:t>
            </a:r>
          </a:p>
          <a:p>
            <a:endParaRPr lang="en-IN" dirty="0"/>
          </a:p>
          <a:p>
            <a:endParaRPr lang="en-IN" dirty="0"/>
          </a:p>
          <a:p>
            <a:endParaRPr lang="en-IN" dirty="0"/>
          </a:p>
        </p:txBody>
      </p:sp>
      <p:pic>
        <p:nvPicPr>
          <p:cNvPr id="4" name="Picture Placeholder 5">
            <a:extLst>
              <a:ext uri="{FF2B5EF4-FFF2-40B4-BE49-F238E27FC236}">
                <a16:creationId xmlns:a16="http://schemas.microsoft.com/office/drawing/2014/main" id="{3A6CBE67-17D1-A92A-A830-F9D5659F52CC}"/>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44824"/>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239277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73F4-A8C4-A2D2-604B-379E1384F76B}"/>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F4AE99F1-E23C-3CE9-CC96-80AE7F6D8B9C}"/>
              </a:ext>
            </a:extLst>
          </p:cNvPr>
          <p:cNvSpPr>
            <a:spLocks noGrp="1"/>
          </p:cNvSpPr>
          <p:nvPr>
            <p:ph idx="1"/>
          </p:nvPr>
        </p:nvSpPr>
        <p:spPr/>
        <p:txBody>
          <a:bodyPr/>
          <a:lstStyle/>
          <a:p>
            <a:r>
              <a:rPr lang="en-IN" dirty="0"/>
              <a:t>Third Model is Department, that is represented to the all departments add by the admin in the site.</a:t>
            </a:r>
          </a:p>
          <a:p>
            <a:r>
              <a:rPr lang="en-IN" dirty="0"/>
              <a:t>Fourth Model is Course, that is represented the department wise course.Here using did within forenkey in the department model so benefits is that access the department of each course. Here cid is primary key.</a:t>
            </a:r>
          </a:p>
          <a:p>
            <a:r>
              <a:rPr lang="en-IN" dirty="0"/>
              <a:t>Fifth Model is Semester, that is represented the course wise semester.</a:t>
            </a:r>
          </a:p>
          <a:p>
            <a:r>
              <a:rPr lang="en-IN" dirty="0"/>
              <a:t>Sixth Model is Provisional request, that is represented the whose students send the request for Provisional marksheet.</a:t>
            </a:r>
          </a:p>
          <a:p>
            <a:r>
              <a:rPr lang="en-IN" dirty="0"/>
              <a:t>Seven Model is Bonafide request, that is represented the whose students send the request for Bonafide Certificate.</a:t>
            </a:r>
          </a:p>
          <a:p>
            <a:r>
              <a:rPr lang="en-IN" dirty="0"/>
              <a:t>Eight and last Model is Final request, that is represented the whose students send the request for Final marksheet.</a:t>
            </a:r>
          </a:p>
        </p:txBody>
      </p:sp>
      <p:pic>
        <p:nvPicPr>
          <p:cNvPr id="4" name="Picture Placeholder 5">
            <a:extLst>
              <a:ext uri="{FF2B5EF4-FFF2-40B4-BE49-F238E27FC236}">
                <a16:creationId xmlns:a16="http://schemas.microsoft.com/office/drawing/2014/main" id="{7A3C7EB9-632E-C214-C85F-B7949E938609}"/>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44824"/>
            <a:ext cx="1279713" cy="1047655"/>
          </a:xfrm>
          <a:prstGeom prst="rect">
            <a:avLst/>
          </a:prstGeom>
          <a:solidFill>
            <a:schemeClr val="tx1">
              <a:lumMod val="20000"/>
              <a:lumOff val="80000"/>
            </a:schemeClr>
          </a:solidFill>
        </p:spPr>
      </p:pic>
    </p:spTree>
    <p:extLst>
      <p:ext uri="{BB962C8B-B14F-4D97-AF65-F5344CB8AC3E}">
        <p14:creationId xmlns:p14="http://schemas.microsoft.com/office/powerpoint/2010/main" val="383611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73F4-A8C4-A2D2-604B-379E1384F76B}"/>
              </a:ext>
            </a:extLst>
          </p:cNvPr>
          <p:cNvSpPr>
            <a:spLocks noGrp="1"/>
          </p:cNvSpPr>
          <p:nvPr>
            <p:ph type="title"/>
          </p:nvPr>
        </p:nvSpPr>
        <p:spPr/>
        <p:txBody>
          <a:bodyPr/>
          <a:lstStyle/>
          <a:p>
            <a:r>
              <a:rPr lang="en-IN" dirty="0"/>
              <a:t>Diagram of all Models:</a:t>
            </a:r>
          </a:p>
        </p:txBody>
      </p:sp>
      <p:sp>
        <p:nvSpPr>
          <p:cNvPr id="3" name="Content Placeholder 2">
            <a:extLst>
              <a:ext uri="{FF2B5EF4-FFF2-40B4-BE49-F238E27FC236}">
                <a16:creationId xmlns:a16="http://schemas.microsoft.com/office/drawing/2014/main" id="{F4AE99F1-E23C-3CE9-CC96-80AE7F6D8B9C}"/>
              </a:ext>
            </a:extLst>
          </p:cNvPr>
          <p:cNvSpPr>
            <a:spLocks noGrp="1"/>
          </p:cNvSpPr>
          <p:nvPr>
            <p:ph idx="1"/>
          </p:nvPr>
        </p:nvSpPr>
        <p:spPr>
          <a:xfrm>
            <a:off x="242048" y="1600199"/>
            <a:ext cx="11044517" cy="4863353"/>
          </a:xfrm>
        </p:spPr>
        <p:txBody>
          <a:bodyPr/>
          <a:lstStyle/>
          <a:p>
            <a:pPr marL="0" indent="0">
              <a:buNone/>
            </a:pPr>
            <a:r>
              <a:rPr lang="en-IN" dirty="0"/>
              <a:t>					final_provisional_result1</a:t>
            </a:r>
          </a:p>
          <a:p>
            <a:pPr marL="0" indent="0">
              <a:buNone/>
            </a:pPr>
            <a:endParaRPr lang="en-IN" dirty="0"/>
          </a:p>
        </p:txBody>
      </p:sp>
      <p:pic>
        <p:nvPicPr>
          <p:cNvPr id="4" name="Picture Placeholder 5">
            <a:extLst>
              <a:ext uri="{FF2B5EF4-FFF2-40B4-BE49-F238E27FC236}">
                <a16:creationId xmlns:a16="http://schemas.microsoft.com/office/drawing/2014/main" id="{7A3C7EB9-632E-C214-C85F-B7949E938609}"/>
              </a:ext>
            </a:extLst>
          </p:cNvPr>
          <p:cNvPicPr>
            <a:picLocks noChangeAspect="1"/>
          </p:cNvPicPr>
          <p:nvPr/>
        </p:nvPicPr>
        <p:blipFill>
          <a:blip r:embed="rId2">
            <a:extLst>
              <a:ext uri="{28A0092B-C50C-407E-A947-70E740481C1C}">
                <a14:useLocalDpi xmlns:a14="http://schemas.microsoft.com/office/drawing/2010/main" val="0"/>
              </a:ext>
            </a:extLst>
          </a:blip>
          <a:srcRect t="10857" b="10857"/>
          <a:stretch/>
        </p:blipFill>
        <p:spPr>
          <a:xfrm>
            <a:off x="9807387" y="44824"/>
            <a:ext cx="1279713" cy="1047655"/>
          </a:xfrm>
          <a:prstGeom prst="rect">
            <a:avLst/>
          </a:prstGeom>
          <a:solidFill>
            <a:schemeClr val="tx1">
              <a:lumMod val="20000"/>
              <a:lumOff val="80000"/>
            </a:schemeClr>
          </a:solidFill>
        </p:spPr>
      </p:pic>
      <p:cxnSp>
        <p:nvCxnSpPr>
          <p:cNvPr id="10" name="Straight Connector 9">
            <a:extLst>
              <a:ext uri="{FF2B5EF4-FFF2-40B4-BE49-F238E27FC236}">
                <a16:creationId xmlns:a16="http://schemas.microsoft.com/office/drawing/2014/main" id="{C6C67B9B-C60D-1E72-9774-43424CE2AA4F}"/>
              </a:ext>
            </a:extLst>
          </p:cNvPr>
          <p:cNvCxnSpPr/>
          <p:nvPr/>
        </p:nvCxnSpPr>
        <p:spPr>
          <a:xfrm>
            <a:off x="5979459" y="1900518"/>
            <a:ext cx="0" cy="24204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8391C46-1230-0DE9-A6FC-34A90D4C2BE0}"/>
              </a:ext>
            </a:extLst>
          </p:cNvPr>
          <p:cNvCxnSpPr>
            <a:cxnSpLocks/>
          </p:cNvCxnSpPr>
          <p:nvPr/>
        </p:nvCxnSpPr>
        <p:spPr>
          <a:xfrm>
            <a:off x="636494" y="2151529"/>
            <a:ext cx="1033630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E3810A6-533A-13AF-944B-C568F395DD85}"/>
              </a:ext>
            </a:extLst>
          </p:cNvPr>
          <p:cNvSpPr/>
          <p:nvPr/>
        </p:nvSpPr>
        <p:spPr>
          <a:xfrm>
            <a:off x="363070" y="2341428"/>
            <a:ext cx="741830" cy="39444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000" dirty="0"/>
              <a:t>CustomeUser</a:t>
            </a:r>
            <a:endParaRPr lang="en-IN" sz="1100" dirty="0"/>
          </a:p>
        </p:txBody>
      </p:sp>
      <p:cxnSp>
        <p:nvCxnSpPr>
          <p:cNvPr id="17" name="Straight Connector 16">
            <a:extLst>
              <a:ext uri="{FF2B5EF4-FFF2-40B4-BE49-F238E27FC236}">
                <a16:creationId xmlns:a16="http://schemas.microsoft.com/office/drawing/2014/main" id="{CF67C402-25ED-75F8-C6D2-FB11138BAA0A}"/>
              </a:ext>
            </a:extLst>
          </p:cNvPr>
          <p:cNvCxnSpPr/>
          <p:nvPr/>
        </p:nvCxnSpPr>
        <p:spPr>
          <a:xfrm>
            <a:off x="636494" y="2151529"/>
            <a:ext cx="0" cy="1792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37AF564-2804-0F39-4956-EFBAB3FF29D3}"/>
              </a:ext>
            </a:extLst>
          </p:cNvPr>
          <p:cNvCxnSpPr/>
          <p:nvPr/>
        </p:nvCxnSpPr>
        <p:spPr>
          <a:xfrm>
            <a:off x="2201956" y="2151529"/>
            <a:ext cx="0" cy="1792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934C5F8-DB28-EFE2-80C8-B8B2CB1EDCF3}"/>
              </a:ext>
            </a:extLst>
          </p:cNvPr>
          <p:cNvCxnSpPr/>
          <p:nvPr/>
        </p:nvCxnSpPr>
        <p:spPr>
          <a:xfrm>
            <a:off x="3729318" y="2142563"/>
            <a:ext cx="0" cy="1792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86BEB3-DF67-DE74-71C9-2AA5B30C4032}"/>
              </a:ext>
            </a:extLst>
          </p:cNvPr>
          <p:cNvCxnSpPr/>
          <p:nvPr/>
        </p:nvCxnSpPr>
        <p:spPr>
          <a:xfrm>
            <a:off x="5190564" y="2151529"/>
            <a:ext cx="0" cy="1792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F9D896-E6B7-466A-9A2F-80019D5B7D48}"/>
              </a:ext>
            </a:extLst>
          </p:cNvPr>
          <p:cNvCxnSpPr/>
          <p:nvPr/>
        </p:nvCxnSpPr>
        <p:spPr>
          <a:xfrm>
            <a:off x="6589058" y="2142562"/>
            <a:ext cx="0" cy="1792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CF40382-AF05-9213-31BA-7DB33CE42E5C}"/>
              </a:ext>
            </a:extLst>
          </p:cNvPr>
          <p:cNvCxnSpPr/>
          <p:nvPr/>
        </p:nvCxnSpPr>
        <p:spPr>
          <a:xfrm>
            <a:off x="10963835" y="2142561"/>
            <a:ext cx="0" cy="1792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89447F1-063F-03C5-91E5-4AED06B8011C}"/>
              </a:ext>
            </a:extLst>
          </p:cNvPr>
          <p:cNvCxnSpPr/>
          <p:nvPr/>
        </p:nvCxnSpPr>
        <p:spPr>
          <a:xfrm>
            <a:off x="7951694" y="2151529"/>
            <a:ext cx="0" cy="1792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92B5981-27BB-6845-83C0-0205409B8753}"/>
              </a:ext>
            </a:extLst>
          </p:cNvPr>
          <p:cNvCxnSpPr/>
          <p:nvPr/>
        </p:nvCxnSpPr>
        <p:spPr>
          <a:xfrm>
            <a:off x="9493624" y="2142560"/>
            <a:ext cx="0" cy="1792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325315A-6BFB-24D0-196D-DC3EB1CF966D}"/>
              </a:ext>
            </a:extLst>
          </p:cNvPr>
          <p:cNvSpPr/>
          <p:nvPr/>
        </p:nvSpPr>
        <p:spPr>
          <a:xfrm>
            <a:off x="10447243" y="2354453"/>
            <a:ext cx="741830" cy="39444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sz="1000" dirty="0"/>
          </a:p>
          <a:p>
            <a:pPr algn="ctr"/>
            <a:r>
              <a:rPr lang="en-IN" sz="1000" dirty="0"/>
              <a:t>Final</a:t>
            </a:r>
          </a:p>
          <a:p>
            <a:pPr algn="ctr"/>
            <a:r>
              <a:rPr lang="en-IN" sz="1000" dirty="0"/>
              <a:t>request</a:t>
            </a:r>
            <a:endParaRPr lang="en-IN" sz="1200" dirty="0"/>
          </a:p>
          <a:p>
            <a:pPr algn="ctr"/>
            <a:endParaRPr lang="en-IN" sz="1000" dirty="0"/>
          </a:p>
        </p:txBody>
      </p:sp>
      <p:sp>
        <p:nvSpPr>
          <p:cNvPr id="28" name="Rectangle 27">
            <a:extLst>
              <a:ext uri="{FF2B5EF4-FFF2-40B4-BE49-F238E27FC236}">
                <a16:creationId xmlns:a16="http://schemas.microsoft.com/office/drawing/2014/main" id="{1CCBD41F-7C8F-AB2B-C41C-E40F414EF68B}"/>
              </a:ext>
            </a:extLst>
          </p:cNvPr>
          <p:cNvSpPr/>
          <p:nvPr/>
        </p:nvSpPr>
        <p:spPr>
          <a:xfrm>
            <a:off x="9122709" y="2333071"/>
            <a:ext cx="741830" cy="39444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050" dirty="0"/>
              <a:t>Bonafide request</a:t>
            </a:r>
            <a:endParaRPr lang="en-IN" sz="1400" dirty="0"/>
          </a:p>
        </p:txBody>
      </p:sp>
      <p:sp>
        <p:nvSpPr>
          <p:cNvPr id="29" name="Rectangle 28">
            <a:extLst>
              <a:ext uri="{FF2B5EF4-FFF2-40B4-BE49-F238E27FC236}">
                <a16:creationId xmlns:a16="http://schemas.microsoft.com/office/drawing/2014/main" id="{99D2961A-D487-D1DB-6BCF-556842302D31}"/>
              </a:ext>
            </a:extLst>
          </p:cNvPr>
          <p:cNvSpPr/>
          <p:nvPr/>
        </p:nvSpPr>
        <p:spPr>
          <a:xfrm>
            <a:off x="7580778" y="2341427"/>
            <a:ext cx="741831" cy="39444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000" dirty="0"/>
              <a:t>Provisionl request</a:t>
            </a:r>
            <a:endParaRPr lang="en-IN" sz="1200" dirty="0"/>
          </a:p>
        </p:txBody>
      </p:sp>
      <p:sp>
        <p:nvSpPr>
          <p:cNvPr id="30" name="Rectangle 29">
            <a:extLst>
              <a:ext uri="{FF2B5EF4-FFF2-40B4-BE49-F238E27FC236}">
                <a16:creationId xmlns:a16="http://schemas.microsoft.com/office/drawing/2014/main" id="{43229BB9-58E0-2DBC-35B9-9980D2747D4F}"/>
              </a:ext>
            </a:extLst>
          </p:cNvPr>
          <p:cNvSpPr/>
          <p:nvPr/>
        </p:nvSpPr>
        <p:spPr>
          <a:xfrm>
            <a:off x="6218143" y="2368509"/>
            <a:ext cx="741830" cy="39444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000" dirty="0"/>
              <a:t>Semester</a:t>
            </a:r>
            <a:endParaRPr lang="en-IN" sz="1100" dirty="0"/>
          </a:p>
        </p:txBody>
      </p:sp>
      <p:sp>
        <p:nvSpPr>
          <p:cNvPr id="31" name="Rectangle 30">
            <a:extLst>
              <a:ext uri="{FF2B5EF4-FFF2-40B4-BE49-F238E27FC236}">
                <a16:creationId xmlns:a16="http://schemas.microsoft.com/office/drawing/2014/main" id="{3B29C66C-7D73-5C72-A00B-49C40B96CB43}"/>
              </a:ext>
            </a:extLst>
          </p:cNvPr>
          <p:cNvSpPr/>
          <p:nvPr/>
        </p:nvSpPr>
        <p:spPr>
          <a:xfrm>
            <a:off x="4772584" y="2333071"/>
            <a:ext cx="741830" cy="39444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000" dirty="0"/>
              <a:t>Course</a:t>
            </a:r>
            <a:endParaRPr lang="en-IN" sz="1100" dirty="0"/>
          </a:p>
        </p:txBody>
      </p:sp>
      <p:sp>
        <p:nvSpPr>
          <p:cNvPr id="32" name="Rectangle 31">
            <a:extLst>
              <a:ext uri="{FF2B5EF4-FFF2-40B4-BE49-F238E27FC236}">
                <a16:creationId xmlns:a16="http://schemas.microsoft.com/office/drawing/2014/main" id="{4D0411FE-72E6-0E86-C89E-00DE44BFA035}"/>
              </a:ext>
            </a:extLst>
          </p:cNvPr>
          <p:cNvSpPr/>
          <p:nvPr/>
        </p:nvSpPr>
        <p:spPr>
          <a:xfrm>
            <a:off x="3448050" y="2372807"/>
            <a:ext cx="741830" cy="39444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800" dirty="0"/>
              <a:t>Department</a:t>
            </a:r>
            <a:endParaRPr lang="en-IN" sz="1000" dirty="0"/>
          </a:p>
        </p:txBody>
      </p:sp>
      <p:sp>
        <p:nvSpPr>
          <p:cNvPr id="33" name="Rectangle 32">
            <a:extLst>
              <a:ext uri="{FF2B5EF4-FFF2-40B4-BE49-F238E27FC236}">
                <a16:creationId xmlns:a16="http://schemas.microsoft.com/office/drawing/2014/main" id="{8DF66272-919D-9757-A866-6786A3D501C3}"/>
              </a:ext>
            </a:extLst>
          </p:cNvPr>
          <p:cNvSpPr/>
          <p:nvPr/>
        </p:nvSpPr>
        <p:spPr>
          <a:xfrm>
            <a:off x="1831041" y="2372808"/>
            <a:ext cx="741830" cy="39444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000" dirty="0"/>
              <a:t>Student</a:t>
            </a:r>
            <a:endParaRPr lang="en-IN" sz="1100" dirty="0"/>
          </a:p>
        </p:txBody>
      </p:sp>
      <p:sp>
        <p:nvSpPr>
          <p:cNvPr id="34" name="Rectangle 33">
            <a:extLst>
              <a:ext uri="{FF2B5EF4-FFF2-40B4-BE49-F238E27FC236}">
                <a16:creationId xmlns:a16="http://schemas.microsoft.com/office/drawing/2014/main" id="{26937BDC-EB48-C87C-AF07-E550AB587B5F}"/>
              </a:ext>
            </a:extLst>
          </p:cNvPr>
          <p:cNvSpPr/>
          <p:nvPr/>
        </p:nvSpPr>
        <p:spPr>
          <a:xfrm>
            <a:off x="242048" y="3072053"/>
            <a:ext cx="959224" cy="6483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IN" sz="700" dirty="0"/>
              <a:t>Username</a:t>
            </a:r>
          </a:p>
          <a:p>
            <a:pPr marL="285750" indent="-285750">
              <a:buFont typeface="Arial" panose="020B0604020202020204" pitchFamily="34" charset="0"/>
              <a:buChar char="•"/>
            </a:pPr>
            <a:r>
              <a:rPr lang="en-IN" sz="700" dirty="0"/>
              <a:t>password</a:t>
            </a:r>
          </a:p>
        </p:txBody>
      </p:sp>
      <p:sp>
        <p:nvSpPr>
          <p:cNvPr id="35" name="Rectangle 34">
            <a:extLst>
              <a:ext uri="{FF2B5EF4-FFF2-40B4-BE49-F238E27FC236}">
                <a16:creationId xmlns:a16="http://schemas.microsoft.com/office/drawing/2014/main" id="{317138DF-FF0A-28E9-6813-A839ADDD6B25}"/>
              </a:ext>
            </a:extLst>
          </p:cNvPr>
          <p:cNvSpPr/>
          <p:nvPr/>
        </p:nvSpPr>
        <p:spPr>
          <a:xfrm>
            <a:off x="1722343" y="3104850"/>
            <a:ext cx="1029821" cy="6483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IN" sz="700" dirty="0"/>
              <a:t>user</a:t>
            </a:r>
          </a:p>
          <a:p>
            <a:pPr marL="285750" indent="-285750">
              <a:buFont typeface="Arial" panose="020B0604020202020204" pitchFamily="34" charset="0"/>
              <a:buChar char="•"/>
            </a:pPr>
            <a:r>
              <a:rPr lang="en-IN" sz="700" dirty="0"/>
              <a:t>Sid</a:t>
            </a:r>
          </a:p>
          <a:p>
            <a:pPr marL="285750" indent="-285750">
              <a:buFont typeface="Arial" panose="020B0604020202020204" pitchFamily="34" charset="0"/>
              <a:buChar char="•"/>
            </a:pPr>
            <a:r>
              <a:rPr lang="en-IN" sz="700" dirty="0"/>
              <a:t>Sname</a:t>
            </a:r>
          </a:p>
          <a:p>
            <a:pPr marL="285750" indent="-285750">
              <a:buFont typeface="Arial" panose="020B0604020202020204" pitchFamily="34" charset="0"/>
              <a:buChar char="•"/>
            </a:pPr>
            <a:r>
              <a:rPr lang="en-IN" sz="700" dirty="0"/>
              <a:t>Enrollment</a:t>
            </a:r>
          </a:p>
          <a:p>
            <a:pPr marL="285750" indent="-285750">
              <a:buFont typeface="Arial" panose="020B0604020202020204" pitchFamily="34" charset="0"/>
              <a:buChar char="•"/>
            </a:pPr>
            <a:r>
              <a:rPr lang="en-IN" sz="700" dirty="0"/>
              <a:t>cid</a:t>
            </a:r>
          </a:p>
          <a:p>
            <a:pPr marL="285750" indent="-285750">
              <a:buFont typeface="Arial" panose="020B0604020202020204" pitchFamily="34" charset="0"/>
              <a:buChar char="•"/>
            </a:pPr>
            <a:r>
              <a:rPr lang="en-IN" sz="700" dirty="0"/>
              <a:t>Sem_id</a:t>
            </a:r>
          </a:p>
        </p:txBody>
      </p:sp>
      <p:sp>
        <p:nvSpPr>
          <p:cNvPr id="36" name="Rectangle 35">
            <a:extLst>
              <a:ext uri="{FF2B5EF4-FFF2-40B4-BE49-F238E27FC236}">
                <a16:creationId xmlns:a16="http://schemas.microsoft.com/office/drawing/2014/main" id="{3A6CBE0A-8634-9ABE-39FD-CE180DEC8D34}"/>
              </a:ext>
            </a:extLst>
          </p:cNvPr>
          <p:cNvSpPr/>
          <p:nvPr/>
        </p:nvSpPr>
        <p:spPr>
          <a:xfrm>
            <a:off x="3339353" y="3104849"/>
            <a:ext cx="959224" cy="6483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IN" sz="700" dirty="0"/>
              <a:t>did</a:t>
            </a:r>
          </a:p>
          <a:p>
            <a:pPr marL="285750" indent="-285750">
              <a:buFont typeface="Arial" panose="020B0604020202020204" pitchFamily="34" charset="0"/>
              <a:buChar char="•"/>
            </a:pPr>
            <a:r>
              <a:rPr lang="en-IN" sz="700" dirty="0"/>
              <a:t>name</a:t>
            </a:r>
          </a:p>
          <a:p>
            <a:pPr marL="285750" indent="-285750">
              <a:buFont typeface="Arial" panose="020B0604020202020204" pitchFamily="34" charset="0"/>
              <a:buChar char="•"/>
            </a:pPr>
            <a:r>
              <a:rPr lang="en-IN" sz="700" dirty="0"/>
              <a:t>description </a:t>
            </a:r>
          </a:p>
        </p:txBody>
      </p:sp>
      <p:sp>
        <p:nvSpPr>
          <p:cNvPr id="37" name="Rectangle 36">
            <a:extLst>
              <a:ext uri="{FF2B5EF4-FFF2-40B4-BE49-F238E27FC236}">
                <a16:creationId xmlns:a16="http://schemas.microsoft.com/office/drawing/2014/main" id="{D11D24CA-7D0C-A18F-0A40-5FCC5866FC73}"/>
              </a:ext>
            </a:extLst>
          </p:cNvPr>
          <p:cNvSpPr/>
          <p:nvPr/>
        </p:nvSpPr>
        <p:spPr>
          <a:xfrm>
            <a:off x="4663887" y="3089771"/>
            <a:ext cx="959224" cy="6483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IN" sz="700" dirty="0"/>
              <a:t>cid</a:t>
            </a:r>
          </a:p>
          <a:p>
            <a:pPr marL="285750" indent="-285750">
              <a:buFont typeface="Arial" panose="020B0604020202020204" pitchFamily="34" charset="0"/>
              <a:buChar char="•"/>
            </a:pPr>
            <a:r>
              <a:rPr lang="en-IN" sz="700" dirty="0"/>
              <a:t>name</a:t>
            </a:r>
          </a:p>
          <a:p>
            <a:pPr marL="285750" indent="-285750">
              <a:buFont typeface="Arial" panose="020B0604020202020204" pitchFamily="34" charset="0"/>
              <a:buChar char="•"/>
            </a:pPr>
            <a:r>
              <a:rPr lang="en-IN" sz="700" dirty="0"/>
              <a:t>code</a:t>
            </a:r>
          </a:p>
          <a:p>
            <a:pPr marL="285750" indent="-285750">
              <a:buFont typeface="Arial" panose="020B0604020202020204" pitchFamily="34" charset="0"/>
              <a:buChar char="•"/>
            </a:pPr>
            <a:r>
              <a:rPr lang="en-IN" sz="700" dirty="0"/>
              <a:t>did </a:t>
            </a:r>
          </a:p>
        </p:txBody>
      </p:sp>
      <p:sp>
        <p:nvSpPr>
          <p:cNvPr id="38" name="Rectangle 37">
            <a:extLst>
              <a:ext uri="{FF2B5EF4-FFF2-40B4-BE49-F238E27FC236}">
                <a16:creationId xmlns:a16="http://schemas.microsoft.com/office/drawing/2014/main" id="{E1242327-25C1-3D4D-B3DF-E60EBA079A1F}"/>
              </a:ext>
            </a:extLst>
          </p:cNvPr>
          <p:cNvSpPr/>
          <p:nvPr/>
        </p:nvSpPr>
        <p:spPr>
          <a:xfrm>
            <a:off x="6089279" y="3089771"/>
            <a:ext cx="959224" cy="6483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IN" sz="700" dirty="0"/>
              <a:t>sem_id</a:t>
            </a:r>
          </a:p>
          <a:p>
            <a:pPr marL="285750" indent="-285750">
              <a:buFont typeface="Arial" panose="020B0604020202020204" pitchFamily="34" charset="0"/>
              <a:buChar char="•"/>
            </a:pPr>
            <a:r>
              <a:rPr lang="en-IN" sz="700" dirty="0"/>
              <a:t>sem_name</a:t>
            </a:r>
          </a:p>
          <a:p>
            <a:pPr marL="285750" indent="-285750">
              <a:buFont typeface="Arial" panose="020B0604020202020204" pitchFamily="34" charset="0"/>
              <a:buChar char="•"/>
            </a:pPr>
            <a:r>
              <a:rPr lang="en-IN" sz="700" dirty="0"/>
              <a:t>cid </a:t>
            </a:r>
          </a:p>
        </p:txBody>
      </p:sp>
      <p:sp>
        <p:nvSpPr>
          <p:cNvPr id="39" name="Rectangle 38">
            <a:extLst>
              <a:ext uri="{FF2B5EF4-FFF2-40B4-BE49-F238E27FC236}">
                <a16:creationId xmlns:a16="http://schemas.microsoft.com/office/drawing/2014/main" id="{2E58AC92-CC29-0E3B-89A0-48ED20E46439}"/>
              </a:ext>
            </a:extLst>
          </p:cNvPr>
          <p:cNvSpPr/>
          <p:nvPr/>
        </p:nvSpPr>
        <p:spPr>
          <a:xfrm>
            <a:off x="7514671" y="3072053"/>
            <a:ext cx="959224" cy="6483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IN" sz="700" dirty="0"/>
              <a:t>pro_id</a:t>
            </a:r>
          </a:p>
          <a:p>
            <a:pPr marL="285750" indent="-285750">
              <a:buFont typeface="Arial" panose="020B0604020202020204" pitchFamily="34" charset="0"/>
              <a:buChar char="•"/>
            </a:pPr>
            <a:r>
              <a:rPr lang="en-IN" sz="700" dirty="0"/>
              <a:t>pro_name</a:t>
            </a:r>
          </a:p>
          <a:p>
            <a:pPr marL="285750" indent="-285750">
              <a:buFont typeface="Arial" panose="020B0604020202020204" pitchFamily="34" charset="0"/>
              <a:buChar char="•"/>
            </a:pPr>
            <a:r>
              <a:rPr lang="en-IN" sz="700" dirty="0"/>
              <a:t>reason </a:t>
            </a:r>
          </a:p>
          <a:p>
            <a:pPr marL="285750" indent="-285750">
              <a:buFont typeface="Arial" panose="020B0604020202020204" pitchFamily="34" charset="0"/>
              <a:buChar char="•"/>
            </a:pPr>
            <a:r>
              <a:rPr lang="en-IN" sz="700" dirty="0"/>
              <a:t>sid</a:t>
            </a:r>
          </a:p>
        </p:txBody>
      </p:sp>
      <p:sp>
        <p:nvSpPr>
          <p:cNvPr id="42" name="Rectangle 41">
            <a:extLst>
              <a:ext uri="{FF2B5EF4-FFF2-40B4-BE49-F238E27FC236}">
                <a16:creationId xmlns:a16="http://schemas.microsoft.com/office/drawing/2014/main" id="{AF036E88-9D5D-77CD-9F66-CA5551957A1C}"/>
              </a:ext>
            </a:extLst>
          </p:cNvPr>
          <p:cNvSpPr/>
          <p:nvPr/>
        </p:nvSpPr>
        <p:spPr>
          <a:xfrm>
            <a:off x="8966955" y="3071749"/>
            <a:ext cx="959224" cy="6483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IN" sz="700" dirty="0"/>
              <a:t>bono_id</a:t>
            </a:r>
          </a:p>
          <a:p>
            <a:pPr marL="285750" indent="-285750">
              <a:buFont typeface="Arial" panose="020B0604020202020204" pitchFamily="34" charset="0"/>
              <a:buChar char="•"/>
            </a:pPr>
            <a:r>
              <a:rPr lang="en-IN" sz="700" dirty="0"/>
              <a:t>reason </a:t>
            </a:r>
          </a:p>
          <a:p>
            <a:pPr marL="285750" indent="-285750">
              <a:buFont typeface="Arial" panose="020B0604020202020204" pitchFamily="34" charset="0"/>
              <a:buChar char="•"/>
            </a:pPr>
            <a:r>
              <a:rPr lang="en-IN" sz="700" dirty="0"/>
              <a:t>sid</a:t>
            </a:r>
          </a:p>
        </p:txBody>
      </p:sp>
      <p:sp>
        <p:nvSpPr>
          <p:cNvPr id="43" name="Rectangle 42">
            <a:extLst>
              <a:ext uri="{FF2B5EF4-FFF2-40B4-BE49-F238E27FC236}">
                <a16:creationId xmlns:a16="http://schemas.microsoft.com/office/drawing/2014/main" id="{7163A7F8-31AC-BE62-C2C5-E37AE3393691}"/>
              </a:ext>
            </a:extLst>
          </p:cNvPr>
          <p:cNvSpPr/>
          <p:nvPr/>
        </p:nvSpPr>
        <p:spPr>
          <a:xfrm>
            <a:off x="10392347" y="3061059"/>
            <a:ext cx="959224" cy="6483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IN" sz="700" dirty="0"/>
              <a:t>final_id</a:t>
            </a:r>
          </a:p>
          <a:p>
            <a:pPr marL="285750" indent="-285750">
              <a:buFont typeface="Arial" panose="020B0604020202020204" pitchFamily="34" charset="0"/>
              <a:buChar char="•"/>
            </a:pPr>
            <a:r>
              <a:rPr lang="en-IN" sz="700" dirty="0"/>
              <a:t>semester</a:t>
            </a:r>
          </a:p>
          <a:p>
            <a:pPr marL="285750" indent="-285750">
              <a:buFont typeface="Arial" panose="020B0604020202020204" pitchFamily="34" charset="0"/>
              <a:buChar char="•"/>
            </a:pPr>
            <a:r>
              <a:rPr lang="en-IN" sz="700" dirty="0"/>
              <a:t>sid</a:t>
            </a:r>
          </a:p>
        </p:txBody>
      </p:sp>
      <p:cxnSp>
        <p:nvCxnSpPr>
          <p:cNvPr id="45" name="Straight Arrow Connector 44">
            <a:extLst>
              <a:ext uri="{FF2B5EF4-FFF2-40B4-BE49-F238E27FC236}">
                <a16:creationId xmlns:a16="http://schemas.microsoft.com/office/drawing/2014/main" id="{85F343CD-BF2A-F526-4447-09A75D46B7CF}"/>
              </a:ext>
            </a:extLst>
          </p:cNvPr>
          <p:cNvCxnSpPr>
            <a:cxnSpLocks/>
          </p:cNvCxnSpPr>
          <p:nvPr/>
        </p:nvCxnSpPr>
        <p:spPr>
          <a:xfrm>
            <a:off x="744070" y="2727512"/>
            <a:ext cx="0" cy="3335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920E8E6-8FED-C0E0-8934-3E932AED6280}"/>
              </a:ext>
            </a:extLst>
          </p:cNvPr>
          <p:cNvCxnSpPr>
            <a:cxnSpLocks/>
          </p:cNvCxnSpPr>
          <p:nvPr/>
        </p:nvCxnSpPr>
        <p:spPr>
          <a:xfrm>
            <a:off x="10871959" y="2735868"/>
            <a:ext cx="0" cy="3335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8A3E1C5-AB84-7B3C-8911-DC2133F0B002}"/>
              </a:ext>
            </a:extLst>
          </p:cNvPr>
          <p:cNvCxnSpPr>
            <a:cxnSpLocks/>
          </p:cNvCxnSpPr>
          <p:nvPr/>
        </p:nvCxnSpPr>
        <p:spPr>
          <a:xfrm>
            <a:off x="9446567" y="2762950"/>
            <a:ext cx="0" cy="3335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5020C01-DE86-A2BA-54EB-ECC7396F8B86}"/>
              </a:ext>
            </a:extLst>
          </p:cNvPr>
          <p:cNvCxnSpPr>
            <a:cxnSpLocks/>
          </p:cNvCxnSpPr>
          <p:nvPr/>
        </p:nvCxnSpPr>
        <p:spPr>
          <a:xfrm>
            <a:off x="7951693" y="2743706"/>
            <a:ext cx="0" cy="3335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8FB73B8-83EF-2E23-4A8C-A51717C42DF3}"/>
              </a:ext>
            </a:extLst>
          </p:cNvPr>
          <p:cNvCxnSpPr>
            <a:cxnSpLocks/>
          </p:cNvCxnSpPr>
          <p:nvPr/>
        </p:nvCxnSpPr>
        <p:spPr>
          <a:xfrm>
            <a:off x="6568891" y="2756224"/>
            <a:ext cx="0" cy="3335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83BF68D-623D-4F2D-2327-3078A92E69D5}"/>
              </a:ext>
            </a:extLst>
          </p:cNvPr>
          <p:cNvCxnSpPr>
            <a:cxnSpLocks/>
          </p:cNvCxnSpPr>
          <p:nvPr/>
        </p:nvCxnSpPr>
        <p:spPr>
          <a:xfrm>
            <a:off x="5163669" y="2762950"/>
            <a:ext cx="0" cy="3335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18263B3-314B-D04C-A825-0A5452F022C4}"/>
              </a:ext>
            </a:extLst>
          </p:cNvPr>
          <p:cNvCxnSpPr>
            <a:cxnSpLocks/>
          </p:cNvCxnSpPr>
          <p:nvPr/>
        </p:nvCxnSpPr>
        <p:spPr>
          <a:xfrm>
            <a:off x="3818964" y="2771302"/>
            <a:ext cx="0" cy="3335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2ABE207-F475-F903-43EB-822838A3279B}"/>
              </a:ext>
            </a:extLst>
          </p:cNvPr>
          <p:cNvCxnSpPr>
            <a:cxnSpLocks/>
          </p:cNvCxnSpPr>
          <p:nvPr/>
        </p:nvCxnSpPr>
        <p:spPr>
          <a:xfrm>
            <a:off x="2192991" y="2771302"/>
            <a:ext cx="0" cy="3335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Freeform: Shape 55">
            <a:extLst>
              <a:ext uri="{FF2B5EF4-FFF2-40B4-BE49-F238E27FC236}">
                <a16:creationId xmlns:a16="http://schemas.microsoft.com/office/drawing/2014/main" id="{1936520D-2E8A-7C28-B6D3-E4839CC6757C}"/>
              </a:ext>
            </a:extLst>
          </p:cNvPr>
          <p:cNvSpPr/>
          <p:nvPr/>
        </p:nvSpPr>
        <p:spPr>
          <a:xfrm>
            <a:off x="3818966" y="3343835"/>
            <a:ext cx="1237128" cy="268733"/>
          </a:xfrm>
          <a:custGeom>
            <a:avLst/>
            <a:gdLst>
              <a:gd name="connsiteX0" fmla="*/ 0 w 1237129"/>
              <a:gd name="connsiteY0" fmla="*/ 0 h 260901"/>
              <a:gd name="connsiteX1" fmla="*/ 268941 w 1237129"/>
              <a:gd name="connsiteY1" fmla="*/ 8965 h 260901"/>
              <a:gd name="connsiteX2" fmla="*/ 493059 w 1237129"/>
              <a:gd name="connsiteY2" fmla="*/ 26894 h 260901"/>
              <a:gd name="connsiteX3" fmla="*/ 537882 w 1237129"/>
              <a:gd name="connsiteY3" fmla="*/ 35859 h 260901"/>
              <a:gd name="connsiteX4" fmla="*/ 717176 w 1237129"/>
              <a:gd name="connsiteY4" fmla="*/ 62753 h 260901"/>
              <a:gd name="connsiteX5" fmla="*/ 753035 w 1237129"/>
              <a:gd name="connsiteY5" fmla="*/ 80683 h 260901"/>
              <a:gd name="connsiteX6" fmla="*/ 806823 w 1237129"/>
              <a:gd name="connsiteY6" fmla="*/ 98612 h 260901"/>
              <a:gd name="connsiteX7" fmla="*/ 833717 w 1237129"/>
              <a:gd name="connsiteY7" fmla="*/ 107577 h 260901"/>
              <a:gd name="connsiteX8" fmla="*/ 878541 w 1237129"/>
              <a:gd name="connsiteY8" fmla="*/ 116541 h 260901"/>
              <a:gd name="connsiteX9" fmla="*/ 968188 w 1237129"/>
              <a:gd name="connsiteY9" fmla="*/ 170330 h 260901"/>
              <a:gd name="connsiteX10" fmla="*/ 1084729 w 1237129"/>
              <a:gd name="connsiteY10" fmla="*/ 233083 h 260901"/>
              <a:gd name="connsiteX11" fmla="*/ 1147482 w 1237129"/>
              <a:gd name="connsiteY11" fmla="*/ 251012 h 260901"/>
              <a:gd name="connsiteX12" fmla="*/ 1174376 w 1237129"/>
              <a:gd name="connsiteY12" fmla="*/ 259977 h 260901"/>
              <a:gd name="connsiteX13" fmla="*/ 1237129 w 1237129"/>
              <a:gd name="connsiteY13" fmla="*/ 259977 h 26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7129" h="260901">
                <a:moveTo>
                  <a:pt x="0" y="0"/>
                </a:moveTo>
                <a:lnTo>
                  <a:pt x="268941" y="8965"/>
                </a:lnTo>
                <a:cubicBezTo>
                  <a:pt x="336818" y="12050"/>
                  <a:pt x="423936" y="20611"/>
                  <a:pt x="493059" y="26894"/>
                </a:cubicBezTo>
                <a:cubicBezTo>
                  <a:pt x="508000" y="29882"/>
                  <a:pt x="522798" y="33704"/>
                  <a:pt x="537882" y="35859"/>
                </a:cubicBezTo>
                <a:cubicBezTo>
                  <a:pt x="719494" y="61805"/>
                  <a:pt x="627936" y="40445"/>
                  <a:pt x="717176" y="62753"/>
                </a:cubicBezTo>
                <a:cubicBezTo>
                  <a:pt x="729129" y="68730"/>
                  <a:pt x="740627" y="75720"/>
                  <a:pt x="753035" y="80683"/>
                </a:cubicBezTo>
                <a:cubicBezTo>
                  <a:pt x="770582" y="87702"/>
                  <a:pt x="788894" y="92636"/>
                  <a:pt x="806823" y="98612"/>
                </a:cubicBezTo>
                <a:cubicBezTo>
                  <a:pt x="815788" y="101600"/>
                  <a:pt x="824451" y="105724"/>
                  <a:pt x="833717" y="107577"/>
                </a:cubicBezTo>
                <a:lnTo>
                  <a:pt x="878541" y="116541"/>
                </a:lnTo>
                <a:cubicBezTo>
                  <a:pt x="987893" y="189443"/>
                  <a:pt x="885492" y="124387"/>
                  <a:pt x="968188" y="170330"/>
                </a:cubicBezTo>
                <a:cubicBezTo>
                  <a:pt x="1006790" y="191776"/>
                  <a:pt x="1042126" y="218883"/>
                  <a:pt x="1084729" y="233083"/>
                </a:cubicBezTo>
                <a:cubicBezTo>
                  <a:pt x="1149231" y="254582"/>
                  <a:pt x="1068660" y="228491"/>
                  <a:pt x="1147482" y="251012"/>
                </a:cubicBezTo>
                <a:cubicBezTo>
                  <a:pt x="1156568" y="253608"/>
                  <a:pt x="1164973" y="259037"/>
                  <a:pt x="1174376" y="259977"/>
                </a:cubicBezTo>
                <a:cubicBezTo>
                  <a:pt x="1195190" y="262058"/>
                  <a:pt x="1216211" y="259977"/>
                  <a:pt x="1237129" y="259977"/>
                </a:cubicBezTo>
              </a:path>
            </a:pathLst>
          </a:custGeom>
          <a:ln w="38100" cap="flat" cmpd="sng" algn="ctr">
            <a:solidFill>
              <a:srgbClr val="FF0000"/>
            </a:solidFill>
            <a:prstDash val="sysDot"/>
            <a:round/>
            <a:headEnd type="none" w="med" len="med"/>
            <a:tailEnd type="none" w="med" len="med"/>
          </a:ln>
          <a:scene3d>
            <a:camera prst="perspectiveAbove"/>
            <a:lightRig rig="threePt" dir="t"/>
          </a:scene3d>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58" name="Freeform: Shape 57">
            <a:extLst>
              <a:ext uri="{FF2B5EF4-FFF2-40B4-BE49-F238E27FC236}">
                <a16:creationId xmlns:a16="http://schemas.microsoft.com/office/drawing/2014/main" id="{FB48114D-4D15-D330-D590-F5D37E471532}"/>
              </a:ext>
            </a:extLst>
          </p:cNvPr>
          <p:cNvSpPr/>
          <p:nvPr/>
        </p:nvSpPr>
        <p:spPr>
          <a:xfrm>
            <a:off x="5154706" y="3263152"/>
            <a:ext cx="1281949" cy="286853"/>
          </a:xfrm>
          <a:custGeom>
            <a:avLst/>
            <a:gdLst>
              <a:gd name="connsiteX0" fmla="*/ 0 w 1299882"/>
              <a:gd name="connsiteY0" fmla="*/ 0 h 277906"/>
              <a:gd name="connsiteX1" fmla="*/ 44823 w 1299882"/>
              <a:gd name="connsiteY1" fmla="*/ 8965 h 277906"/>
              <a:gd name="connsiteX2" fmla="*/ 188259 w 1299882"/>
              <a:gd name="connsiteY2" fmla="*/ 44823 h 277906"/>
              <a:gd name="connsiteX3" fmla="*/ 277906 w 1299882"/>
              <a:gd name="connsiteY3" fmla="*/ 53788 h 277906"/>
              <a:gd name="connsiteX4" fmla="*/ 349623 w 1299882"/>
              <a:gd name="connsiteY4" fmla="*/ 71718 h 277906"/>
              <a:gd name="connsiteX5" fmla="*/ 412376 w 1299882"/>
              <a:gd name="connsiteY5" fmla="*/ 89647 h 277906"/>
              <a:gd name="connsiteX6" fmla="*/ 439270 w 1299882"/>
              <a:gd name="connsiteY6" fmla="*/ 98612 h 277906"/>
              <a:gd name="connsiteX7" fmla="*/ 466165 w 1299882"/>
              <a:gd name="connsiteY7" fmla="*/ 116541 h 277906"/>
              <a:gd name="connsiteX8" fmla="*/ 519953 w 1299882"/>
              <a:gd name="connsiteY8" fmla="*/ 134471 h 277906"/>
              <a:gd name="connsiteX9" fmla="*/ 564776 w 1299882"/>
              <a:gd name="connsiteY9" fmla="*/ 152400 h 277906"/>
              <a:gd name="connsiteX10" fmla="*/ 636494 w 1299882"/>
              <a:gd name="connsiteY10" fmla="*/ 188259 h 277906"/>
              <a:gd name="connsiteX11" fmla="*/ 699247 w 1299882"/>
              <a:gd name="connsiteY11" fmla="*/ 206188 h 277906"/>
              <a:gd name="connsiteX12" fmla="*/ 779929 w 1299882"/>
              <a:gd name="connsiteY12" fmla="*/ 224118 h 277906"/>
              <a:gd name="connsiteX13" fmla="*/ 815788 w 1299882"/>
              <a:gd name="connsiteY13" fmla="*/ 233082 h 277906"/>
              <a:gd name="connsiteX14" fmla="*/ 923365 w 1299882"/>
              <a:gd name="connsiteY14" fmla="*/ 242047 h 277906"/>
              <a:gd name="connsiteX15" fmla="*/ 1004047 w 1299882"/>
              <a:gd name="connsiteY15" fmla="*/ 251012 h 277906"/>
              <a:gd name="connsiteX16" fmla="*/ 1129553 w 1299882"/>
              <a:gd name="connsiteY16" fmla="*/ 259976 h 277906"/>
              <a:gd name="connsiteX17" fmla="*/ 1290918 w 1299882"/>
              <a:gd name="connsiteY17" fmla="*/ 268941 h 277906"/>
              <a:gd name="connsiteX18" fmla="*/ 1299882 w 1299882"/>
              <a:gd name="connsiteY18" fmla="*/ 277906 h 27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99882" h="277906">
                <a:moveTo>
                  <a:pt x="0" y="0"/>
                </a:moveTo>
                <a:cubicBezTo>
                  <a:pt x="14941" y="2988"/>
                  <a:pt x="30000" y="5436"/>
                  <a:pt x="44823" y="8965"/>
                </a:cubicBezTo>
                <a:cubicBezTo>
                  <a:pt x="92766" y="20380"/>
                  <a:pt x="139862" y="35516"/>
                  <a:pt x="188259" y="44823"/>
                </a:cubicBezTo>
                <a:cubicBezTo>
                  <a:pt x="217750" y="50494"/>
                  <a:pt x="248024" y="50800"/>
                  <a:pt x="277906" y="53788"/>
                </a:cubicBezTo>
                <a:cubicBezTo>
                  <a:pt x="354231" y="69054"/>
                  <a:pt x="294484" y="55176"/>
                  <a:pt x="349623" y="71718"/>
                </a:cubicBezTo>
                <a:cubicBezTo>
                  <a:pt x="370460" y="77969"/>
                  <a:pt x="391539" y="83396"/>
                  <a:pt x="412376" y="89647"/>
                </a:cubicBezTo>
                <a:cubicBezTo>
                  <a:pt x="421427" y="92362"/>
                  <a:pt x="430818" y="94386"/>
                  <a:pt x="439270" y="98612"/>
                </a:cubicBezTo>
                <a:cubicBezTo>
                  <a:pt x="448907" y="103430"/>
                  <a:pt x="456319" y="112165"/>
                  <a:pt x="466165" y="116541"/>
                </a:cubicBezTo>
                <a:cubicBezTo>
                  <a:pt x="483435" y="124217"/>
                  <a:pt x="502405" y="127452"/>
                  <a:pt x="519953" y="134471"/>
                </a:cubicBezTo>
                <a:cubicBezTo>
                  <a:pt x="534894" y="140447"/>
                  <a:pt x="550165" y="145657"/>
                  <a:pt x="564776" y="152400"/>
                </a:cubicBezTo>
                <a:cubicBezTo>
                  <a:pt x="589044" y="163600"/>
                  <a:pt x="610564" y="181777"/>
                  <a:pt x="636494" y="188259"/>
                </a:cubicBezTo>
                <a:cubicBezTo>
                  <a:pt x="748543" y="216269"/>
                  <a:pt x="609261" y="180477"/>
                  <a:pt x="699247" y="206188"/>
                </a:cubicBezTo>
                <a:cubicBezTo>
                  <a:pt x="737499" y="217117"/>
                  <a:pt x="738346" y="214877"/>
                  <a:pt x="779929" y="224118"/>
                </a:cubicBezTo>
                <a:cubicBezTo>
                  <a:pt x="791956" y="226791"/>
                  <a:pt x="803562" y="231554"/>
                  <a:pt x="815788" y="233082"/>
                </a:cubicBezTo>
                <a:cubicBezTo>
                  <a:pt x="851493" y="237545"/>
                  <a:pt x="887544" y="238635"/>
                  <a:pt x="923365" y="242047"/>
                </a:cubicBezTo>
                <a:cubicBezTo>
                  <a:pt x="950303" y="244613"/>
                  <a:pt x="977089" y="248668"/>
                  <a:pt x="1004047" y="251012"/>
                </a:cubicBezTo>
                <a:cubicBezTo>
                  <a:pt x="1045831" y="254645"/>
                  <a:pt x="1087693" y="257360"/>
                  <a:pt x="1129553" y="259976"/>
                </a:cubicBezTo>
                <a:cubicBezTo>
                  <a:pt x="1183319" y="263336"/>
                  <a:pt x="1237343" y="263301"/>
                  <a:pt x="1290918" y="268941"/>
                </a:cubicBezTo>
                <a:cubicBezTo>
                  <a:pt x="1295121" y="269383"/>
                  <a:pt x="1296894" y="274918"/>
                  <a:pt x="1299882" y="277906"/>
                </a:cubicBezTo>
              </a:path>
            </a:pathLst>
          </a:custGeom>
          <a:noFill/>
          <a:ln>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Freeform: Shape 59">
            <a:extLst>
              <a:ext uri="{FF2B5EF4-FFF2-40B4-BE49-F238E27FC236}">
                <a16:creationId xmlns:a16="http://schemas.microsoft.com/office/drawing/2014/main" id="{16697598-616B-AE77-AD6C-D868183571D7}"/>
              </a:ext>
            </a:extLst>
          </p:cNvPr>
          <p:cNvSpPr/>
          <p:nvPr/>
        </p:nvSpPr>
        <p:spPr>
          <a:xfrm>
            <a:off x="2223247" y="3307976"/>
            <a:ext cx="5710518" cy="881890"/>
          </a:xfrm>
          <a:custGeom>
            <a:avLst/>
            <a:gdLst>
              <a:gd name="connsiteX0" fmla="*/ 0 w 5710518"/>
              <a:gd name="connsiteY0" fmla="*/ 0 h 881890"/>
              <a:gd name="connsiteX1" fmla="*/ 134471 w 5710518"/>
              <a:gd name="connsiteY1" fmla="*/ 35859 h 881890"/>
              <a:gd name="connsiteX2" fmla="*/ 340659 w 5710518"/>
              <a:gd name="connsiteY2" fmla="*/ 80683 h 881890"/>
              <a:gd name="connsiteX3" fmla="*/ 430306 w 5710518"/>
              <a:gd name="connsiteY3" fmla="*/ 107577 h 881890"/>
              <a:gd name="connsiteX4" fmla="*/ 502024 w 5710518"/>
              <a:gd name="connsiteY4" fmla="*/ 134471 h 881890"/>
              <a:gd name="connsiteX5" fmla="*/ 582706 w 5710518"/>
              <a:gd name="connsiteY5" fmla="*/ 188259 h 881890"/>
              <a:gd name="connsiteX6" fmla="*/ 645459 w 5710518"/>
              <a:gd name="connsiteY6" fmla="*/ 215153 h 881890"/>
              <a:gd name="connsiteX7" fmla="*/ 690282 w 5710518"/>
              <a:gd name="connsiteY7" fmla="*/ 242048 h 881890"/>
              <a:gd name="connsiteX8" fmla="*/ 726141 w 5710518"/>
              <a:gd name="connsiteY8" fmla="*/ 259977 h 881890"/>
              <a:gd name="connsiteX9" fmla="*/ 753035 w 5710518"/>
              <a:gd name="connsiteY9" fmla="*/ 277906 h 881890"/>
              <a:gd name="connsiteX10" fmla="*/ 788894 w 5710518"/>
              <a:gd name="connsiteY10" fmla="*/ 295836 h 881890"/>
              <a:gd name="connsiteX11" fmla="*/ 842682 w 5710518"/>
              <a:gd name="connsiteY11" fmla="*/ 322730 h 881890"/>
              <a:gd name="connsiteX12" fmla="*/ 977153 w 5710518"/>
              <a:gd name="connsiteY12" fmla="*/ 412377 h 881890"/>
              <a:gd name="connsiteX13" fmla="*/ 1066800 w 5710518"/>
              <a:gd name="connsiteY13" fmla="*/ 457200 h 881890"/>
              <a:gd name="connsiteX14" fmla="*/ 1111624 w 5710518"/>
              <a:gd name="connsiteY14" fmla="*/ 510989 h 881890"/>
              <a:gd name="connsiteX15" fmla="*/ 1147482 w 5710518"/>
              <a:gd name="connsiteY15" fmla="*/ 519953 h 881890"/>
              <a:gd name="connsiteX16" fmla="*/ 1210235 w 5710518"/>
              <a:gd name="connsiteY16" fmla="*/ 546848 h 881890"/>
              <a:gd name="connsiteX17" fmla="*/ 1640541 w 5710518"/>
              <a:gd name="connsiteY17" fmla="*/ 708212 h 881890"/>
              <a:gd name="connsiteX18" fmla="*/ 1954306 w 5710518"/>
              <a:gd name="connsiteY18" fmla="*/ 797859 h 881890"/>
              <a:gd name="connsiteX19" fmla="*/ 2088777 w 5710518"/>
              <a:gd name="connsiteY19" fmla="*/ 815789 h 881890"/>
              <a:gd name="connsiteX20" fmla="*/ 2268071 w 5710518"/>
              <a:gd name="connsiteY20" fmla="*/ 842683 h 881890"/>
              <a:gd name="connsiteX21" fmla="*/ 2707341 w 5710518"/>
              <a:gd name="connsiteY21" fmla="*/ 851648 h 881890"/>
              <a:gd name="connsiteX22" fmla="*/ 2770094 w 5710518"/>
              <a:gd name="connsiteY22" fmla="*/ 869577 h 881890"/>
              <a:gd name="connsiteX23" fmla="*/ 3110753 w 5710518"/>
              <a:gd name="connsiteY23" fmla="*/ 869577 h 881890"/>
              <a:gd name="connsiteX24" fmla="*/ 3155577 w 5710518"/>
              <a:gd name="connsiteY24" fmla="*/ 860612 h 881890"/>
              <a:gd name="connsiteX25" fmla="*/ 3182471 w 5710518"/>
              <a:gd name="connsiteY25" fmla="*/ 851648 h 881890"/>
              <a:gd name="connsiteX26" fmla="*/ 3451412 w 5710518"/>
              <a:gd name="connsiteY26" fmla="*/ 833718 h 881890"/>
              <a:gd name="connsiteX27" fmla="*/ 3926541 w 5710518"/>
              <a:gd name="connsiteY27" fmla="*/ 806824 h 881890"/>
              <a:gd name="connsiteX28" fmla="*/ 4105835 w 5710518"/>
              <a:gd name="connsiteY28" fmla="*/ 797859 h 881890"/>
              <a:gd name="connsiteX29" fmla="*/ 4455459 w 5710518"/>
              <a:gd name="connsiteY29" fmla="*/ 770965 h 881890"/>
              <a:gd name="connsiteX30" fmla="*/ 4849906 w 5710518"/>
              <a:gd name="connsiteY30" fmla="*/ 762000 h 881890"/>
              <a:gd name="connsiteX31" fmla="*/ 4921624 w 5710518"/>
              <a:gd name="connsiteY31" fmla="*/ 753036 h 881890"/>
              <a:gd name="connsiteX32" fmla="*/ 5020235 w 5710518"/>
              <a:gd name="connsiteY32" fmla="*/ 735106 h 881890"/>
              <a:gd name="connsiteX33" fmla="*/ 5172635 w 5710518"/>
              <a:gd name="connsiteY33" fmla="*/ 708212 h 881890"/>
              <a:gd name="connsiteX34" fmla="*/ 5262282 w 5710518"/>
              <a:gd name="connsiteY34" fmla="*/ 681318 h 881890"/>
              <a:gd name="connsiteX35" fmla="*/ 5351929 w 5710518"/>
              <a:gd name="connsiteY35" fmla="*/ 645459 h 881890"/>
              <a:gd name="connsiteX36" fmla="*/ 5387788 w 5710518"/>
              <a:gd name="connsiteY36" fmla="*/ 636495 h 881890"/>
              <a:gd name="connsiteX37" fmla="*/ 5450541 w 5710518"/>
              <a:gd name="connsiteY37" fmla="*/ 618565 h 881890"/>
              <a:gd name="connsiteX38" fmla="*/ 5611906 w 5710518"/>
              <a:gd name="connsiteY38" fmla="*/ 600636 h 881890"/>
              <a:gd name="connsiteX39" fmla="*/ 5647765 w 5710518"/>
              <a:gd name="connsiteY39" fmla="*/ 573742 h 881890"/>
              <a:gd name="connsiteX40" fmla="*/ 5692588 w 5710518"/>
              <a:gd name="connsiteY40" fmla="*/ 555812 h 881890"/>
              <a:gd name="connsiteX41" fmla="*/ 5710518 w 5710518"/>
              <a:gd name="connsiteY41" fmla="*/ 519953 h 881890"/>
              <a:gd name="connsiteX42" fmla="*/ 5674659 w 5710518"/>
              <a:gd name="connsiteY42" fmla="*/ 439271 h 881890"/>
              <a:gd name="connsiteX43" fmla="*/ 5576047 w 5710518"/>
              <a:gd name="connsiteY43" fmla="*/ 394448 h 881890"/>
              <a:gd name="connsiteX44" fmla="*/ 5611906 w 5710518"/>
              <a:gd name="connsiteY44" fmla="*/ 340659 h 881890"/>
              <a:gd name="connsiteX45" fmla="*/ 5647765 w 5710518"/>
              <a:gd name="connsiteY45" fmla="*/ 331695 h 881890"/>
              <a:gd name="connsiteX46" fmla="*/ 5683624 w 5710518"/>
              <a:gd name="connsiteY46" fmla="*/ 313765 h 88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710518" h="881890">
                <a:moveTo>
                  <a:pt x="0" y="0"/>
                </a:moveTo>
                <a:cubicBezTo>
                  <a:pt x="144513" y="28903"/>
                  <a:pt x="-111245" y="-23709"/>
                  <a:pt x="134471" y="35859"/>
                </a:cubicBezTo>
                <a:cubicBezTo>
                  <a:pt x="202826" y="52430"/>
                  <a:pt x="273934" y="58442"/>
                  <a:pt x="340659" y="80683"/>
                </a:cubicBezTo>
                <a:cubicBezTo>
                  <a:pt x="406136" y="102508"/>
                  <a:pt x="376112" y="94028"/>
                  <a:pt x="430306" y="107577"/>
                </a:cubicBezTo>
                <a:cubicBezTo>
                  <a:pt x="499253" y="153541"/>
                  <a:pt x="405092" y="95698"/>
                  <a:pt x="502024" y="134471"/>
                </a:cubicBezTo>
                <a:cubicBezTo>
                  <a:pt x="562075" y="158491"/>
                  <a:pt x="530836" y="159966"/>
                  <a:pt x="582706" y="188259"/>
                </a:cubicBezTo>
                <a:cubicBezTo>
                  <a:pt x="602685" y="199157"/>
                  <a:pt x="625104" y="204975"/>
                  <a:pt x="645459" y="215153"/>
                </a:cubicBezTo>
                <a:cubicBezTo>
                  <a:pt x="661044" y="222945"/>
                  <a:pt x="675051" y="233586"/>
                  <a:pt x="690282" y="242048"/>
                </a:cubicBezTo>
                <a:cubicBezTo>
                  <a:pt x="701964" y="248538"/>
                  <a:pt x="714538" y="253347"/>
                  <a:pt x="726141" y="259977"/>
                </a:cubicBezTo>
                <a:cubicBezTo>
                  <a:pt x="735496" y="265322"/>
                  <a:pt x="743680" y="272561"/>
                  <a:pt x="753035" y="277906"/>
                </a:cubicBezTo>
                <a:cubicBezTo>
                  <a:pt x="764638" y="284536"/>
                  <a:pt x="777291" y="289206"/>
                  <a:pt x="788894" y="295836"/>
                </a:cubicBezTo>
                <a:cubicBezTo>
                  <a:pt x="837552" y="323641"/>
                  <a:pt x="793375" y="306294"/>
                  <a:pt x="842682" y="322730"/>
                </a:cubicBezTo>
                <a:cubicBezTo>
                  <a:pt x="894201" y="361369"/>
                  <a:pt x="906381" y="371936"/>
                  <a:pt x="977153" y="412377"/>
                </a:cubicBezTo>
                <a:cubicBezTo>
                  <a:pt x="1006161" y="428953"/>
                  <a:pt x="1036918" y="442259"/>
                  <a:pt x="1066800" y="457200"/>
                </a:cubicBezTo>
                <a:cubicBezTo>
                  <a:pt x="1068543" y="459524"/>
                  <a:pt x="1100226" y="505290"/>
                  <a:pt x="1111624" y="510989"/>
                </a:cubicBezTo>
                <a:cubicBezTo>
                  <a:pt x="1122644" y="516499"/>
                  <a:pt x="1135903" y="515743"/>
                  <a:pt x="1147482" y="519953"/>
                </a:cubicBezTo>
                <a:cubicBezTo>
                  <a:pt x="1168870" y="527730"/>
                  <a:pt x="1190122" y="536200"/>
                  <a:pt x="1210235" y="546848"/>
                </a:cubicBezTo>
                <a:cubicBezTo>
                  <a:pt x="1465348" y="681909"/>
                  <a:pt x="1050159" y="521777"/>
                  <a:pt x="1640541" y="708212"/>
                </a:cubicBezTo>
                <a:cubicBezTo>
                  <a:pt x="1745611" y="741392"/>
                  <a:pt x="1846025" y="776901"/>
                  <a:pt x="1954306" y="797859"/>
                </a:cubicBezTo>
                <a:cubicBezTo>
                  <a:pt x="1998702" y="806452"/>
                  <a:pt x="2044011" y="809394"/>
                  <a:pt x="2088777" y="815789"/>
                </a:cubicBezTo>
                <a:cubicBezTo>
                  <a:pt x="2148603" y="824336"/>
                  <a:pt x="2207650" y="841450"/>
                  <a:pt x="2268071" y="842683"/>
                </a:cubicBezTo>
                <a:lnTo>
                  <a:pt x="2707341" y="851648"/>
                </a:lnTo>
                <a:cubicBezTo>
                  <a:pt x="2728259" y="857624"/>
                  <a:pt x="2748896" y="864685"/>
                  <a:pt x="2770094" y="869577"/>
                </a:cubicBezTo>
                <a:cubicBezTo>
                  <a:pt x="2882008" y="895403"/>
                  <a:pt x="2996471" y="873148"/>
                  <a:pt x="3110753" y="869577"/>
                </a:cubicBezTo>
                <a:cubicBezTo>
                  <a:pt x="3125694" y="866589"/>
                  <a:pt x="3140795" y="864307"/>
                  <a:pt x="3155577" y="860612"/>
                </a:cubicBezTo>
                <a:cubicBezTo>
                  <a:pt x="3164744" y="858320"/>
                  <a:pt x="3173094" y="852820"/>
                  <a:pt x="3182471" y="851648"/>
                </a:cubicBezTo>
                <a:cubicBezTo>
                  <a:pt x="3228227" y="845929"/>
                  <a:pt x="3418838" y="835634"/>
                  <a:pt x="3451412" y="833718"/>
                </a:cubicBezTo>
                <a:cubicBezTo>
                  <a:pt x="3703092" y="797765"/>
                  <a:pt x="3504972" y="821115"/>
                  <a:pt x="3926541" y="806824"/>
                </a:cubicBezTo>
                <a:cubicBezTo>
                  <a:pt x="3986346" y="804797"/>
                  <a:pt x="4046128" y="801839"/>
                  <a:pt x="4105835" y="797859"/>
                </a:cubicBezTo>
                <a:cubicBezTo>
                  <a:pt x="4309984" y="784249"/>
                  <a:pt x="4084334" y="779400"/>
                  <a:pt x="4455459" y="770965"/>
                </a:cubicBezTo>
                <a:lnTo>
                  <a:pt x="4849906" y="762000"/>
                </a:lnTo>
                <a:lnTo>
                  <a:pt x="4921624" y="753036"/>
                </a:lnTo>
                <a:cubicBezTo>
                  <a:pt x="4983260" y="744231"/>
                  <a:pt x="4963608" y="745402"/>
                  <a:pt x="5020235" y="735106"/>
                </a:cubicBezTo>
                <a:lnTo>
                  <a:pt x="5172635" y="708212"/>
                </a:lnTo>
                <a:cubicBezTo>
                  <a:pt x="5359647" y="633410"/>
                  <a:pt x="5080444" y="741932"/>
                  <a:pt x="5262282" y="681318"/>
                </a:cubicBezTo>
                <a:cubicBezTo>
                  <a:pt x="5292815" y="671140"/>
                  <a:pt x="5320706" y="653264"/>
                  <a:pt x="5351929" y="645459"/>
                </a:cubicBezTo>
                <a:cubicBezTo>
                  <a:pt x="5363882" y="642471"/>
                  <a:pt x="5375901" y="639737"/>
                  <a:pt x="5387788" y="636495"/>
                </a:cubicBezTo>
                <a:cubicBezTo>
                  <a:pt x="5408776" y="630771"/>
                  <a:pt x="5429059" y="622002"/>
                  <a:pt x="5450541" y="618565"/>
                </a:cubicBezTo>
                <a:cubicBezTo>
                  <a:pt x="5503981" y="610015"/>
                  <a:pt x="5558118" y="606612"/>
                  <a:pt x="5611906" y="600636"/>
                </a:cubicBezTo>
                <a:cubicBezTo>
                  <a:pt x="5623859" y="591671"/>
                  <a:pt x="5634704" y="580998"/>
                  <a:pt x="5647765" y="573742"/>
                </a:cubicBezTo>
                <a:cubicBezTo>
                  <a:pt x="5661832" y="565927"/>
                  <a:pt x="5680370" y="566285"/>
                  <a:pt x="5692588" y="555812"/>
                </a:cubicBezTo>
                <a:cubicBezTo>
                  <a:pt x="5702735" y="547115"/>
                  <a:pt x="5704541" y="531906"/>
                  <a:pt x="5710518" y="519953"/>
                </a:cubicBezTo>
                <a:cubicBezTo>
                  <a:pt x="5698565" y="493059"/>
                  <a:pt x="5694621" y="460897"/>
                  <a:pt x="5674659" y="439271"/>
                </a:cubicBezTo>
                <a:cubicBezTo>
                  <a:pt x="5656841" y="419969"/>
                  <a:pt x="5606253" y="404516"/>
                  <a:pt x="5576047" y="394448"/>
                </a:cubicBezTo>
                <a:cubicBezTo>
                  <a:pt x="5584604" y="368776"/>
                  <a:pt x="5584255" y="356459"/>
                  <a:pt x="5611906" y="340659"/>
                </a:cubicBezTo>
                <a:cubicBezTo>
                  <a:pt x="5622604" y="334546"/>
                  <a:pt x="5635812" y="334683"/>
                  <a:pt x="5647765" y="331695"/>
                </a:cubicBezTo>
                <a:cubicBezTo>
                  <a:pt x="5677145" y="312107"/>
                  <a:pt x="5663885" y="313765"/>
                  <a:pt x="5683624" y="313765"/>
                </a:cubicBezTo>
              </a:path>
            </a:pathLst>
          </a:cu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Freeform: Shape 62">
            <a:extLst>
              <a:ext uri="{FF2B5EF4-FFF2-40B4-BE49-F238E27FC236}">
                <a16:creationId xmlns:a16="http://schemas.microsoft.com/office/drawing/2014/main" id="{FAAE8CAE-6968-19F8-DF45-593ED88B12D8}"/>
              </a:ext>
            </a:extLst>
          </p:cNvPr>
          <p:cNvSpPr/>
          <p:nvPr/>
        </p:nvSpPr>
        <p:spPr>
          <a:xfrm>
            <a:off x="2268071" y="3316941"/>
            <a:ext cx="7270376" cy="1084730"/>
          </a:xfrm>
          <a:custGeom>
            <a:avLst/>
            <a:gdLst>
              <a:gd name="connsiteX0" fmla="*/ 0 w 7270376"/>
              <a:gd name="connsiteY0" fmla="*/ 0 h 1084730"/>
              <a:gd name="connsiteX1" fmla="*/ 89647 w 7270376"/>
              <a:gd name="connsiteY1" fmla="*/ 8965 h 1084730"/>
              <a:gd name="connsiteX2" fmla="*/ 152400 w 7270376"/>
              <a:gd name="connsiteY2" fmla="*/ 35859 h 1084730"/>
              <a:gd name="connsiteX3" fmla="*/ 197223 w 7270376"/>
              <a:gd name="connsiteY3" fmla="*/ 44824 h 1084730"/>
              <a:gd name="connsiteX4" fmla="*/ 233082 w 7270376"/>
              <a:gd name="connsiteY4" fmla="*/ 53788 h 1084730"/>
              <a:gd name="connsiteX5" fmla="*/ 304800 w 7270376"/>
              <a:gd name="connsiteY5" fmla="*/ 80683 h 1084730"/>
              <a:gd name="connsiteX6" fmla="*/ 340658 w 7270376"/>
              <a:gd name="connsiteY6" fmla="*/ 98612 h 1084730"/>
              <a:gd name="connsiteX7" fmla="*/ 376517 w 7270376"/>
              <a:gd name="connsiteY7" fmla="*/ 107577 h 1084730"/>
              <a:gd name="connsiteX8" fmla="*/ 430305 w 7270376"/>
              <a:gd name="connsiteY8" fmla="*/ 125506 h 1084730"/>
              <a:gd name="connsiteX9" fmla="*/ 528917 w 7270376"/>
              <a:gd name="connsiteY9" fmla="*/ 188259 h 1084730"/>
              <a:gd name="connsiteX10" fmla="*/ 636494 w 7270376"/>
              <a:gd name="connsiteY10" fmla="*/ 242047 h 1084730"/>
              <a:gd name="connsiteX11" fmla="*/ 699247 w 7270376"/>
              <a:gd name="connsiteY11" fmla="*/ 268941 h 1084730"/>
              <a:gd name="connsiteX12" fmla="*/ 753035 w 7270376"/>
              <a:gd name="connsiteY12" fmla="*/ 304800 h 1084730"/>
              <a:gd name="connsiteX13" fmla="*/ 788894 w 7270376"/>
              <a:gd name="connsiteY13" fmla="*/ 322730 h 1084730"/>
              <a:gd name="connsiteX14" fmla="*/ 842682 w 7270376"/>
              <a:gd name="connsiteY14" fmla="*/ 376518 h 1084730"/>
              <a:gd name="connsiteX15" fmla="*/ 878541 w 7270376"/>
              <a:gd name="connsiteY15" fmla="*/ 412377 h 1084730"/>
              <a:gd name="connsiteX16" fmla="*/ 968188 w 7270376"/>
              <a:gd name="connsiteY16" fmla="*/ 466165 h 1084730"/>
              <a:gd name="connsiteX17" fmla="*/ 1021976 w 7270376"/>
              <a:gd name="connsiteY17" fmla="*/ 519953 h 1084730"/>
              <a:gd name="connsiteX18" fmla="*/ 1165411 w 7270376"/>
              <a:gd name="connsiteY18" fmla="*/ 627530 h 1084730"/>
              <a:gd name="connsiteX19" fmla="*/ 1210235 w 7270376"/>
              <a:gd name="connsiteY19" fmla="*/ 654424 h 1084730"/>
              <a:gd name="connsiteX20" fmla="*/ 1237129 w 7270376"/>
              <a:gd name="connsiteY20" fmla="*/ 681318 h 1084730"/>
              <a:gd name="connsiteX21" fmla="*/ 1290917 w 7270376"/>
              <a:gd name="connsiteY21" fmla="*/ 708212 h 1084730"/>
              <a:gd name="connsiteX22" fmla="*/ 1362635 w 7270376"/>
              <a:gd name="connsiteY22" fmla="*/ 753035 h 1084730"/>
              <a:gd name="connsiteX23" fmla="*/ 1443317 w 7270376"/>
              <a:gd name="connsiteY23" fmla="*/ 797859 h 1084730"/>
              <a:gd name="connsiteX24" fmla="*/ 1515035 w 7270376"/>
              <a:gd name="connsiteY24" fmla="*/ 851647 h 1084730"/>
              <a:gd name="connsiteX25" fmla="*/ 1631576 w 7270376"/>
              <a:gd name="connsiteY25" fmla="*/ 905435 h 1084730"/>
              <a:gd name="connsiteX26" fmla="*/ 1748117 w 7270376"/>
              <a:gd name="connsiteY26" fmla="*/ 941294 h 1084730"/>
              <a:gd name="connsiteX27" fmla="*/ 1855694 w 7270376"/>
              <a:gd name="connsiteY27" fmla="*/ 968188 h 1084730"/>
              <a:gd name="connsiteX28" fmla="*/ 1891553 w 7270376"/>
              <a:gd name="connsiteY28" fmla="*/ 977153 h 1084730"/>
              <a:gd name="connsiteX29" fmla="*/ 1990164 w 7270376"/>
              <a:gd name="connsiteY29" fmla="*/ 995083 h 1084730"/>
              <a:gd name="connsiteX30" fmla="*/ 2061882 w 7270376"/>
              <a:gd name="connsiteY30" fmla="*/ 1013012 h 1084730"/>
              <a:gd name="connsiteX31" fmla="*/ 2124635 w 7270376"/>
              <a:gd name="connsiteY31" fmla="*/ 1030941 h 1084730"/>
              <a:gd name="connsiteX32" fmla="*/ 2196353 w 7270376"/>
              <a:gd name="connsiteY32" fmla="*/ 1039906 h 1084730"/>
              <a:gd name="connsiteX33" fmla="*/ 2321858 w 7270376"/>
              <a:gd name="connsiteY33" fmla="*/ 1066800 h 1084730"/>
              <a:gd name="connsiteX34" fmla="*/ 2743200 w 7270376"/>
              <a:gd name="connsiteY34" fmla="*/ 1084730 h 1084730"/>
              <a:gd name="connsiteX35" fmla="*/ 3370729 w 7270376"/>
              <a:gd name="connsiteY35" fmla="*/ 1075765 h 1084730"/>
              <a:gd name="connsiteX36" fmla="*/ 3397623 w 7270376"/>
              <a:gd name="connsiteY36" fmla="*/ 1066800 h 1084730"/>
              <a:gd name="connsiteX37" fmla="*/ 3451411 w 7270376"/>
              <a:gd name="connsiteY37" fmla="*/ 1057835 h 1084730"/>
              <a:gd name="connsiteX38" fmla="*/ 4096870 w 7270376"/>
              <a:gd name="connsiteY38" fmla="*/ 1048871 h 1084730"/>
              <a:gd name="connsiteX39" fmla="*/ 4213411 w 7270376"/>
              <a:gd name="connsiteY39" fmla="*/ 1039906 h 1084730"/>
              <a:gd name="connsiteX40" fmla="*/ 4509247 w 7270376"/>
              <a:gd name="connsiteY40" fmla="*/ 1021977 h 1084730"/>
              <a:gd name="connsiteX41" fmla="*/ 4679576 w 7270376"/>
              <a:gd name="connsiteY41" fmla="*/ 1004047 h 1084730"/>
              <a:gd name="connsiteX42" fmla="*/ 5342964 w 7270376"/>
              <a:gd name="connsiteY42" fmla="*/ 986118 h 1084730"/>
              <a:gd name="connsiteX43" fmla="*/ 5477435 w 7270376"/>
              <a:gd name="connsiteY43" fmla="*/ 977153 h 1084730"/>
              <a:gd name="connsiteX44" fmla="*/ 5602941 w 7270376"/>
              <a:gd name="connsiteY44" fmla="*/ 959224 h 1084730"/>
              <a:gd name="connsiteX45" fmla="*/ 5701553 w 7270376"/>
              <a:gd name="connsiteY45" fmla="*/ 950259 h 1084730"/>
              <a:gd name="connsiteX46" fmla="*/ 6239435 w 7270376"/>
              <a:gd name="connsiteY46" fmla="*/ 932330 h 1084730"/>
              <a:gd name="connsiteX47" fmla="*/ 6221505 w 7270376"/>
              <a:gd name="connsiteY47" fmla="*/ 887506 h 1084730"/>
              <a:gd name="connsiteX48" fmla="*/ 6248400 w 7270376"/>
              <a:gd name="connsiteY48" fmla="*/ 860612 h 1084730"/>
              <a:gd name="connsiteX49" fmla="*/ 6436658 w 7270376"/>
              <a:gd name="connsiteY49" fmla="*/ 842683 h 1084730"/>
              <a:gd name="connsiteX50" fmla="*/ 6696635 w 7270376"/>
              <a:gd name="connsiteY50" fmla="*/ 815788 h 1084730"/>
              <a:gd name="connsiteX51" fmla="*/ 7010400 w 7270376"/>
              <a:gd name="connsiteY51" fmla="*/ 788894 h 1084730"/>
              <a:gd name="connsiteX52" fmla="*/ 7091082 w 7270376"/>
              <a:gd name="connsiteY52" fmla="*/ 779930 h 1084730"/>
              <a:gd name="connsiteX53" fmla="*/ 7198658 w 7270376"/>
              <a:gd name="connsiteY53" fmla="*/ 762000 h 1084730"/>
              <a:gd name="connsiteX54" fmla="*/ 7234517 w 7270376"/>
              <a:gd name="connsiteY54" fmla="*/ 726141 h 1084730"/>
              <a:gd name="connsiteX55" fmla="*/ 7243482 w 7270376"/>
              <a:gd name="connsiteY55" fmla="*/ 672353 h 1084730"/>
              <a:gd name="connsiteX56" fmla="*/ 7270376 w 7270376"/>
              <a:gd name="connsiteY56" fmla="*/ 600635 h 1084730"/>
              <a:gd name="connsiteX57" fmla="*/ 7234517 w 7270376"/>
              <a:gd name="connsiteY57" fmla="*/ 537883 h 1084730"/>
              <a:gd name="connsiteX58" fmla="*/ 7216588 w 7270376"/>
              <a:gd name="connsiteY58" fmla="*/ 519953 h 1084730"/>
              <a:gd name="connsiteX59" fmla="*/ 7189694 w 7270376"/>
              <a:gd name="connsiteY59" fmla="*/ 484094 h 1084730"/>
              <a:gd name="connsiteX60" fmla="*/ 7162800 w 7270376"/>
              <a:gd name="connsiteY60" fmla="*/ 457200 h 1084730"/>
              <a:gd name="connsiteX61" fmla="*/ 7135905 w 7270376"/>
              <a:gd name="connsiteY61" fmla="*/ 421341 h 1084730"/>
              <a:gd name="connsiteX62" fmla="*/ 7100047 w 7270376"/>
              <a:gd name="connsiteY62" fmla="*/ 358588 h 1084730"/>
              <a:gd name="connsiteX63" fmla="*/ 7109011 w 7270376"/>
              <a:gd name="connsiteY63" fmla="*/ 331694 h 1084730"/>
              <a:gd name="connsiteX64" fmla="*/ 7144870 w 7270376"/>
              <a:gd name="connsiteY64" fmla="*/ 277906 h 108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7270376" h="1084730">
                <a:moveTo>
                  <a:pt x="0" y="0"/>
                </a:moveTo>
                <a:cubicBezTo>
                  <a:pt x="29882" y="2988"/>
                  <a:pt x="59917" y="4718"/>
                  <a:pt x="89647" y="8965"/>
                </a:cubicBezTo>
                <a:cubicBezTo>
                  <a:pt x="167946" y="20151"/>
                  <a:pt x="87280" y="11439"/>
                  <a:pt x="152400" y="35859"/>
                </a:cubicBezTo>
                <a:cubicBezTo>
                  <a:pt x="166667" y="41209"/>
                  <a:pt x="182349" y="41519"/>
                  <a:pt x="197223" y="44824"/>
                </a:cubicBezTo>
                <a:cubicBezTo>
                  <a:pt x="209250" y="47497"/>
                  <a:pt x="221129" y="50800"/>
                  <a:pt x="233082" y="53788"/>
                </a:cubicBezTo>
                <a:cubicBezTo>
                  <a:pt x="288319" y="90614"/>
                  <a:pt x="227258" y="54836"/>
                  <a:pt x="304800" y="80683"/>
                </a:cubicBezTo>
                <a:cubicBezTo>
                  <a:pt x="317478" y="84909"/>
                  <a:pt x="328145" y="93920"/>
                  <a:pt x="340658" y="98612"/>
                </a:cubicBezTo>
                <a:cubicBezTo>
                  <a:pt x="352194" y="102938"/>
                  <a:pt x="364716" y="104037"/>
                  <a:pt x="376517" y="107577"/>
                </a:cubicBezTo>
                <a:cubicBezTo>
                  <a:pt x="394619" y="113008"/>
                  <a:pt x="430305" y="125506"/>
                  <a:pt x="430305" y="125506"/>
                </a:cubicBezTo>
                <a:cubicBezTo>
                  <a:pt x="476099" y="171299"/>
                  <a:pt x="445861" y="146731"/>
                  <a:pt x="528917" y="188259"/>
                </a:cubicBezTo>
                <a:lnTo>
                  <a:pt x="636494" y="242047"/>
                </a:lnTo>
                <a:cubicBezTo>
                  <a:pt x="657412" y="251012"/>
                  <a:pt x="679209" y="258152"/>
                  <a:pt x="699247" y="268941"/>
                </a:cubicBezTo>
                <a:cubicBezTo>
                  <a:pt x="718220" y="279157"/>
                  <a:pt x="734557" y="293713"/>
                  <a:pt x="753035" y="304800"/>
                </a:cubicBezTo>
                <a:cubicBezTo>
                  <a:pt x="764494" y="311676"/>
                  <a:pt x="778459" y="314382"/>
                  <a:pt x="788894" y="322730"/>
                </a:cubicBezTo>
                <a:cubicBezTo>
                  <a:pt x="808694" y="338570"/>
                  <a:pt x="824753" y="358589"/>
                  <a:pt x="842682" y="376518"/>
                </a:cubicBezTo>
                <a:cubicBezTo>
                  <a:pt x="854635" y="388471"/>
                  <a:pt x="863421" y="404817"/>
                  <a:pt x="878541" y="412377"/>
                </a:cubicBezTo>
                <a:cubicBezTo>
                  <a:pt x="913548" y="429880"/>
                  <a:pt x="935732" y="439118"/>
                  <a:pt x="968188" y="466165"/>
                </a:cubicBezTo>
                <a:cubicBezTo>
                  <a:pt x="987667" y="482397"/>
                  <a:pt x="1002352" y="503897"/>
                  <a:pt x="1021976" y="519953"/>
                </a:cubicBezTo>
                <a:cubicBezTo>
                  <a:pt x="1068231" y="557798"/>
                  <a:pt x="1114163" y="596782"/>
                  <a:pt x="1165411" y="627530"/>
                </a:cubicBezTo>
                <a:cubicBezTo>
                  <a:pt x="1180352" y="636495"/>
                  <a:pt x="1196295" y="643969"/>
                  <a:pt x="1210235" y="654424"/>
                </a:cubicBezTo>
                <a:cubicBezTo>
                  <a:pt x="1220377" y="662031"/>
                  <a:pt x="1226580" y="674286"/>
                  <a:pt x="1237129" y="681318"/>
                </a:cubicBezTo>
                <a:cubicBezTo>
                  <a:pt x="1253808" y="692437"/>
                  <a:pt x="1273512" y="698267"/>
                  <a:pt x="1290917" y="708212"/>
                </a:cubicBezTo>
                <a:cubicBezTo>
                  <a:pt x="1315394" y="722199"/>
                  <a:pt x="1338336" y="738742"/>
                  <a:pt x="1362635" y="753035"/>
                </a:cubicBezTo>
                <a:cubicBezTo>
                  <a:pt x="1389153" y="768634"/>
                  <a:pt x="1417487" y="781145"/>
                  <a:pt x="1443317" y="797859"/>
                </a:cubicBezTo>
                <a:cubicBezTo>
                  <a:pt x="1468405" y="814093"/>
                  <a:pt x="1490171" y="835071"/>
                  <a:pt x="1515035" y="851647"/>
                </a:cubicBezTo>
                <a:cubicBezTo>
                  <a:pt x="1571581" y="889344"/>
                  <a:pt x="1572674" y="885801"/>
                  <a:pt x="1631576" y="905435"/>
                </a:cubicBezTo>
                <a:cubicBezTo>
                  <a:pt x="1697999" y="949719"/>
                  <a:pt x="1607816" y="894525"/>
                  <a:pt x="1748117" y="941294"/>
                </a:cubicBezTo>
                <a:cubicBezTo>
                  <a:pt x="1837979" y="971249"/>
                  <a:pt x="1765153" y="950080"/>
                  <a:pt x="1855694" y="968188"/>
                </a:cubicBezTo>
                <a:cubicBezTo>
                  <a:pt x="1867776" y="970604"/>
                  <a:pt x="1879471" y="974737"/>
                  <a:pt x="1891553" y="977153"/>
                </a:cubicBezTo>
                <a:cubicBezTo>
                  <a:pt x="1924313" y="983705"/>
                  <a:pt x="1957471" y="988200"/>
                  <a:pt x="1990164" y="995083"/>
                </a:cubicBezTo>
                <a:cubicBezTo>
                  <a:pt x="2014277" y="1000159"/>
                  <a:pt x="2038072" y="1006663"/>
                  <a:pt x="2061882" y="1013012"/>
                </a:cubicBezTo>
                <a:cubicBezTo>
                  <a:pt x="2082902" y="1018617"/>
                  <a:pt x="2103303" y="1026675"/>
                  <a:pt x="2124635" y="1030941"/>
                </a:cubicBezTo>
                <a:cubicBezTo>
                  <a:pt x="2148259" y="1035666"/>
                  <a:pt x="2172447" y="1036918"/>
                  <a:pt x="2196353" y="1039906"/>
                </a:cubicBezTo>
                <a:cubicBezTo>
                  <a:pt x="2230805" y="1048519"/>
                  <a:pt x="2284260" y="1063908"/>
                  <a:pt x="2321858" y="1066800"/>
                </a:cubicBezTo>
                <a:cubicBezTo>
                  <a:pt x="2406335" y="1073298"/>
                  <a:pt x="2678084" y="1082318"/>
                  <a:pt x="2743200" y="1084730"/>
                </a:cubicBezTo>
                <a:lnTo>
                  <a:pt x="3370729" y="1075765"/>
                </a:lnTo>
                <a:cubicBezTo>
                  <a:pt x="3380175" y="1075506"/>
                  <a:pt x="3388398" y="1068850"/>
                  <a:pt x="3397623" y="1066800"/>
                </a:cubicBezTo>
                <a:cubicBezTo>
                  <a:pt x="3415367" y="1062857"/>
                  <a:pt x="3433240" y="1058301"/>
                  <a:pt x="3451411" y="1057835"/>
                </a:cubicBezTo>
                <a:cubicBezTo>
                  <a:pt x="3666514" y="1052320"/>
                  <a:pt x="3881717" y="1051859"/>
                  <a:pt x="4096870" y="1048871"/>
                </a:cubicBezTo>
                <a:lnTo>
                  <a:pt x="4213411" y="1039906"/>
                </a:lnTo>
                <a:lnTo>
                  <a:pt x="4509247" y="1021977"/>
                </a:lnTo>
                <a:cubicBezTo>
                  <a:pt x="4566169" y="1017598"/>
                  <a:pt x="4622631" y="1008114"/>
                  <a:pt x="4679576" y="1004047"/>
                </a:cubicBezTo>
                <a:cubicBezTo>
                  <a:pt x="4844676" y="992254"/>
                  <a:pt x="5245445" y="988030"/>
                  <a:pt x="5342964" y="986118"/>
                </a:cubicBezTo>
                <a:cubicBezTo>
                  <a:pt x="5387788" y="983130"/>
                  <a:pt x="5432681" y="981045"/>
                  <a:pt x="5477435" y="977153"/>
                </a:cubicBezTo>
                <a:cubicBezTo>
                  <a:pt x="5620085" y="964748"/>
                  <a:pt x="5485480" y="973043"/>
                  <a:pt x="5602941" y="959224"/>
                </a:cubicBezTo>
                <a:cubicBezTo>
                  <a:pt x="5635721" y="955368"/>
                  <a:pt x="5668576" y="951652"/>
                  <a:pt x="5701553" y="950259"/>
                </a:cubicBezTo>
                <a:lnTo>
                  <a:pt x="6239435" y="932330"/>
                </a:lnTo>
                <a:cubicBezTo>
                  <a:pt x="6282292" y="803758"/>
                  <a:pt x="6221505" y="1014951"/>
                  <a:pt x="6221505" y="887506"/>
                </a:cubicBezTo>
                <a:cubicBezTo>
                  <a:pt x="6221505" y="874828"/>
                  <a:pt x="6235988" y="863198"/>
                  <a:pt x="6248400" y="860612"/>
                </a:cubicBezTo>
                <a:cubicBezTo>
                  <a:pt x="6310112" y="847756"/>
                  <a:pt x="6374007" y="849644"/>
                  <a:pt x="6436658" y="842683"/>
                </a:cubicBezTo>
                <a:cubicBezTo>
                  <a:pt x="6711307" y="812166"/>
                  <a:pt x="6434569" y="834508"/>
                  <a:pt x="6696635" y="815788"/>
                </a:cubicBezTo>
                <a:cubicBezTo>
                  <a:pt x="6873429" y="780430"/>
                  <a:pt x="6721894" y="805865"/>
                  <a:pt x="7010400" y="788894"/>
                </a:cubicBezTo>
                <a:cubicBezTo>
                  <a:pt x="7037413" y="787305"/>
                  <a:pt x="7064231" y="783286"/>
                  <a:pt x="7091082" y="779930"/>
                </a:cubicBezTo>
                <a:cubicBezTo>
                  <a:pt x="7150382" y="772518"/>
                  <a:pt x="7146482" y="772436"/>
                  <a:pt x="7198658" y="762000"/>
                </a:cubicBezTo>
                <a:cubicBezTo>
                  <a:pt x="7210611" y="750047"/>
                  <a:pt x="7226957" y="741260"/>
                  <a:pt x="7234517" y="726141"/>
                </a:cubicBezTo>
                <a:cubicBezTo>
                  <a:pt x="7242646" y="709883"/>
                  <a:pt x="7238488" y="689830"/>
                  <a:pt x="7243482" y="672353"/>
                </a:cubicBezTo>
                <a:cubicBezTo>
                  <a:pt x="7250496" y="647804"/>
                  <a:pt x="7261411" y="624541"/>
                  <a:pt x="7270376" y="600635"/>
                </a:cubicBezTo>
                <a:cubicBezTo>
                  <a:pt x="7258104" y="576090"/>
                  <a:pt x="7251414" y="559005"/>
                  <a:pt x="7234517" y="537883"/>
                </a:cubicBezTo>
                <a:cubicBezTo>
                  <a:pt x="7229237" y="531283"/>
                  <a:pt x="7221999" y="526446"/>
                  <a:pt x="7216588" y="519953"/>
                </a:cubicBezTo>
                <a:cubicBezTo>
                  <a:pt x="7207023" y="508475"/>
                  <a:pt x="7199418" y="495438"/>
                  <a:pt x="7189694" y="484094"/>
                </a:cubicBezTo>
                <a:cubicBezTo>
                  <a:pt x="7181443" y="474468"/>
                  <a:pt x="7171051" y="466826"/>
                  <a:pt x="7162800" y="457200"/>
                </a:cubicBezTo>
                <a:cubicBezTo>
                  <a:pt x="7153076" y="445856"/>
                  <a:pt x="7143161" y="434402"/>
                  <a:pt x="7135905" y="421341"/>
                </a:cubicBezTo>
                <a:cubicBezTo>
                  <a:pt x="7096399" y="350232"/>
                  <a:pt x="7139039" y="397582"/>
                  <a:pt x="7100047" y="358588"/>
                </a:cubicBezTo>
                <a:cubicBezTo>
                  <a:pt x="7103035" y="349623"/>
                  <a:pt x="7103519" y="339383"/>
                  <a:pt x="7109011" y="331694"/>
                </a:cubicBezTo>
                <a:cubicBezTo>
                  <a:pt x="7149096" y="275574"/>
                  <a:pt x="7144870" y="318408"/>
                  <a:pt x="7144870" y="277906"/>
                </a:cubicBezTo>
              </a:path>
            </a:pathLst>
          </a:cu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8" name="Freeform: Shape 67">
            <a:extLst>
              <a:ext uri="{FF2B5EF4-FFF2-40B4-BE49-F238E27FC236}">
                <a16:creationId xmlns:a16="http://schemas.microsoft.com/office/drawing/2014/main" id="{19C960CE-D6C6-FC9F-C26B-64C7435D8E58}"/>
              </a:ext>
            </a:extLst>
          </p:cNvPr>
          <p:cNvSpPr/>
          <p:nvPr/>
        </p:nvSpPr>
        <p:spPr>
          <a:xfrm>
            <a:off x="2241176" y="3325906"/>
            <a:ext cx="8785963" cy="1931890"/>
          </a:xfrm>
          <a:custGeom>
            <a:avLst/>
            <a:gdLst>
              <a:gd name="connsiteX0" fmla="*/ 0 w 8785963"/>
              <a:gd name="connsiteY0" fmla="*/ 0 h 1963270"/>
              <a:gd name="connsiteX1" fmla="*/ 44824 w 8785963"/>
              <a:gd name="connsiteY1" fmla="*/ 26894 h 1963270"/>
              <a:gd name="connsiteX2" fmla="*/ 71718 w 8785963"/>
              <a:gd name="connsiteY2" fmla="*/ 44823 h 1963270"/>
              <a:gd name="connsiteX3" fmla="*/ 107577 w 8785963"/>
              <a:gd name="connsiteY3" fmla="*/ 53788 h 1963270"/>
              <a:gd name="connsiteX4" fmla="*/ 134471 w 8785963"/>
              <a:gd name="connsiteY4" fmla="*/ 71718 h 1963270"/>
              <a:gd name="connsiteX5" fmla="*/ 197224 w 8785963"/>
              <a:gd name="connsiteY5" fmla="*/ 107576 h 1963270"/>
              <a:gd name="connsiteX6" fmla="*/ 268942 w 8785963"/>
              <a:gd name="connsiteY6" fmla="*/ 170329 h 1963270"/>
              <a:gd name="connsiteX7" fmla="*/ 295836 w 8785963"/>
              <a:gd name="connsiteY7" fmla="*/ 206188 h 1963270"/>
              <a:gd name="connsiteX8" fmla="*/ 349624 w 8785963"/>
              <a:gd name="connsiteY8" fmla="*/ 242047 h 1963270"/>
              <a:gd name="connsiteX9" fmla="*/ 421342 w 8785963"/>
              <a:gd name="connsiteY9" fmla="*/ 322729 h 1963270"/>
              <a:gd name="connsiteX10" fmla="*/ 466165 w 8785963"/>
              <a:gd name="connsiteY10" fmla="*/ 358588 h 1963270"/>
              <a:gd name="connsiteX11" fmla="*/ 493059 w 8785963"/>
              <a:gd name="connsiteY11" fmla="*/ 376518 h 1963270"/>
              <a:gd name="connsiteX12" fmla="*/ 510989 w 8785963"/>
              <a:gd name="connsiteY12" fmla="*/ 394447 h 1963270"/>
              <a:gd name="connsiteX13" fmla="*/ 546848 w 8785963"/>
              <a:gd name="connsiteY13" fmla="*/ 403412 h 1963270"/>
              <a:gd name="connsiteX14" fmla="*/ 573742 w 8785963"/>
              <a:gd name="connsiteY14" fmla="*/ 430306 h 1963270"/>
              <a:gd name="connsiteX15" fmla="*/ 618565 w 8785963"/>
              <a:gd name="connsiteY15" fmla="*/ 457200 h 1963270"/>
              <a:gd name="connsiteX16" fmla="*/ 645459 w 8785963"/>
              <a:gd name="connsiteY16" fmla="*/ 475129 h 1963270"/>
              <a:gd name="connsiteX17" fmla="*/ 690283 w 8785963"/>
              <a:gd name="connsiteY17" fmla="*/ 519953 h 1963270"/>
              <a:gd name="connsiteX18" fmla="*/ 717177 w 8785963"/>
              <a:gd name="connsiteY18" fmla="*/ 546847 h 1963270"/>
              <a:gd name="connsiteX19" fmla="*/ 762000 w 8785963"/>
              <a:gd name="connsiteY19" fmla="*/ 573741 h 1963270"/>
              <a:gd name="connsiteX20" fmla="*/ 797859 w 8785963"/>
              <a:gd name="connsiteY20" fmla="*/ 609600 h 1963270"/>
              <a:gd name="connsiteX21" fmla="*/ 833718 w 8785963"/>
              <a:gd name="connsiteY21" fmla="*/ 663388 h 1963270"/>
              <a:gd name="connsiteX22" fmla="*/ 860612 w 8785963"/>
              <a:gd name="connsiteY22" fmla="*/ 672353 h 1963270"/>
              <a:gd name="connsiteX23" fmla="*/ 869577 w 8785963"/>
              <a:gd name="connsiteY23" fmla="*/ 699247 h 1963270"/>
              <a:gd name="connsiteX24" fmla="*/ 932330 w 8785963"/>
              <a:gd name="connsiteY24" fmla="*/ 735106 h 1963270"/>
              <a:gd name="connsiteX25" fmla="*/ 986118 w 8785963"/>
              <a:gd name="connsiteY25" fmla="*/ 770965 h 1963270"/>
              <a:gd name="connsiteX26" fmla="*/ 1030942 w 8785963"/>
              <a:gd name="connsiteY26" fmla="*/ 815788 h 1963270"/>
              <a:gd name="connsiteX27" fmla="*/ 1156448 w 8785963"/>
              <a:gd name="connsiteY27" fmla="*/ 887506 h 1963270"/>
              <a:gd name="connsiteX28" fmla="*/ 1192306 w 8785963"/>
              <a:gd name="connsiteY28" fmla="*/ 905435 h 1963270"/>
              <a:gd name="connsiteX29" fmla="*/ 1246095 w 8785963"/>
              <a:gd name="connsiteY29" fmla="*/ 923365 h 1963270"/>
              <a:gd name="connsiteX30" fmla="*/ 1299883 w 8785963"/>
              <a:gd name="connsiteY30" fmla="*/ 941294 h 1963270"/>
              <a:gd name="connsiteX31" fmla="*/ 1380565 w 8785963"/>
              <a:gd name="connsiteY31" fmla="*/ 986118 h 1963270"/>
              <a:gd name="connsiteX32" fmla="*/ 1398495 w 8785963"/>
              <a:gd name="connsiteY32" fmla="*/ 1004047 h 1963270"/>
              <a:gd name="connsiteX33" fmla="*/ 1497106 w 8785963"/>
              <a:gd name="connsiteY33" fmla="*/ 1057835 h 1963270"/>
              <a:gd name="connsiteX34" fmla="*/ 1541930 w 8785963"/>
              <a:gd name="connsiteY34" fmla="*/ 1075765 h 1963270"/>
              <a:gd name="connsiteX35" fmla="*/ 1586753 w 8785963"/>
              <a:gd name="connsiteY35" fmla="*/ 1084729 h 1963270"/>
              <a:gd name="connsiteX36" fmla="*/ 1649506 w 8785963"/>
              <a:gd name="connsiteY36" fmla="*/ 1111623 h 1963270"/>
              <a:gd name="connsiteX37" fmla="*/ 1739153 w 8785963"/>
              <a:gd name="connsiteY37" fmla="*/ 1156447 h 1963270"/>
              <a:gd name="connsiteX38" fmla="*/ 1855695 w 8785963"/>
              <a:gd name="connsiteY38" fmla="*/ 1174376 h 1963270"/>
              <a:gd name="connsiteX39" fmla="*/ 1909483 w 8785963"/>
              <a:gd name="connsiteY39" fmla="*/ 1192306 h 1963270"/>
              <a:gd name="connsiteX40" fmla="*/ 2097742 w 8785963"/>
              <a:gd name="connsiteY40" fmla="*/ 1210235 h 1963270"/>
              <a:gd name="connsiteX41" fmla="*/ 2133600 w 8785963"/>
              <a:gd name="connsiteY41" fmla="*/ 1290918 h 1963270"/>
              <a:gd name="connsiteX42" fmla="*/ 2160495 w 8785963"/>
              <a:gd name="connsiteY42" fmla="*/ 1371600 h 1963270"/>
              <a:gd name="connsiteX43" fmla="*/ 2178424 w 8785963"/>
              <a:gd name="connsiteY43" fmla="*/ 1452282 h 1963270"/>
              <a:gd name="connsiteX44" fmla="*/ 2196353 w 8785963"/>
              <a:gd name="connsiteY44" fmla="*/ 1524000 h 1963270"/>
              <a:gd name="connsiteX45" fmla="*/ 2214283 w 8785963"/>
              <a:gd name="connsiteY45" fmla="*/ 1667435 h 1963270"/>
              <a:gd name="connsiteX46" fmla="*/ 2250142 w 8785963"/>
              <a:gd name="connsiteY46" fmla="*/ 1864659 h 1963270"/>
              <a:gd name="connsiteX47" fmla="*/ 2312895 w 8785963"/>
              <a:gd name="connsiteY47" fmla="*/ 1918447 h 1963270"/>
              <a:gd name="connsiteX48" fmla="*/ 2384612 w 8785963"/>
              <a:gd name="connsiteY48" fmla="*/ 1963270 h 1963270"/>
              <a:gd name="connsiteX49" fmla="*/ 2949389 w 8785963"/>
              <a:gd name="connsiteY49" fmla="*/ 1801906 h 1963270"/>
              <a:gd name="connsiteX50" fmla="*/ 3065930 w 8785963"/>
              <a:gd name="connsiteY50" fmla="*/ 1783976 h 1963270"/>
              <a:gd name="connsiteX51" fmla="*/ 3146612 w 8785963"/>
              <a:gd name="connsiteY51" fmla="*/ 1766047 h 1963270"/>
              <a:gd name="connsiteX52" fmla="*/ 4007224 w 8785963"/>
              <a:gd name="connsiteY52" fmla="*/ 1757082 h 1963270"/>
              <a:gd name="connsiteX53" fmla="*/ 4267200 w 8785963"/>
              <a:gd name="connsiteY53" fmla="*/ 1748118 h 1963270"/>
              <a:gd name="connsiteX54" fmla="*/ 5871883 w 8785963"/>
              <a:gd name="connsiteY54" fmla="*/ 1721223 h 1963270"/>
              <a:gd name="connsiteX55" fmla="*/ 6060142 w 8785963"/>
              <a:gd name="connsiteY55" fmla="*/ 1712259 h 1963270"/>
              <a:gd name="connsiteX56" fmla="*/ 6382871 w 8785963"/>
              <a:gd name="connsiteY56" fmla="*/ 1685365 h 1963270"/>
              <a:gd name="connsiteX57" fmla="*/ 6705600 w 8785963"/>
              <a:gd name="connsiteY57" fmla="*/ 1667435 h 1963270"/>
              <a:gd name="connsiteX58" fmla="*/ 6831106 w 8785963"/>
              <a:gd name="connsiteY58" fmla="*/ 1658470 h 1963270"/>
              <a:gd name="connsiteX59" fmla="*/ 7216589 w 8785963"/>
              <a:gd name="connsiteY59" fmla="*/ 1640541 h 1963270"/>
              <a:gd name="connsiteX60" fmla="*/ 7279342 w 8785963"/>
              <a:gd name="connsiteY60" fmla="*/ 1631576 h 1963270"/>
              <a:gd name="connsiteX61" fmla="*/ 7530353 w 8785963"/>
              <a:gd name="connsiteY61" fmla="*/ 1613647 h 1963270"/>
              <a:gd name="connsiteX62" fmla="*/ 7664824 w 8785963"/>
              <a:gd name="connsiteY62" fmla="*/ 1497106 h 1963270"/>
              <a:gd name="connsiteX63" fmla="*/ 7736542 w 8785963"/>
              <a:gd name="connsiteY63" fmla="*/ 1452282 h 1963270"/>
              <a:gd name="connsiteX64" fmla="*/ 7790330 w 8785963"/>
              <a:gd name="connsiteY64" fmla="*/ 1407459 h 1963270"/>
              <a:gd name="connsiteX65" fmla="*/ 7960659 w 8785963"/>
              <a:gd name="connsiteY65" fmla="*/ 1362635 h 1963270"/>
              <a:gd name="connsiteX66" fmla="*/ 8130989 w 8785963"/>
              <a:gd name="connsiteY66" fmla="*/ 1317812 h 1963270"/>
              <a:gd name="connsiteX67" fmla="*/ 8184777 w 8785963"/>
              <a:gd name="connsiteY67" fmla="*/ 1299882 h 1963270"/>
              <a:gd name="connsiteX68" fmla="*/ 8301318 w 8785963"/>
              <a:gd name="connsiteY68" fmla="*/ 1272988 h 1963270"/>
              <a:gd name="connsiteX69" fmla="*/ 8373036 w 8785963"/>
              <a:gd name="connsiteY69" fmla="*/ 1201270 h 1963270"/>
              <a:gd name="connsiteX70" fmla="*/ 8426824 w 8785963"/>
              <a:gd name="connsiteY70" fmla="*/ 1183341 h 1963270"/>
              <a:gd name="connsiteX71" fmla="*/ 8489577 w 8785963"/>
              <a:gd name="connsiteY71" fmla="*/ 1165412 h 1963270"/>
              <a:gd name="connsiteX72" fmla="*/ 8534400 w 8785963"/>
              <a:gd name="connsiteY72" fmla="*/ 1147482 h 1963270"/>
              <a:gd name="connsiteX73" fmla="*/ 8588189 w 8785963"/>
              <a:gd name="connsiteY73" fmla="*/ 1048870 h 1963270"/>
              <a:gd name="connsiteX74" fmla="*/ 8624048 w 8785963"/>
              <a:gd name="connsiteY74" fmla="*/ 1021976 h 1963270"/>
              <a:gd name="connsiteX75" fmla="*/ 8767483 w 8785963"/>
              <a:gd name="connsiteY75" fmla="*/ 995082 h 1963270"/>
              <a:gd name="connsiteX76" fmla="*/ 8785412 w 8785963"/>
              <a:gd name="connsiteY76" fmla="*/ 959223 h 1963270"/>
              <a:gd name="connsiteX77" fmla="*/ 8749553 w 8785963"/>
              <a:gd name="connsiteY77" fmla="*/ 932329 h 1963270"/>
              <a:gd name="connsiteX78" fmla="*/ 8731624 w 8785963"/>
              <a:gd name="connsiteY78" fmla="*/ 905435 h 1963270"/>
              <a:gd name="connsiteX79" fmla="*/ 8686800 w 8785963"/>
              <a:gd name="connsiteY79" fmla="*/ 851647 h 1963270"/>
              <a:gd name="connsiteX80" fmla="*/ 8668871 w 8785963"/>
              <a:gd name="connsiteY80" fmla="*/ 824753 h 1963270"/>
              <a:gd name="connsiteX81" fmla="*/ 8633012 w 8785963"/>
              <a:gd name="connsiteY81" fmla="*/ 779929 h 1963270"/>
              <a:gd name="connsiteX82" fmla="*/ 8606118 w 8785963"/>
              <a:gd name="connsiteY82" fmla="*/ 717176 h 1963270"/>
              <a:gd name="connsiteX83" fmla="*/ 8597153 w 8785963"/>
              <a:gd name="connsiteY83" fmla="*/ 475129 h 1963270"/>
              <a:gd name="connsiteX84" fmla="*/ 8588189 w 8785963"/>
              <a:gd name="connsiteY84" fmla="*/ 439270 h 1963270"/>
              <a:gd name="connsiteX85" fmla="*/ 8579224 w 8785963"/>
              <a:gd name="connsiteY85" fmla="*/ 385482 h 1963270"/>
              <a:gd name="connsiteX86" fmla="*/ 8570259 w 8785963"/>
              <a:gd name="connsiteY86" fmla="*/ 358588 h 1963270"/>
              <a:gd name="connsiteX87" fmla="*/ 8561295 w 8785963"/>
              <a:gd name="connsiteY87" fmla="*/ 313765 h 1963270"/>
              <a:gd name="connsiteX88" fmla="*/ 8579224 w 8785963"/>
              <a:gd name="connsiteY88" fmla="*/ 277906 h 1963270"/>
              <a:gd name="connsiteX89" fmla="*/ 8597153 w 8785963"/>
              <a:gd name="connsiteY89" fmla="*/ 259976 h 1963270"/>
              <a:gd name="connsiteX90" fmla="*/ 8606118 w 8785963"/>
              <a:gd name="connsiteY90" fmla="*/ 233082 h 1963270"/>
              <a:gd name="connsiteX91" fmla="*/ 8606118 w 8785963"/>
              <a:gd name="connsiteY91" fmla="*/ 242047 h 1963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8785963" h="1963270">
                <a:moveTo>
                  <a:pt x="0" y="0"/>
                </a:moveTo>
                <a:cubicBezTo>
                  <a:pt x="14941" y="8965"/>
                  <a:pt x="30048" y="17659"/>
                  <a:pt x="44824" y="26894"/>
                </a:cubicBezTo>
                <a:cubicBezTo>
                  <a:pt x="53960" y="32604"/>
                  <a:pt x="61815" y="40579"/>
                  <a:pt x="71718" y="44823"/>
                </a:cubicBezTo>
                <a:cubicBezTo>
                  <a:pt x="83043" y="49676"/>
                  <a:pt x="95624" y="50800"/>
                  <a:pt x="107577" y="53788"/>
                </a:cubicBezTo>
                <a:cubicBezTo>
                  <a:pt x="116542" y="59765"/>
                  <a:pt x="125116" y="66372"/>
                  <a:pt x="134471" y="71718"/>
                </a:cubicBezTo>
                <a:cubicBezTo>
                  <a:pt x="158314" y="85343"/>
                  <a:pt x="176667" y="89589"/>
                  <a:pt x="197224" y="107576"/>
                </a:cubicBezTo>
                <a:cubicBezTo>
                  <a:pt x="281131" y="180995"/>
                  <a:pt x="208423" y="129984"/>
                  <a:pt x="268942" y="170329"/>
                </a:cubicBezTo>
                <a:cubicBezTo>
                  <a:pt x="277907" y="182282"/>
                  <a:pt x="284669" y="196262"/>
                  <a:pt x="295836" y="206188"/>
                </a:cubicBezTo>
                <a:cubicBezTo>
                  <a:pt x="311941" y="220504"/>
                  <a:pt x="349624" y="242047"/>
                  <a:pt x="349624" y="242047"/>
                </a:cubicBezTo>
                <a:cubicBezTo>
                  <a:pt x="374511" y="275230"/>
                  <a:pt x="386720" y="295031"/>
                  <a:pt x="421342" y="322729"/>
                </a:cubicBezTo>
                <a:cubicBezTo>
                  <a:pt x="436283" y="334682"/>
                  <a:pt x="450858" y="347107"/>
                  <a:pt x="466165" y="358588"/>
                </a:cubicBezTo>
                <a:cubicBezTo>
                  <a:pt x="474784" y="365053"/>
                  <a:pt x="484646" y="369787"/>
                  <a:pt x="493059" y="376518"/>
                </a:cubicBezTo>
                <a:cubicBezTo>
                  <a:pt x="499659" y="381798"/>
                  <a:pt x="503429" y="390667"/>
                  <a:pt x="510989" y="394447"/>
                </a:cubicBezTo>
                <a:cubicBezTo>
                  <a:pt x="522009" y="399957"/>
                  <a:pt x="534895" y="400424"/>
                  <a:pt x="546848" y="403412"/>
                </a:cubicBezTo>
                <a:cubicBezTo>
                  <a:pt x="555813" y="412377"/>
                  <a:pt x="563600" y="422699"/>
                  <a:pt x="573742" y="430306"/>
                </a:cubicBezTo>
                <a:cubicBezTo>
                  <a:pt x="587681" y="440760"/>
                  <a:pt x="603789" y="447965"/>
                  <a:pt x="618565" y="457200"/>
                </a:cubicBezTo>
                <a:cubicBezTo>
                  <a:pt x="627701" y="462910"/>
                  <a:pt x="636494" y="469153"/>
                  <a:pt x="645459" y="475129"/>
                </a:cubicBezTo>
                <a:cubicBezTo>
                  <a:pt x="678331" y="524435"/>
                  <a:pt x="645459" y="482599"/>
                  <a:pt x="690283" y="519953"/>
                </a:cubicBezTo>
                <a:cubicBezTo>
                  <a:pt x="700022" y="528069"/>
                  <a:pt x="707035" y="539240"/>
                  <a:pt x="717177" y="546847"/>
                </a:cubicBezTo>
                <a:cubicBezTo>
                  <a:pt x="731116" y="557301"/>
                  <a:pt x="748246" y="563044"/>
                  <a:pt x="762000" y="573741"/>
                </a:cubicBezTo>
                <a:cubicBezTo>
                  <a:pt x="775343" y="584119"/>
                  <a:pt x="787299" y="596400"/>
                  <a:pt x="797859" y="609600"/>
                </a:cubicBezTo>
                <a:cubicBezTo>
                  <a:pt x="811320" y="626426"/>
                  <a:pt x="813275" y="656574"/>
                  <a:pt x="833718" y="663388"/>
                </a:cubicBezTo>
                <a:lnTo>
                  <a:pt x="860612" y="672353"/>
                </a:lnTo>
                <a:cubicBezTo>
                  <a:pt x="863600" y="681318"/>
                  <a:pt x="863527" y="691988"/>
                  <a:pt x="869577" y="699247"/>
                </a:cubicBezTo>
                <a:cubicBezTo>
                  <a:pt x="905069" y="741837"/>
                  <a:pt x="896275" y="715075"/>
                  <a:pt x="932330" y="735106"/>
                </a:cubicBezTo>
                <a:cubicBezTo>
                  <a:pt x="951167" y="745571"/>
                  <a:pt x="970881" y="755728"/>
                  <a:pt x="986118" y="770965"/>
                </a:cubicBezTo>
                <a:cubicBezTo>
                  <a:pt x="1001059" y="785906"/>
                  <a:pt x="1014588" y="802408"/>
                  <a:pt x="1030942" y="815788"/>
                </a:cubicBezTo>
                <a:cubicBezTo>
                  <a:pt x="1070768" y="848372"/>
                  <a:pt x="1110359" y="864461"/>
                  <a:pt x="1156448" y="887506"/>
                </a:cubicBezTo>
                <a:cubicBezTo>
                  <a:pt x="1168401" y="893482"/>
                  <a:pt x="1179628" y="901209"/>
                  <a:pt x="1192306" y="905435"/>
                </a:cubicBezTo>
                <a:lnTo>
                  <a:pt x="1246095" y="923365"/>
                </a:lnTo>
                <a:cubicBezTo>
                  <a:pt x="1264024" y="929341"/>
                  <a:pt x="1284158" y="930811"/>
                  <a:pt x="1299883" y="941294"/>
                </a:cubicBezTo>
                <a:cubicBezTo>
                  <a:pt x="1361534" y="982395"/>
                  <a:pt x="1333228" y="970339"/>
                  <a:pt x="1380565" y="986118"/>
                </a:cubicBezTo>
                <a:cubicBezTo>
                  <a:pt x="1386542" y="992094"/>
                  <a:pt x="1391895" y="998767"/>
                  <a:pt x="1398495" y="1004047"/>
                </a:cubicBezTo>
                <a:cubicBezTo>
                  <a:pt x="1423051" y="1023691"/>
                  <a:pt x="1476719" y="1049680"/>
                  <a:pt x="1497106" y="1057835"/>
                </a:cubicBezTo>
                <a:cubicBezTo>
                  <a:pt x="1512047" y="1063812"/>
                  <a:pt x="1526516" y="1071141"/>
                  <a:pt x="1541930" y="1075765"/>
                </a:cubicBezTo>
                <a:cubicBezTo>
                  <a:pt x="1556524" y="1080143"/>
                  <a:pt x="1571812" y="1081741"/>
                  <a:pt x="1586753" y="1084729"/>
                </a:cubicBezTo>
                <a:cubicBezTo>
                  <a:pt x="1654277" y="1129745"/>
                  <a:pt x="1568459" y="1076888"/>
                  <a:pt x="1649506" y="1111623"/>
                </a:cubicBezTo>
                <a:cubicBezTo>
                  <a:pt x="1680214" y="1124784"/>
                  <a:pt x="1706392" y="1149895"/>
                  <a:pt x="1739153" y="1156447"/>
                </a:cubicBezTo>
                <a:cubicBezTo>
                  <a:pt x="1807601" y="1170137"/>
                  <a:pt x="1768857" y="1163522"/>
                  <a:pt x="1855695" y="1174376"/>
                </a:cubicBezTo>
                <a:cubicBezTo>
                  <a:pt x="1873624" y="1180353"/>
                  <a:pt x="1890774" y="1189633"/>
                  <a:pt x="1909483" y="1192306"/>
                </a:cubicBezTo>
                <a:cubicBezTo>
                  <a:pt x="2013756" y="1207201"/>
                  <a:pt x="1951160" y="1199765"/>
                  <a:pt x="2097742" y="1210235"/>
                </a:cubicBezTo>
                <a:cubicBezTo>
                  <a:pt x="2147031" y="1243096"/>
                  <a:pt x="2113672" y="1211205"/>
                  <a:pt x="2133600" y="1290918"/>
                </a:cubicBezTo>
                <a:cubicBezTo>
                  <a:pt x="2140476" y="1318420"/>
                  <a:pt x="2152907" y="1344285"/>
                  <a:pt x="2160495" y="1371600"/>
                </a:cubicBezTo>
                <a:cubicBezTo>
                  <a:pt x="2167869" y="1398145"/>
                  <a:pt x="2172114" y="1425464"/>
                  <a:pt x="2178424" y="1452282"/>
                </a:cubicBezTo>
                <a:cubicBezTo>
                  <a:pt x="2184068" y="1476269"/>
                  <a:pt x="2191520" y="1499837"/>
                  <a:pt x="2196353" y="1524000"/>
                </a:cubicBezTo>
                <a:cubicBezTo>
                  <a:pt x="2201816" y="1551314"/>
                  <a:pt x="2212370" y="1645441"/>
                  <a:pt x="2214283" y="1667435"/>
                </a:cubicBezTo>
                <a:cubicBezTo>
                  <a:pt x="2219161" y="1723533"/>
                  <a:pt x="2212116" y="1811423"/>
                  <a:pt x="2250142" y="1864659"/>
                </a:cubicBezTo>
                <a:cubicBezTo>
                  <a:pt x="2266155" y="1887077"/>
                  <a:pt x="2292510" y="1899915"/>
                  <a:pt x="2312895" y="1918447"/>
                </a:cubicBezTo>
                <a:cubicBezTo>
                  <a:pt x="2363614" y="1964555"/>
                  <a:pt x="2327872" y="1949086"/>
                  <a:pt x="2384612" y="1963270"/>
                </a:cubicBezTo>
                <a:cubicBezTo>
                  <a:pt x="2585631" y="1901848"/>
                  <a:pt x="2747705" y="1847285"/>
                  <a:pt x="2949389" y="1801906"/>
                </a:cubicBezTo>
                <a:cubicBezTo>
                  <a:pt x="2987734" y="1793278"/>
                  <a:pt x="3027260" y="1791007"/>
                  <a:pt x="3065930" y="1783976"/>
                </a:cubicBezTo>
                <a:cubicBezTo>
                  <a:pt x="3093036" y="1779048"/>
                  <a:pt x="3119073" y="1766834"/>
                  <a:pt x="3146612" y="1766047"/>
                </a:cubicBezTo>
                <a:cubicBezTo>
                  <a:pt x="3433381" y="1757854"/>
                  <a:pt x="3720353" y="1760070"/>
                  <a:pt x="4007224" y="1757082"/>
                </a:cubicBezTo>
                <a:lnTo>
                  <a:pt x="4267200" y="1748118"/>
                </a:lnTo>
                <a:lnTo>
                  <a:pt x="5871883" y="1721223"/>
                </a:lnTo>
                <a:cubicBezTo>
                  <a:pt x="5934668" y="1719020"/>
                  <a:pt x="5997389" y="1715247"/>
                  <a:pt x="6060142" y="1712259"/>
                </a:cubicBezTo>
                <a:cubicBezTo>
                  <a:pt x="6208170" y="1691111"/>
                  <a:pt x="6104760" y="1704327"/>
                  <a:pt x="6382871" y="1685365"/>
                </a:cubicBezTo>
                <a:cubicBezTo>
                  <a:pt x="6696857" y="1663957"/>
                  <a:pt x="6309086" y="1690094"/>
                  <a:pt x="6705600" y="1667435"/>
                </a:cubicBezTo>
                <a:cubicBezTo>
                  <a:pt x="6747474" y="1665042"/>
                  <a:pt x="6789222" y="1660674"/>
                  <a:pt x="6831106" y="1658470"/>
                </a:cubicBezTo>
                <a:lnTo>
                  <a:pt x="7216589" y="1640541"/>
                </a:lnTo>
                <a:cubicBezTo>
                  <a:pt x="7237507" y="1637553"/>
                  <a:pt x="7258289" y="1633381"/>
                  <a:pt x="7279342" y="1631576"/>
                </a:cubicBezTo>
                <a:cubicBezTo>
                  <a:pt x="7362919" y="1624412"/>
                  <a:pt x="7451150" y="1641276"/>
                  <a:pt x="7530353" y="1613647"/>
                </a:cubicBezTo>
                <a:cubicBezTo>
                  <a:pt x="7586358" y="1594110"/>
                  <a:pt x="7614525" y="1528543"/>
                  <a:pt x="7664824" y="1497106"/>
                </a:cubicBezTo>
                <a:cubicBezTo>
                  <a:pt x="7688730" y="1482165"/>
                  <a:pt x="7713602" y="1468668"/>
                  <a:pt x="7736542" y="1452282"/>
                </a:cubicBezTo>
                <a:cubicBezTo>
                  <a:pt x="7755533" y="1438717"/>
                  <a:pt x="7769047" y="1417036"/>
                  <a:pt x="7790330" y="1407459"/>
                </a:cubicBezTo>
                <a:cubicBezTo>
                  <a:pt x="7933604" y="1342986"/>
                  <a:pt x="7872080" y="1388688"/>
                  <a:pt x="7960659" y="1362635"/>
                </a:cubicBezTo>
                <a:cubicBezTo>
                  <a:pt x="8121363" y="1315369"/>
                  <a:pt x="8012324" y="1334763"/>
                  <a:pt x="8130989" y="1317812"/>
                </a:cubicBezTo>
                <a:cubicBezTo>
                  <a:pt x="8148918" y="1311835"/>
                  <a:pt x="8166500" y="1304692"/>
                  <a:pt x="8184777" y="1299882"/>
                </a:cubicBezTo>
                <a:cubicBezTo>
                  <a:pt x="8223332" y="1289736"/>
                  <a:pt x="8266002" y="1291487"/>
                  <a:pt x="8301318" y="1272988"/>
                </a:cubicBezTo>
                <a:cubicBezTo>
                  <a:pt x="8331266" y="1257301"/>
                  <a:pt x="8340963" y="1211961"/>
                  <a:pt x="8373036" y="1201270"/>
                </a:cubicBezTo>
                <a:cubicBezTo>
                  <a:pt x="8390965" y="1195294"/>
                  <a:pt x="8408761" y="1188899"/>
                  <a:pt x="8426824" y="1183341"/>
                </a:cubicBezTo>
                <a:cubicBezTo>
                  <a:pt x="8447617" y="1176943"/>
                  <a:pt x="8468939" y="1172291"/>
                  <a:pt x="8489577" y="1165412"/>
                </a:cubicBezTo>
                <a:cubicBezTo>
                  <a:pt x="8504843" y="1160323"/>
                  <a:pt x="8519459" y="1153459"/>
                  <a:pt x="8534400" y="1147482"/>
                </a:cubicBezTo>
                <a:cubicBezTo>
                  <a:pt x="8551739" y="1107026"/>
                  <a:pt x="8557778" y="1079281"/>
                  <a:pt x="8588189" y="1048870"/>
                </a:cubicBezTo>
                <a:cubicBezTo>
                  <a:pt x="8598754" y="1038305"/>
                  <a:pt x="8609737" y="1026269"/>
                  <a:pt x="8624048" y="1021976"/>
                </a:cubicBezTo>
                <a:cubicBezTo>
                  <a:pt x="8670641" y="1007998"/>
                  <a:pt x="8719671" y="1004047"/>
                  <a:pt x="8767483" y="995082"/>
                </a:cubicBezTo>
                <a:cubicBezTo>
                  <a:pt x="8773459" y="983129"/>
                  <a:pt x="8789083" y="972073"/>
                  <a:pt x="8785412" y="959223"/>
                </a:cubicBezTo>
                <a:cubicBezTo>
                  <a:pt x="8781307" y="944857"/>
                  <a:pt x="8760118" y="942894"/>
                  <a:pt x="8749553" y="932329"/>
                </a:cubicBezTo>
                <a:cubicBezTo>
                  <a:pt x="8741935" y="924711"/>
                  <a:pt x="8738239" y="913940"/>
                  <a:pt x="8731624" y="905435"/>
                </a:cubicBezTo>
                <a:cubicBezTo>
                  <a:pt x="8717295" y="887012"/>
                  <a:pt x="8701129" y="870070"/>
                  <a:pt x="8686800" y="851647"/>
                </a:cubicBezTo>
                <a:cubicBezTo>
                  <a:pt x="8680185" y="843142"/>
                  <a:pt x="8675335" y="833372"/>
                  <a:pt x="8668871" y="824753"/>
                </a:cubicBezTo>
                <a:cubicBezTo>
                  <a:pt x="8657391" y="809446"/>
                  <a:pt x="8643626" y="795850"/>
                  <a:pt x="8633012" y="779929"/>
                </a:cubicBezTo>
                <a:cubicBezTo>
                  <a:pt x="8618243" y="757776"/>
                  <a:pt x="8614086" y="741080"/>
                  <a:pt x="8606118" y="717176"/>
                </a:cubicBezTo>
                <a:cubicBezTo>
                  <a:pt x="8603130" y="636494"/>
                  <a:pt x="8602351" y="555699"/>
                  <a:pt x="8597153" y="475129"/>
                </a:cubicBezTo>
                <a:cubicBezTo>
                  <a:pt x="8596360" y="462834"/>
                  <a:pt x="8590605" y="451352"/>
                  <a:pt x="8588189" y="439270"/>
                </a:cubicBezTo>
                <a:cubicBezTo>
                  <a:pt x="8584624" y="421446"/>
                  <a:pt x="8583167" y="403226"/>
                  <a:pt x="8579224" y="385482"/>
                </a:cubicBezTo>
                <a:cubicBezTo>
                  <a:pt x="8577174" y="376257"/>
                  <a:pt x="8572551" y="367755"/>
                  <a:pt x="8570259" y="358588"/>
                </a:cubicBezTo>
                <a:cubicBezTo>
                  <a:pt x="8566564" y="343806"/>
                  <a:pt x="8564283" y="328706"/>
                  <a:pt x="8561295" y="313765"/>
                </a:cubicBezTo>
                <a:cubicBezTo>
                  <a:pt x="8567271" y="301812"/>
                  <a:pt x="8571811" y="289025"/>
                  <a:pt x="8579224" y="277906"/>
                </a:cubicBezTo>
                <a:cubicBezTo>
                  <a:pt x="8583912" y="270873"/>
                  <a:pt x="8592805" y="267224"/>
                  <a:pt x="8597153" y="259976"/>
                </a:cubicBezTo>
                <a:cubicBezTo>
                  <a:pt x="8602015" y="251873"/>
                  <a:pt x="8601892" y="241534"/>
                  <a:pt x="8606118" y="233082"/>
                </a:cubicBezTo>
                <a:cubicBezTo>
                  <a:pt x="8607454" y="230409"/>
                  <a:pt x="8606118" y="239059"/>
                  <a:pt x="8606118" y="242047"/>
                </a:cubicBezTo>
              </a:path>
            </a:pathLst>
          </a:cu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9" name="Freeform: Shape 68">
            <a:extLst>
              <a:ext uri="{FF2B5EF4-FFF2-40B4-BE49-F238E27FC236}">
                <a16:creationId xmlns:a16="http://schemas.microsoft.com/office/drawing/2014/main" id="{65B2E105-B15C-BD95-8905-215573B819D6}"/>
              </a:ext>
            </a:extLst>
          </p:cNvPr>
          <p:cNvSpPr/>
          <p:nvPr/>
        </p:nvSpPr>
        <p:spPr>
          <a:xfrm>
            <a:off x="2211673" y="3281082"/>
            <a:ext cx="2853386" cy="708212"/>
          </a:xfrm>
          <a:custGeom>
            <a:avLst/>
            <a:gdLst>
              <a:gd name="connsiteX0" fmla="*/ 2853386 w 2853386"/>
              <a:gd name="connsiteY0" fmla="*/ 0 h 708212"/>
              <a:gd name="connsiteX1" fmla="*/ 2808562 w 2853386"/>
              <a:gd name="connsiteY1" fmla="*/ 17930 h 708212"/>
              <a:gd name="connsiteX2" fmla="*/ 2772703 w 2853386"/>
              <a:gd name="connsiteY2" fmla="*/ 53789 h 708212"/>
              <a:gd name="connsiteX3" fmla="*/ 2745809 w 2853386"/>
              <a:gd name="connsiteY3" fmla="*/ 71718 h 708212"/>
              <a:gd name="connsiteX4" fmla="*/ 2700986 w 2853386"/>
              <a:gd name="connsiteY4" fmla="*/ 116542 h 708212"/>
              <a:gd name="connsiteX5" fmla="*/ 2674092 w 2853386"/>
              <a:gd name="connsiteY5" fmla="*/ 143436 h 708212"/>
              <a:gd name="connsiteX6" fmla="*/ 2611339 w 2853386"/>
              <a:gd name="connsiteY6" fmla="*/ 179294 h 708212"/>
              <a:gd name="connsiteX7" fmla="*/ 2593409 w 2853386"/>
              <a:gd name="connsiteY7" fmla="*/ 197224 h 708212"/>
              <a:gd name="connsiteX8" fmla="*/ 2530656 w 2853386"/>
              <a:gd name="connsiteY8" fmla="*/ 242047 h 708212"/>
              <a:gd name="connsiteX9" fmla="*/ 2449974 w 2853386"/>
              <a:gd name="connsiteY9" fmla="*/ 295836 h 708212"/>
              <a:gd name="connsiteX10" fmla="*/ 2369292 w 2853386"/>
              <a:gd name="connsiteY10" fmla="*/ 340659 h 708212"/>
              <a:gd name="connsiteX11" fmla="*/ 2342398 w 2853386"/>
              <a:gd name="connsiteY11" fmla="*/ 367553 h 708212"/>
              <a:gd name="connsiteX12" fmla="*/ 2297574 w 2853386"/>
              <a:gd name="connsiteY12" fmla="*/ 385483 h 708212"/>
              <a:gd name="connsiteX13" fmla="*/ 2252751 w 2853386"/>
              <a:gd name="connsiteY13" fmla="*/ 412377 h 708212"/>
              <a:gd name="connsiteX14" fmla="*/ 2181033 w 2853386"/>
              <a:gd name="connsiteY14" fmla="*/ 466165 h 708212"/>
              <a:gd name="connsiteX15" fmla="*/ 2127245 w 2853386"/>
              <a:gd name="connsiteY15" fmla="*/ 502024 h 708212"/>
              <a:gd name="connsiteX16" fmla="*/ 2073456 w 2853386"/>
              <a:gd name="connsiteY16" fmla="*/ 519953 h 708212"/>
              <a:gd name="connsiteX17" fmla="*/ 2019668 w 2853386"/>
              <a:gd name="connsiteY17" fmla="*/ 555812 h 708212"/>
              <a:gd name="connsiteX18" fmla="*/ 1965880 w 2853386"/>
              <a:gd name="connsiteY18" fmla="*/ 591671 h 708212"/>
              <a:gd name="connsiteX19" fmla="*/ 1938986 w 2853386"/>
              <a:gd name="connsiteY19" fmla="*/ 600636 h 708212"/>
              <a:gd name="connsiteX20" fmla="*/ 1912092 w 2853386"/>
              <a:gd name="connsiteY20" fmla="*/ 618565 h 708212"/>
              <a:gd name="connsiteX21" fmla="*/ 1885198 w 2853386"/>
              <a:gd name="connsiteY21" fmla="*/ 627530 h 708212"/>
              <a:gd name="connsiteX22" fmla="*/ 1840374 w 2853386"/>
              <a:gd name="connsiteY22" fmla="*/ 645459 h 708212"/>
              <a:gd name="connsiteX23" fmla="*/ 1804515 w 2853386"/>
              <a:gd name="connsiteY23" fmla="*/ 654424 h 708212"/>
              <a:gd name="connsiteX24" fmla="*/ 1723833 w 2853386"/>
              <a:gd name="connsiteY24" fmla="*/ 672353 h 708212"/>
              <a:gd name="connsiteX25" fmla="*/ 1696939 w 2853386"/>
              <a:gd name="connsiteY25" fmla="*/ 681318 h 708212"/>
              <a:gd name="connsiteX26" fmla="*/ 1598327 w 2853386"/>
              <a:gd name="connsiteY26" fmla="*/ 699247 h 708212"/>
              <a:gd name="connsiteX27" fmla="*/ 1562468 w 2853386"/>
              <a:gd name="connsiteY27" fmla="*/ 708212 h 708212"/>
              <a:gd name="connsiteX28" fmla="*/ 1311456 w 2853386"/>
              <a:gd name="connsiteY28" fmla="*/ 699247 h 708212"/>
              <a:gd name="connsiteX29" fmla="*/ 1212845 w 2853386"/>
              <a:gd name="connsiteY29" fmla="*/ 681318 h 708212"/>
              <a:gd name="connsiteX30" fmla="*/ 1024586 w 2853386"/>
              <a:gd name="connsiteY30" fmla="*/ 663389 h 708212"/>
              <a:gd name="connsiteX31" fmla="*/ 925974 w 2853386"/>
              <a:gd name="connsiteY31" fmla="*/ 636494 h 708212"/>
              <a:gd name="connsiteX32" fmla="*/ 863221 w 2853386"/>
              <a:gd name="connsiteY32" fmla="*/ 627530 h 708212"/>
              <a:gd name="connsiteX33" fmla="*/ 836327 w 2853386"/>
              <a:gd name="connsiteY33" fmla="*/ 618565 h 708212"/>
              <a:gd name="connsiteX34" fmla="*/ 764609 w 2853386"/>
              <a:gd name="connsiteY34" fmla="*/ 600636 h 708212"/>
              <a:gd name="connsiteX35" fmla="*/ 692892 w 2853386"/>
              <a:gd name="connsiteY35" fmla="*/ 573742 h 708212"/>
              <a:gd name="connsiteX36" fmla="*/ 594280 w 2853386"/>
              <a:gd name="connsiteY36" fmla="*/ 537883 h 708212"/>
              <a:gd name="connsiteX37" fmla="*/ 540492 w 2853386"/>
              <a:gd name="connsiteY37" fmla="*/ 519953 h 708212"/>
              <a:gd name="connsiteX38" fmla="*/ 450845 w 2853386"/>
              <a:gd name="connsiteY38" fmla="*/ 484094 h 708212"/>
              <a:gd name="connsiteX39" fmla="*/ 414986 w 2853386"/>
              <a:gd name="connsiteY39" fmla="*/ 466165 h 708212"/>
              <a:gd name="connsiteX40" fmla="*/ 361198 w 2853386"/>
              <a:gd name="connsiteY40" fmla="*/ 448236 h 708212"/>
              <a:gd name="connsiteX41" fmla="*/ 298445 w 2853386"/>
              <a:gd name="connsiteY41" fmla="*/ 403412 h 708212"/>
              <a:gd name="connsiteX42" fmla="*/ 280515 w 2853386"/>
              <a:gd name="connsiteY42" fmla="*/ 376518 h 708212"/>
              <a:gd name="connsiteX43" fmla="*/ 253621 w 2853386"/>
              <a:gd name="connsiteY43" fmla="*/ 358589 h 708212"/>
              <a:gd name="connsiteX44" fmla="*/ 217762 w 2853386"/>
              <a:gd name="connsiteY44" fmla="*/ 322730 h 708212"/>
              <a:gd name="connsiteX45" fmla="*/ 128115 w 2853386"/>
              <a:gd name="connsiteY45" fmla="*/ 295836 h 708212"/>
              <a:gd name="connsiteX46" fmla="*/ 20539 w 2853386"/>
              <a:gd name="connsiteY46" fmla="*/ 304800 h 708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853386" h="708212">
                <a:moveTo>
                  <a:pt x="2853386" y="0"/>
                </a:moveTo>
                <a:cubicBezTo>
                  <a:pt x="2838445" y="5977"/>
                  <a:pt x="2821952" y="9004"/>
                  <a:pt x="2808562" y="17930"/>
                </a:cubicBezTo>
                <a:cubicBezTo>
                  <a:pt x="2794497" y="27307"/>
                  <a:pt x="2785538" y="42788"/>
                  <a:pt x="2772703" y="53789"/>
                </a:cubicBezTo>
                <a:cubicBezTo>
                  <a:pt x="2764523" y="60801"/>
                  <a:pt x="2753917" y="64623"/>
                  <a:pt x="2745809" y="71718"/>
                </a:cubicBezTo>
                <a:cubicBezTo>
                  <a:pt x="2729907" y="85632"/>
                  <a:pt x="2715927" y="101601"/>
                  <a:pt x="2700986" y="116542"/>
                </a:cubicBezTo>
                <a:cubicBezTo>
                  <a:pt x="2692021" y="125507"/>
                  <a:pt x="2684641" y="136404"/>
                  <a:pt x="2674092" y="143436"/>
                </a:cubicBezTo>
                <a:cubicBezTo>
                  <a:pt x="2636079" y="168778"/>
                  <a:pt x="2656835" y="156547"/>
                  <a:pt x="2611339" y="179294"/>
                </a:cubicBezTo>
                <a:cubicBezTo>
                  <a:pt x="2605362" y="185271"/>
                  <a:pt x="2599902" y="191813"/>
                  <a:pt x="2593409" y="197224"/>
                </a:cubicBezTo>
                <a:cubicBezTo>
                  <a:pt x="2558231" y="226540"/>
                  <a:pt x="2563277" y="218746"/>
                  <a:pt x="2530656" y="242047"/>
                </a:cubicBezTo>
                <a:cubicBezTo>
                  <a:pt x="2434961" y="310401"/>
                  <a:pt x="2561136" y="225098"/>
                  <a:pt x="2449974" y="295836"/>
                </a:cubicBezTo>
                <a:cubicBezTo>
                  <a:pt x="2382158" y="338991"/>
                  <a:pt x="2419332" y="323978"/>
                  <a:pt x="2369292" y="340659"/>
                </a:cubicBezTo>
                <a:cubicBezTo>
                  <a:pt x="2360327" y="349624"/>
                  <a:pt x="2353149" y="360834"/>
                  <a:pt x="2342398" y="367553"/>
                </a:cubicBezTo>
                <a:cubicBezTo>
                  <a:pt x="2328752" y="376082"/>
                  <a:pt x="2311967" y="378286"/>
                  <a:pt x="2297574" y="385483"/>
                </a:cubicBezTo>
                <a:cubicBezTo>
                  <a:pt x="2281989" y="393275"/>
                  <a:pt x="2267077" y="402459"/>
                  <a:pt x="2252751" y="412377"/>
                </a:cubicBezTo>
                <a:cubicBezTo>
                  <a:pt x="2228182" y="429386"/>
                  <a:pt x="2205897" y="449589"/>
                  <a:pt x="2181033" y="466165"/>
                </a:cubicBezTo>
                <a:cubicBezTo>
                  <a:pt x="2163104" y="478118"/>
                  <a:pt x="2147688" y="495210"/>
                  <a:pt x="2127245" y="502024"/>
                </a:cubicBezTo>
                <a:lnTo>
                  <a:pt x="2073456" y="519953"/>
                </a:lnTo>
                <a:cubicBezTo>
                  <a:pt x="2013771" y="579638"/>
                  <a:pt x="2078050" y="523377"/>
                  <a:pt x="2019668" y="555812"/>
                </a:cubicBezTo>
                <a:cubicBezTo>
                  <a:pt x="2000831" y="566277"/>
                  <a:pt x="1986323" y="584857"/>
                  <a:pt x="1965880" y="591671"/>
                </a:cubicBezTo>
                <a:cubicBezTo>
                  <a:pt x="1956915" y="594659"/>
                  <a:pt x="1947438" y="596410"/>
                  <a:pt x="1938986" y="600636"/>
                </a:cubicBezTo>
                <a:cubicBezTo>
                  <a:pt x="1929349" y="605454"/>
                  <a:pt x="1921729" y="613747"/>
                  <a:pt x="1912092" y="618565"/>
                </a:cubicBezTo>
                <a:cubicBezTo>
                  <a:pt x="1903640" y="622791"/>
                  <a:pt x="1894046" y="624212"/>
                  <a:pt x="1885198" y="627530"/>
                </a:cubicBezTo>
                <a:cubicBezTo>
                  <a:pt x="1870130" y="633180"/>
                  <a:pt x="1855640" y="640370"/>
                  <a:pt x="1840374" y="645459"/>
                </a:cubicBezTo>
                <a:cubicBezTo>
                  <a:pt x="1828685" y="649355"/>
                  <a:pt x="1816362" y="651039"/>
                  <a:pt x="1804515" y="654424"/>
                </a:cubicBezTo>
                <a:cubicBezTo>
                  <a:pt x="1742724" y="672079"/>
                  <a:pt x="1820898" y="656177"/>
                  <a:pt x="1723833" y="672353"/>
                </a:cubicBezTo>
                <a:cubicBezTo>
                  <a:pt x="1714868" y="675341"/>
                  <a:pt x="1706106" y="679026"/>
                  <a:pt x="1696939" y="681318"/>
                </a:cubicBezTo>
                <a:cubicBezTo>
                  <a:pt x="1658468" y="690936"/>
                  <a:pt x="1638305" y="691252"/>
                  <a:pt x="1598327" y="699247"/>
                </a:cubicBezTo>
                <a:cubicBezTo>
                  <a:pt x="1586245" y="701663"/>
                  <a:pt x="1574421" y="705224"/>
                  <a:pt x="1562468" y="708212"/>
                </a:cubicBezTo>
                <a:lnTo>
                  <a:pt x="1311456" y="699247"/>
                </a:lnTo>
                <a:cubicBezTo>
                  <a:pt x="1090786" y="686988"/>
                  <a:pt x="1317341" y="698734"/>
                  <a:pt x="1212845" y="681318"/>
                </a:cubicBezTo>
                <a:cubicBezTo>
                  <a:pt x="1174022" y="674847"/>
                  <a:pt x="1055909" y="665999"/>
                  <a:pt x="1024586" y="663389"/>
                </a:cubicBezTo>
                <a:cubicBezTo>
                  <a:pt x="1015995" y="660934"/>
                  <a:pt x="945554" y="640054"/>
                  <a:pt x="925974" y="636494"/>
                </a:cubicBezTo>
                <a:cubicBezTo>
                  <a:pt x="905185" y="632714"/>
                  <a:pt x="884139" y="630518"/>
                  <a:pt x="863221" y="627530"/>
                </a:cubicBezTo>
                <a:cubicBezTo>
                  <a:pt x="854256" y="624542"/>
                  <a:pt x="845444" y="621051"/>
                  <a:pt x="836327" y="618565"/>
                </a:cubicBezTo>
                <a:cubicBezTo>
                  <a:pt x="812554" y="612081"/>
                  <a:pt x="764609" y="600636"/>
                  <a:pt x="764609" y="600636"/>
                </a:cubicBezTo>
                <a:cubicBezTo>
                  <a:pt x="717806" y="569433"/>
                  <a:pt x="758507" y="591637"/>
                  <a:pt x="692892" y="573742"/>
                </a:cubicBezTo>
                <a:cubicBezTo>
                  <a:pt x="640585" y="559476"/>
                  <a:pt x="642391" y="555378"/>
                  <a:pt x="594280" y="537883"/>
                </a:cubicBezTo>
                <a:cubicBezTo>
                  <a:pt x="576519" y="531424"/>
                  <a:pt x="558039" y="526972"/>
                  <a:pt x="540492" y="519953"/>
                </a:cubicBezTo>
                <a:cubicBezTo>
                  <a:pt x="510610" y="508000"/>
                  <a:pt x="479632" y="498487"/>
                  <a:pt x="450845" y="484094"/>
                </a:cubicBezTo>
                <a:cubicBezTo>
                  <a:pt x="438892" y="478118"/>
                  <a:pt x="427394" y="471128"/>
                  <a:pt x="414986" y="466165"/>
                </a:cubicBezTo>
                <a:cubicBezTo>
                  <a:pt x="397439" y="459146"/>
                  <a:pt x="361198" y="448236"/>
                  <a:pt x="361198" y="448236"/>
                </a:cubicBezTo>
                <a:cubicBezTo>
                  <a:pt x="345926" y="438055"/>
                  <a:pt x="309566" y="414533"/>
                  <a:pt x="298445" y="403412"/>
                </a:cubicBezTo>
                <a:cubicBezTo>
                  <a:pt x="290826" y="395793"/>
                  <a:pt x="288134" y="384137"/>
                  <a:pt x="280515" y="376518"/>
                </a:cubicBezTo>
                <a:cubicBezTo>
                  <a:pt x="272896" y="368900"/>
                  <a:pt x="261801" y="365601"/>
                  <a:pt x="253621" y="358589"/>
                </a:cubicBezTo>
                <a:cubicBezTo>
                  <a:pt x="240786" y="347588"/>
                  <a:pt x="233799" y="328076"/>
                  <a:pt x="217762" y="322730"/>
                </a:cubicBezTo>
                <a:cubicBezTo>
                  <a:pt x="152285" y="300904"/>
                  <a:pt x="182309" y="309383"/>
                  <a:pt x="128115" y="295836"/>
                </a:cubicBezTo>
                <a:cubicBezTo>
                  <a:pt x="8594" y="305029"/>
                  <a:pt x="-27388" y="304800"/>
                  <a:pt x="20539" y="304800"/>
                </a:cubicBezTo>
              </a:path>
            </a:pathLst>
          </a:custGeom>
          <a:noFill/>
          <a:ln>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0" name="Freeform: Shape 69">
            <a:extLst>
              <a:ext uri="{FF2B5EF4-FFF2-40B4-BE49-F238E27FC236}">
                <a16:creationId xmlns:a16="http://schemas.microsoft.com/office/drawing/2014/main" id="{59A4F917-7533-2331-D733-CEA4119FD406}"/>
              </a:ext>
            </a:extLst>
          </p:cNvPr>
          <p:cNvSpPr/>
          <p:nvPr/>
        </p:nvSpPr>
        <p:spPr>
          <a:xfrm>
            <a:off x="2052594" y="3343835"/>
            <a:ext cx="4375100" cy="1048871"/>
          </a:xfrm>
          <a:custGeom>
            <a:avLst/>
            <a:gdLst>
              <a:gd name="connsiteX0" fmla="*/ 4375100 w 4375100"/>
              <a:gd name="connsiteY0" fmla="*/ 0 h 1048871"/>
              <a:gd name="connsiteX1" fmla="*/ 4312347 w 4375100"/>
              <a:gd name="connsiteY1" fmla="*/ 8965 h 1048871"/>
              <a:gd name="connsiteX2" fmla="*/ 4159947 w 4375100"/>
              <a:gd name="connsiteY2" fmla="*/ 26894 h 1048871"/>
              <a:gd name="connsiteX3" fmla="*/ 4079265 w 4375100"/>
              <a:gd name="connsiteY3" fmla="*/ 44824 h 1048871"/>
              <a:gd name="connsiteX4" fmla="*/ 4025477 w 4375100"/>
              <a:gd name="connsiteY4" fmla="*/ 53789 h 1048871"/>
              <a:gd name="connsiteX5" fmla="*/ 3971688 w 4375100"/>
              <a:gd name="connsiteY5" fmla="*/ 89647 h 1048871"/>
              <a:gd name="connsiteX6" fmla="*/ 3935830 w 4375100"/>
              <a:gd name="connsiteY6" fmla="*/ 107577 h 1048871"/>
              <a:gd name="connsiteX7" fmla="*/ 3855147 w 4375100"/>
              <a:gd name="connsiteY7" fmla="*/ 179294 h 1048871"/>
              <a:gd name="connsiteX8" fmla="*/ 3810324 w 4375100"/>
              <a:gd name="connsiteY8" fmla="*/ 206189 h 1048871"/>
              <a:gd name="connsiteX9" fmla="*/ 3783430 w 4375100"/>
              <a:gd name="connsiteY9" fmla="*/ 233083 h 1048871"/>
              <a:gd name="connsiteX10" fmla="*/ 3693782 w 4375100"/>
              <a:gd name="connsiteY10" fmla="*/ 295836 h 1048871"/>
              <a:gd name="connsiteX11" fmla="*/ 3639994 w 4375100"/>
              <a:gd name="connsiteY11" fmla="*/ 331694 h 1048871"/>
              <a:gd name="connsiteX12" fmla="*/ 3577241 w 4375100"/>
              <a:gd name="connsiteY12" fmla="*/ 367553 h 1048871"/>
              <a:gd name="connsiteX13" fmla="*/ 3541382 w 4375100"/>
              <a:gd name="connsiteY13" fmla="*/ 394447 h 1048871"/>
              <a:gd name="connsiteX14" fmla="*/ 3478630 w 4375100"/>
              <a:gd name="connsiteY14" fmla="*/ 421341 h 1048871"/>
              <a:gd name="connsiteX15" fmla="*/ 3371053 w 4375100"/>
              <a:gd name="connsiteY15" fmla="*/ 475130 h 1048871"/>
              <a:gd name="connsiteX16" fmla="*/ 3227618 w 4375100"/>
              <a:gd name="connsiteY16" fmla="*/ 528918 h 1048871"/>
              <a:gd name="connsiteX17" fmla="*/ 3164865 w 4375100"/>
              <a:gd name="connsiteY17" fmla="*/ 564777 h 1048871"/>
              <a:gd name="connsiteX18" fmla="*/ 3102112 w 4375100"/>
              <a:gd name="connsiteY18" fmla="*/ 591671 h 1048871"/>
              <a:gd name="connsiteX19" fmla="*/ 2949712 w 4375100"/>
              <a:gd name="connsiteY19" fmla="*/ 681318 h 1048871"/>
              <a:gd name="connsiteX20" fmla="*/ 2842135 w 4375100"/>
              <a:gd name="connsiteY20" fmla="*/ 726141 h 1048871"/>
              <a:gd name="connsiteX21" fmla="*/ 2788347 w 4375100"/>
              <a:gd name="connsiteY21" fmla="*/ 744071 h 1048871"/>
              <a:gd name="connsiteX22" fmla="*/ 2707665 w 4375100"/>
              <a:gd name="connsiteY22" fmla="*/ 779930 h 1048871"/>
              <a:gd name="connsiteX23" fmla="*/ 2618018 w 4375100"/>
              <a:gd name="connsiteY23" fmla="*/ 797859 h 1048871"/>
              <a:gd name="connsiteX24" fmla="*/ 2546300 w 4375100"/>
              <a:gd name="connsiteY24" fmla="*/ 824753 h 1048871"/>
              <a:gd name="connsiteX25" fmla="*/ 2367006 w 4375100"/>
              <a:gd name="connsiteY25" fmla="*/ 869577 h 1048871"/>
              <a:gd name="connsiteX26" fmla="*/ 2178747 w 4375100"/>
              <a:gd name="connsiteY26" fmla="*/ 914400 h 1048871"/>
              <a:gd name="connsiteX27" fmla="*/ 2115994 w 4375100"/>
              <a:gd name="connsiteY27" fmla="*/ 923365 h 1048871"/>
              <a:gd name="connsiteX28" fmla="*/ 1981524 w 4375100"/>
              <a:gd name="connsiteY28" fmla="*/ 959224 h 1048871"/>
              <a:gd name="connsiteX29" fmla="*/ 1784300 w 4375100"/>
              <a:gd name="connsiteY29" fmla="*/ 977153 h 1048871"/>
              <a:gd name="connsiteX30" fmla="*/ 1712582 w 4375100"/>
              <a:gd name="connsiteY30" fmla="*/ 986118 h 1048871"/>
              <a:gd name="connsiteX31" fmla="*/ 1524324 w 4375100"/>
              <a:gd name="connsiteY31" fmla="*/ 1021977 h 1048871"/>
              <a:gd name="connsiteX32" fmla="*/ 1470535 w 4375100"/>
              <a:gd name="connsiteY32" fmla="*/ 1030941 h 1048871"/>
              <a:gd name="connsiteX33" fmla="*/ 1273312 w 4375100"/>
              <a:gd name="connsiteY33" fmla="*/ 1039906 h 1048871"/>
              <a:gd name="connsiteX34" fmla="*/ 1165735 w 4375100"/>
              <a:gd name="connsiteY34" fmla="*/ 1048871 h 1048871"/>
              <a:gd name="connsiteX35" fmla="*/ 923688 w 4375100"/>
              <a:gd name="connsiteY35" fmla="*/ 1030941 h 1048871"/>
              <a:gd name="connsiteX36" fmla="*/ 843006 w 4375100"/>
              <a:gd name="connsiteY36" fmla="*/ 1004047 h 1048871"/>
              <a:gd name="connsiteX37" fmla="*/ 762324 w 4375100"/>
              <a:gd name="connsiteY37" fmla="*/ 986118 h 1048871"/>
              <a:gd name="connsiteX38" fmla="*/ 690606 w 4375100"/>
              <a:gd name="connsiteY38" fmla="*/ 950259 h 1048871"/>
              <a:gd name="connsiteX39" fmla="*/ 636818 w 4375100"/>
              <a:gd name="connsiteY39" fmla="*/ 941294 h 1048871"/>
              <a:gd name="connsiteX40" fmla="*/ 591994 w 4375100"/>
              <a:gd name="connsiteY40" fmla="*/ 932330 h 1048871"/>
              <a:gd name="connsiteX41" fmla="*/ 565100 w 4375100"/>
              <a:gd name="connsiteY41" fmla="*/ 914400 h 1048871"/>
              <a:gd name="connsiteX42" fmla="*/ 529241 w 4375100"/>
              <a:gd name="connsiteY42" fmla="*/ 896471 h 1048871"/>
              <a:gd name="connsiteX43" fmla="*/ 520277 w 4375100"/>
              <a:gd name="connsiteY43" fmla="*/ 869577 h 1048871"/>
              <a:gd name="connsiteX44" fmla="*/ 457524 w 4375100"/>
              <a:gd name="connsiteY44" fmla="*/ 833718 h 1048871"/>
              <a:gd name="connsiteX45" fmla="*/ 439594 w 4375100"/>
              <a:gd name="connsiteY45" fmla="*/ 815789 h 1048871"/>
              <a:gd name="connsiteX46" fmla="*/ 358912 w 4375100"/>
              <a:gd name="connsiteY46" fmla="*/ 770965 h 1048871"/>
              <a:gd name="connsiteX47" fmla="*/ 323053 w 4375100"/>
              <a:gd name="connsiteY47" fmla="*/ 744071 h 1048871"/>
              <a:gd name="connsiteX48" fmla="*/ 296159 w 4375100"/>
              <a:gd name="connsiteY48" fmla="*/ 690283 h 1048871"/>
              <a:gd name="connsiteX49" fmla="*/ 278230 w 4375100"/>
              <a:gd name="connsiteY49" fmla="*/ 672353 h 1048871"/>
              <a:gd name="connsiteX50" fmla="*/ 260300 w 4375100"/>
              <a:gd name="connsiteY50" fmla="*/ 645459 h 1048871"/>
              <a:gd name="connsiteX51" fmla="*/ 233406 w 4375100"/>
              <a:gd name="connsiteY51" fmla="*/ 636494 h 1048871"/>
              <a:gd name="connsiteX52" fmla="*/ 197547 w 4375100"/>
              <a:gd name="connsiteY52" fmla="*/ 618565 h 1048871"/>
              <a:gd name="connsiteX53" fmla="*/ 143759 w 4375100"/>
              <a:gd name="connsiteY53" fmla="*/ 600636 h 1048871"/>
              <a:gd name="connsiteX54" fmla="*/ 63077 w 4375100"/>
              <a:gd name="connsiteY54" fmla="*/ 564777 h 1048871"/>
              <a:gd name="connsiteX55" fmla="*/ 54112 w 4375100"/>
              <a:gd name="connsiteY55" fmla="*/ 528918 h 1048871"/>
              <a:gd name="connsiteX56" fmla="*/ 9288 w 4375100"/>
              <a:gd name="connsiteY56" fmla="*/ 475130 h 1048871"/>
              <a:gd name="connsiteX57" fmla="*/ 324 w 4375100"/>
              <a:gd name="connsiteY57" fmla="*/ 439271 h 1048871"/>
              <a:gd name="connsiteX58" fmla="*/ 45147 w 4375100"/>
              <a:gd name="connsiteY58" fmla="*/ 403412 h 1048871"/>
              <a:gd name="connsiteX59" fmla="*/ 36182 w 4375100"/>
              <a:gd name="connsiteY59" fmla="*/ 385483 h 104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375100" h="1048871">
                <a:moveTo>
                  <a:pt x="4375100" y="0"/>
                </a:moveTo>
                <a:lnTo>
                  <a:pt x="4312347" y="8965"/>
                </a:lnTo>
                <a:cubicBezTo>
                  <a:pt x="4261592" y="15309"/>
                  <a:pt x="4210503" y="19116"/>
                  <a:pt x="4159947" y="26894"/>
                </a:cubicBezTo>
                <a:cubicBezTo>
                  <a:pt x="4132717" y="31083"/>
                  <a:pt x="4106280" y="39421"/>
                  <a:pt x="4079265" y="44824"/>
                </a:cubicBezTo>
                <a:cubicBezTo>
                  <a:pt x="4061441" y="48389"/>
                  <a:pt x="4043406" y="50801"/>
                  <a:pt x="4025477" y="53789"/>
                </a:cubicBezTo>
                <a:cubicBezTo>
                  <a:pt x="4007547" y="65742"/>
                  <a:pt x="3990961" y="80010"/>
                  <a:pt x="3971688" y="89647"/>
                </a:cubicBezTo>
                <a:cubicBezTo>
                  <a:pt x="3959735" y="95624"/>
                  <a:pt x="3946949" y="100164"/>
                  <a:pt x="3935830" y="107577"/>
                </a:cubicBezTo>
                <a:cubicBezTo>
                  <a:pt x="3835628" y="174380"/>
                  <a:pt x="3941798" y="111898"/>
                  <a:pt x="3855147" y="179294"/>
                </a:cubicBezTo>
                <a:cubicBezTo>
                  <a:pt x="3841393" y="189991"/>
                  <a:pt x="3824263" y="195734"/>
                  <a:pt x="3810324" y="206189"/>
                </a:cubicBezTo>
                <a:cubicBezTo>
                  <a:pt x="3800182" y="213796"/>
                  <a:pt x="3793056" y="224832"/>
                  <a:pt x="3783430" y="233083"/>
                </a:cubicBezTo>
                <a:cubicBezTo>
                  <a:pt x="3737734" y="272251"/>
                  <a:pt x="3749328" y="252634"/>
                  <a:pt x="3693782" y="295836"/>
                </a:cubicBezTo>
                <a:cubicBezTo>
                  <a:pt x="3643419" y="335007"/>
                  <a:pt x="3691428" y="314551"/>
                  <a:pt x="3639994" y="331694"/>
                </a:cubicBezTo>
                <a:cubicBezTo>
                  <a:pt x="3492030" y="430340"/>
                  <a:pt x="3759113" y="253885"/>
                  <a:pt x="3577241" y="367553"/>
                </a:cubicBezTo>
                <a:cubicBezTo>
                  <a:pt x="3564571" y="375472"/>
                  <a:pt x="3554499" y="387292"/>
                  <a:pt x="3541382" y="394447"/>
                </a:cubicBezTo>
                <a:cubicBezTo>
                  <a:pt x="3521403" y="405344"/>
                  <a:pt x="3499197" y="411599"/>
                  <a:pt x="3478630" y="421341"/>
                </a:cubicBezTo>
                <a:cubicBezTo>
                  <a:pt x="3442398" y="438504"/>
                  <a:pt x="3409087" y="462452"/>
                  <a:pt x="3371053" y="475130"/>
                </a:cubicBezTo>
                <a:cubicBezTo>
                  <a:pt x="3316195" y="493416"/>
                  <a:pt x="3278365" y="503544"/>
                  <a:pt x="3227618" y="528918"/>
                </a:cubicBezTo>
                <a:cubicBezTo>
                  <a:pt x="3206069" y="539692"/>
                  <a:pt x="3186414" y="554003"/>
                  <a:pt x="3164865" y="564777"/>
                </a:cubicBezTo>
                <a:cubicBezTo>
                  <a:pt x="3144510" y="574955"/>
                  <a:pt x="3121871" y="580380"/>
                  <a:pt x="3102112" y="591671"/>
                </a:cubicBezTo>
                <a:cubicBezTo>
                  <a:pt x="2975827" y="663833"/>
                  <a:pt x="3109589" y="614704"/>
                  <a:pt x="2949712" y="681318"/>
                </a:cubicBezTo>
                <a:cubicBezTo>
                  <a:pt x="2913853" y="696259"/>
                  <a:pt x="2878989" y="713856"/>
                  <a:pt x="2842135" y="726141"/>
                </a:cubicBezTo>
                <a:cubicBezTo>
                  <a:pt x="2824206" y="732118"/>
                  <a:pt x="2805894" y="737052"/>
                  <a:pt x="2788347" y="744071"/>
                </a:cubicBezTo>
                <a:cubicBezTo>
                  <a:pt x="2761021" y="755001"/>
                  <a:pt x="2735730" y="771068"/>
                  <a:pt x="2707665" y="779930"/>
                </a:cubicBezTo>
                <a:cubicBezTo>
                  <a:pt x="2678605" y="789107"/>
                  <a:pt x="2647380" y="789703"/>
                  <a:pt x="2618018" y="797859"/>
                </a:cubicBezTo>
                <a:cubicBezTo>
                  <a:pt x="2593418" y="804692"/>
                  <a:pt x="2570849" y="817739"/>
                  <a:pt x="2546300" y="824753"/>
                </a:cubicBezTo>
                <a:cubicBezTo>
                  <a:pt x="2487066" y="841677"/>
                  <a:pt x="2426771" y="854636"/>
                  <a:pt x="2367006" y="869577"/>
                </a:cubicBezTo>
                <a:cubicBezTo>
                  <a:pt x="2319719" y="881399"/>
                  <a:pt x="2230653" y="904668"/>
                  <a:pt x="2178747" y="914400"/>
                </a:cubicBezTo>
                <a:cubicBezTo>
                  <a:pt x="2157979" y="918294"/>
                  <a:pt x="2136912" y="920377"/>
                  <a:pt x="2115994" y="923365"/>
                </a:cubicBezTo>
                <a:cubicBezTo>
                  <a:pt x="2067092" y="939665"/>
                  <a:pt x="2035432" y="952268"/>
                  <a:pt x="1981524" y="959224"/>
                </a:cubicBezTo>
                <a:cubicBezTo>
                  <a:pt x="1916054" y="967672"/>
                  <a:pt x="1849985" y="970585"/>
                  <a:pt x="1784300" y="977153"/>
                </a:cubicBezTo>
                <a:cubicBezTo>
                  <a:pt x="1760328" y="979550"/>
                  <a:pt x="1736488" y="983130"/>
                  <a:pt x="1712582" y="986118"/>
                </a:cubicBezTo>
                <a:cubicBezTo>
                  <a:pt x="1594072" y="1019978"/>
                  <a:pt x="1700746" y="992576"/>
                  <a:pt x="1524324" y="1021977"/>
                </a:cubicBezTo>
                <a:cubicBezTo>
                  <a:pt x="1506394" y="1024965"/>
                  <a:pt x="1488666" y="1029646"/>
                  <a:pt x="1470535" y="1030941"/>
                </a:cubicBezTo>
                <a:cubicBezTo>
                  <a:pt x="1404893" y="1035630"/>
                  <a:pt x="1339007" y="1036041"/>
                  <a:pt x="1273312" y="1039906"/>
                </a:cubicBezTo>
                <a:cubicBezTo>
                  <a:pt x="1237391" y="1042019"/>
                  <a:pt x="1201594" y="1045883"/>
                  <a:pt x="1165735" y="1048871"/>
                </a:cubicBezTo>
                <a:cubicBezTo>
                  <a:pt x="1085053" y="1042894"/>
                  <a:pt x="1003822" y="1042071"/>
                  <a:pt x="923688" y="1030941"/>
                </a:cubicBezTo>
                <a:cubicBezTo>
                  <a:pt x="895609" y="1027041"/>
                  <a:pt x="870321" y="1011634"/>
                  <a:pt x="843006" y="1004047"/>
                </a:cubicBezTo>
                <a:cubicBezTo>
                  <a:pt x="816461" y="996673"/>
                  <a:pt x="789218" y="992094"/>
                  <a:pt x="762324" y="986118"/>
                </a:cubicBezTo>
                <a:cubicBezTo>
                  <a:pt x="738418" y="974165"/>
                  <a:pt x="715777" y="959249"/>
                  <a:pt x="690606" y="950259"/>
                </a:cubicBezTo>
                <a:cubicBezTo>
                  <a:pt x="673488" y="944145"/>
                  <a:pt x="654701" y="944545"/>
                  <a:pt x="636818" y="941294"/>
                </a:cubicBezTo>
                <a:cubicBezTo>
                  <a:pt x="621827" y="938568"/>
                  <a:pt x="606935" y="935318"/>
                  <a:pt x="591994" y="932330"/>
                </a:cubicBezTo>
                <a:cubicBezTo>
                  <a:pt x="583029" y="926353"/>
                  <a:pt x="574455" y="919746"/>
                  <a:pt x="565100" y="914400"/>
                </a:cubicBezTo>
                <a:cubicBezTo>
                  <a:pt x="553497" y="907770"/>
                  <a:pt x="538691" y="905921"/>
                  <a:pt x="529241" y="896471"/>
                </a:cubicBezTo>
                <a:cubicBezTo>
                  <a:pt x="522559" y="889789"/>
                  <a:pt x="526326" y="876836"/>
                  <a:pt x="520277" y="869577"/>
                </a:cubicBezTo>
                <a:cubicBezTo>
                  <a:pt x="499404" y="844529"/>
                  <a:pt x="484334" y="842655"/>
                  <a:pt x="457524" y="833718"/>
                </a:cubicBezTo>
                <a:cubicBezTo>
                  <a:pt x="451547" y="827742"/>
                  <a:pt x="446472" y="820702"/>
                  <a:pt x="439594" y="815789"/>
                </a:cubicBezTo>
                <a:cubicBezTo>
                  <a:pt x="361438" y="759963"/>
                  <a:pt x="427132" y="813602"/>
                  <a:pt x="358912" y="770965"/>
                </a:cubicBezTo>
                <a:cubicBezTo>
                  <a:pt x="346242" y="763046"/>
                  <a:pt x="335006" y="753036"/>
                  <a:pt x="323053" y="744071"/>
                </a:cubicBezTo>
                <a:cubicBezTo>
                  <a:pt x="313584" y="715665"/>
                  <a:pt x="316019" y="715109"/>
                  <a:pt x="296159" y="690283"/>
                </a:cubicBezTo>
                <a:cubicBezTo>
                  <a:pt x="290879" y="683683"/>
                  <a:pt x="283510" y="678953"/>
                  <a:pt x="278230" y="672353"/>
                </a:cubicBezTo>
                <a:cubicBezTo>
                  <a:pt x="271499" y="663940"/>
                  <a:pt x="268713" y="652190"/>
                  <a:pt x="260300" y="645459"/>
                </a:cubicBezTo>
                <a:cubicBezTo>
                  <a:pt x="252921" y="639556"/>
                  <a:pt x="242092" y="640216"/>
                  <a:pt x="233406" y="636494"/>
                </a:cubicBezTo>
                <a:cubicBezTo>
                  <a:pt x="221123" y="631230"/>
                  <a:pt x="209955" y="623528"/>
                  <a:pt x="197547" y="618565"/>
                </a:cubicBezTo>
                <a:cubicBezTo>
                  <a:pt x="180000" y="611546"/>
                  <a:pt x="161306" y="607655"/>
                  <a:pt x="143759" y="600636"/>
                </a:cubicBezTo>
                <a:cubicBezTo>
                  <a:pt x="86527" y="577743"/>
                  <a:pt x="113328" y="589903"/>
                  <a:pt x="63077" y="564777"/>
                </a:cubicBezTo>
                <a:cubicBezTo>
                  <a:pt x="60089" y="552824"/>
                  <a:pt x="59622" y="539938"/>
                  <a:pt x="54112" y="528918"/>
                </a:cubicBezTo>
                <a:cubicBezTo>
                  <a:pt x="43455" y="507605"/>
                  <a:pt x="25729" y="491570"/>
                  <a:pt x="9288" y="475130"/>
                </a:cubicBezTo>
                <a:cubicBezTo>
                  <a:pt x="6300" y="463177"/>
                  <a:pt x="-1702" y="451424"/>
                  <a:pt x="324" y="439271"/>
                </a:cubicBezTo>
                <a:cubicBezTo>
                  <a:pt x="2809" y="424360"/>
                  <a:pt x="40618" y="412469"/>
                  <a:pt x="45147" y="403412"/>
                </a:cubicBezTo>
                <a:lnTo>
                  <a:pt x="36182" y="385483"/>
                </a:lnTo>
              </a:path>
            </a:pathLst>
          </a:cu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1" name="Freeform: Shape 70">
            <a:extLst>
              <a:ext uri="{FF2B5EF4-FFF2-40B4-BE49-F238E27FC236}">
                <a16:creationId xmlns:a16="http://schemas.microsoft.com/office/drawing/2014/main" id="{4E8A2EA7-D355-1E00-B4BD-4188360A5775}"/>
              </a:ext>
            </a:extLst>
          </p:cNvPr>
          <p:cNvSpPr/>
          <p:nvPr/>
        </p:nvSpPr>
        <p:spPr>
          <a:xfrm>
            <a:off x="1039906" y="3182471"/>
            <a:ext cx="1021976" cy="170329"/>
          </a:xfrm>
          <a:custGeom>
            <a:avLst/>
            <a:gdLst>
              <a:gd name="connsiteX0" fmla="*/ 0 w 1021976"/>
              <a:gd name="connsiteY0" fmla="*/ 170329 h 170329"/>
              <a:gd name="connsiteX1" fmla="*/ 259976 w 1021976"/>
              <a:gd name="connsiteY1" fmla="*/ 161364 h 170329"/>
              <a:gd name="connsiteX2" fmla="*/ 349623 w 1021976"/>
              <a:gd name="connsiteY2" fmla="*/ 152400 h 170329"/>
              <a:gd name="connsiteX3" fmla="*/ 403412 w 1021976"/>
              <a:gd name="connsiteY3" fmla="*/ 116541 h 170329"/>
              <a:gd name="connsiteX4" fmla="*/ 537882 w 1021976"/>
              <a:gd name="connsiteY4" fmla="*/ 71717 h 170329"/>
              <a:gd name="connsiteX5" fmla="*/ 591670 w 1021976"/>
              <a:gd name="connsiteY5" fmla="*/ 53788 h 170329"/>
              <a:gd name="connsiteX6" fmla="*/ 950259 w 1021976"/>
              <a:gd name="connsiteY6" fmla="*/ 35858 h 170329"/>
              <a:gd name="connsiteX7" fmla="*/ 977153 w 1021976"/>
              <a:gd name="connsiteY7" fmla="*/ 17929 h 170329"/>
              <a:gd name="connsiteX8" fmla="*/ 1004047 w 1021976"/>
              <a:gd name="connsiteY8" fmla="*/ 8964 h 170329"/>
              <a:gd name="connsiteX9" fmla="*/ 1021976 w 1021976"/>
              <a:gd name="connsiteY9" fmla="*/ 0 h 17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1976" h="170329">
                <a:moveTo>
                  <a:pt x="0" y="170329"/>
                </a:moveTo>
                <a:lnTo>
                  <a:pt x="259976" y="161364"/>
                </a:lnTo>
                <a:cubicBezTo>
                  <a:pt x="289968" y="159826"/>
                  <a:pt x="320959" y="161357"/>
                  <a:pt x="349623" y="152400"/>
                </a:cubicBezTo>
                <a:cubicBezTo>
                  <a:pt x="370191" y="145973"/>
                  <a:pt x="384138" y="126178"/>
                  <a:pt x="403412" y="116541"/>
                </a:cubicBezTo>
                <a:cubicBezTo>
                  <a:pt x="494028" y="71232"/>
                  <a:pt x="448670" y="84462"/>
                  <a:pt x="537882" y="71717"/>
                </a:cubicBezTo>
                <a:cubicBezTo>
                  <a:pt x="555811" y="65741"/>
                  <a:pt x="572917" y="56132"/>
                  <a:pt x="591670" y="53788"/>
                </a:cubicBezTo>
                <a:cubicBezTo>
                  <a:pt x="758320" y="32956"/>
                  <a:pt x="639308" y="45576"/>
                  <a:pt x="950259" y="35858"/>
                </a:cubicBezTo>
                <a:cubicBezTo>
                  <a:pt x="959224" y="29882"/>
                  <a:pt x="967516" y="22747"/>
                  <a:pt x="977153" y="17929"/>
                </a:cubicBezTo>
                <a:cubicBezTo>
                  <a:pt x="985605" y="13703"/>
                  <a:pt x="995273" y="12473"/>
                  <a:pt x="1004047" y="8964"/>
                </a:cubicBezTo>
                <a:cubicBezTo>
                  <a:pt x="1010251" y="6483"/>
                  <a:pt x="1016000" y="2988"/>
                  <a:pt x="1021976" y="0"/>
                </a:cubicBezTo>
              </a:path>
            </a:pathLst>
          </a:custGeom>
          <a:noFill/>
          <a:ln>
            <a:solidFill>
              <a:srgbClr val="7030A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2" name="Freeform: Shape 71">
            <a:extLst>
              <a:ext uri="{FF2B5EF4-FFF2-40B4-BE49-F238E27FC236}">
                <a16:creationId xmlns:a16="http://schemas.microsoft.com/office/drawing/2014/main" id="{3D73123B-4746-AEEC-5D0A-26A241370C6E}"/>
              </a:ext>
            </a:extLst>
          </p:cNvPr>
          <p:cNvSpPr/>
          <p:nvPr/>
        </p:nvSpPr>
        <p:spPr>
          <a:xfrm>
            <a:off x="645458" y="5304257"/>
            <a:ext cx="519953" cy="26894"/>
          </a:xfrm>
          <a:custGeom>
            <a:avLst/>
            <a:gdLst>
              <a:gd name="connsiteX0" fmla="*/ 0 w 519953"/>
              <a:gd name="connsiteY0" fmla="*/ 0 h 26894"/>
              <a:gd name="connsiteX1" fmla="*/ 80682 w 519953"/>
              <a:gd name="connsiteY1" fmla="*/ 8965 h 26894"/>
              <a:gd name="connsiteX2" fmla="*/ 143435 w 519953"/>
              <a:gd name="connsiteY2" fmla="*/ 17930 h 26894"/>
              <a:gd name="connsiteX3" fmla="*/ 519953 w 519953"/>
              <a:gd name="connsiteY3" fmla="*/ 26894 h 26894"/>
            </a:gdLst>
            <a:ahLst/>
            <a:cxnLst>
              <a:cxn ang="0">
                <a:pos x="connsiteX0" y="connsiteY0"/>
              </a:cxn>
              <a:cxn ang="0">
                <a:pos x="connsiteX1" y="connsiteY1"/>
              </a:cxn>
              <a:cxn ang="0">
                <a:pos x="connsiteX2" y="connsiteY2"/>
              </a:cxn>
              <a:cxn ang="0">
                <a:pos x="connsiteX3" y="connsiteY3"/>
              </a:cxn>
            </a:cxnLst>
            <a:rect l="l" t="t" r="r" b="b"/>
            <a:pathLst>
              <a:path w="519953" h="26894">
                <a:moveTo>
                  <a:pt x="0" y="0"/>
                </a:moveTo>
                <a:lnTo>
                  <a:pt x="80682" y="8965"/>
                </a:lnTo>
                <a:cubicBezTo>
                  <a:pt x="101649" y="11586"/>
                  <a:pt x="122323" y="17050"/>
                  <a:pt x="143435" y="17930"/>
                </a:cubicBezTo>
                <a:cubicBezTo>
                  <a:pt x="268868" y="23156"/>
                  <a:pt x="394411" y="26894"/>
                  <a:pt x="519953" y="26894"/>
                </a:cubicBezTo>
              </a:path>
            </a:pathLst>
          </a:cu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3" name="TextBox 72">
            <a:extLst>
              <a:ext uri="{FF2B5EF4-FFF2-40B4-BE49-F238E27FC236}">
                <a16:creationId xmlns:a16="http://schemas.microsoft.com/office/drawing/2014/main" id="{14093384-5005-E64C-E89A-1D2D04B1D34A}"/>
              </a:ext>
            </a:extLst>
          </p:cNvPr>
          <p:cNvSpPr txBox="1"/>
          <p:nvPr/>
        </p:nvSpPr>
        <p:spPr>
          <a:xfrm flipH="1">
            <a:off x="1264023" y="5172635"/>
            <a:ext cx="459438" cy="261610"/>
          </a:xfrm>
          <a:prstGeom prst="rect">
            <a:avLst/>
          </a:prstGeom>
          <a:noFill/>
        </p:spPr>
        <p:txBody>
          <a:bodyPr wrap="square" rtlCol="0">
            <a:spAutoFit/>
          </a:bodyPr>
          <a:lstStyle/>
          <a:p>
            <a:r>
              <a:rPr lang="en-IN" sz="1100" dirty="0"/>
              <a:t>sid</a:t>
            </a:r>
            <a:endParaRPr lang="en-IN" dirty="0"/>
          </a:p>
        </p:txBody>
      </p:sp>
      <p:sp>
        <p:nvSpPr>
          <p:cNvPr id="74" name="Freeform: Shape 73">
            <a:extLst>
              <a:ext uri="{FF2B5EF4-FFF2-40B4-BE49-F238E27FC236}">
                <a16:creationId xmlns:a16="http://schemas.microsoft.com/office/drawing/2014/main" id="{8B9CAE61-E4EF-DD65-9891-58C0F7ACCA93}"/>
              </a:ext>
            </a:extLst>
          </p:cNvPr>
          <p:cNvSpPr/>
          <p:nvPr/>
        </p:nvSpPr>
        <p:spPr>
          <a:xfrm>
            <a:off x="636494" y="5598458"/>
            <a:ext cx="519953" cy="26894"/>
          </a:xfrm>
          <a:custGeom>
            <a:avLst/>
            <a:gdLst>
              <a:gd name="connsiteX0" fmla="*/ 0 w 519953"/>
              <a:gd name="connsiteY0" fmla="*/ 0 h 26894"/>
              <a:gd name="connsiteX1" fmla="*/ 80682 w 519953"/>
              <a:gd name="connsiteY1" fmla="*/ 8965 h 26894"/>
              <a:gd name="connsiteX2" fmla="*/ 143435 w 519953"/>
              <a:gd name="connsiteY2" fmla="*/ 17930 h 26894"/>
              <a:gd name="connsiteX3" fmla="*/ 519953 w 519953"/>
              <a:gd name="connsiteY3" fmla="*/ 26894 h 26894"/>
            </a:gdLst>
            <a:ahLst/>
            <a:cxnLst>
              <a:cxn ang="0">
                <a:pos x="connsiteX0" y="connsiteY0"/>
              </a:cxn>
              <a:cxn ang="0">
                <a:pos x="connsiteX1" y="connsiteY1"/>
              </a:cxn>
              <a:cxn ang="0">
                <a:pos x="connsiteX2" y="connsiteY2"/>
              </a:cxn>
              <a:cxn ang="0">
                <a:pos x="connsiteX3" y="connsiteY3"/>
              </a:cxn>
            </a:cxnLst>
            <a:rect l="l" t="t" r="r" b="b"/>
            <a:pathLst>
              <a:path w="519953" h="26894">
                <a:moveTo>
                  <a:pt x="0" y="0"/>
                </a:moveTo>
                <a:lnTo>
                  <a:pt x="80682" y="8965"/>
                </a:lnTo>
                <a:cubicBezTo>
                  <a:pt x="101649" y="11586"/>
                  <a:pt x="122323" y="17050"/>
                  <a:pt x="143435" y="17930"/>
                </a:cubicBezTo>
                <a:cubicBezTo>
                  <a:pt x="268868" y="23156"/>
                  <a:pt x="394411" y="26894"/>
                  <a:pt x="519953" y="26894"/>
                </a:cubicBezTo>
              </a:path>
            </a:pathLst>
          </a:cu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6" name="TextBox 75">
            <a:extLst>
              <a:ext uri="{FF2B5EF4-FFF2-40B4-BE49-F238E27FC236}">
                <a16:creationId xmlns:a16="http://schemas.microsoft.com/office/drawing/2014/main" id="{D905FAF9-3A38-BEDE-2A8C-83BB0A56EF99}"/>
              </a:ext>
            </a:extLst>
          </p:cNvPr>
          <p:cNvSpPr txBox="1"/>
          <p:nvPr/>
        </p:nvSpPr>
        <p:spPr>
          <a:xfrm flipH="1">
            <a:off x="1258194" y="5481100"/>
            <a:ext cx="492163" cy="261610"/>
          </a:xfrm>
          <a:prstGeom prst="rect">
            <a:avLst/>
          </a:prstGeom>
          <a:noFill/>
        </p:spPr>
        <p:txBody>
          <a:bodyPr wrap="square" rtlCol="0">
            <a:spAutoFit/>
          </a:bodyPr>
          <a:lstStyle/>
          <a:p>
            <a:r>
              <a:rPr lang="en-IN" sz="1100" dirty="0"/>
              <a:t>did</a:t>
            </a:r>
            <a:endParaRPr lang="en-IN" dirty="0"/>
          </a:p>
        </p:txBody>
      </p:sp>
      <p:sp>
        <p:nvSpPr>
          <p:cNvPr id="77" name="TextBox 76">
            <a:extLst>
              <a:ext uri="{FF2B5EF4-FFF2-40B4-BE49-F238E27FC236}">
                <a16:creationId xmlns:a16="http://schemas.microsoft.com/office/drawing/2014/main" id="{CF077E87-FD2C-DC4A-FE54-C647B0BBC6BD}"/>
              </a:ext>
            </a:extLst>
          </p:cNvPr>
          <p:cNvSpPr txBox="1"/>
          <p:nvPr/>
        </p:nvSpPr>
        <p:spPr>
          <a:xfrm flipH="1">
            <a:off x="1270293" y="5803411"/>
            <a:ext cx="492163" cy="261610"/>
          </a:xfrm>
          <a:prstGeom prst="rect">
            <a:avLst/>
          </a:prstGeom>
          <a:noFill/>
        </p:spPr>
        <p:txBody>
          <a:bodyPr wrap="square" rtlCol="0">
            <a:spAutoFit/>
          </a:bodyPr>
          <a:lstStyle/>
          <a:p>
            <a:r>
              <a:rPr lang="en-IN" sz="1100" dirty="0"/>
              <a:t>cid</a:t>
            </a:r>
            <a:endParaRPr lang="en-IN" dirty="0"/>
          </a:p>
        </p:txBody>
      </p:sp>
      <p:sp>
        <p:nvSpPr>
          <p:cNvPr id="78" name="Freeform: Shape 77">
            <a:extLst>
              <a:ext uri="{FF2B5EF4-FFF2-40B4-BE49-F238E27FC236}">
                <a16:creationId xmlns:a16="http://schemas.microsoft.com/office/drawing/2014/main" id="{5B013785-06A0-2911-0564-E26D451E7BFA}"/>
              </a:ext>
            </a:extLst>
          </p:cNvPr>
          <p:cNvSpPr/>
          <p:nvPr/>
        </p:nvSpPr>
        <p:spPr>
          <a:xfrm>
            <a:off x="598395" y="5934216"/>
            <a:ext cx="519953" cy="26894"/>
          </a:xfrm>
          <a:custGeom>
            <a:avLst/>
            <a:gdLst>
              <a:gd name="connsiteX0" fmla="*/ 0 w 519953"/>
              <a:gd name="connsiteY0" fmla="*/ 0 h 26894"/>
              <a:gd name="connsiteX1" fmla="*/ 80682 w 519953"/>
              <a:gd name="connsiteY1" fmla="*/ 8965 h 26894"/>
              <a:gd name="connsiteX2" fmla="*/ 143435 w 519953"/>
              <a:gd name="connsiteY2" fmla="*/ 17930 h 26894"/>
              <a:gd name="connsiteX3" fmla="*/ 519953 w 519953"/>
              <a:gd name="connsiteY3" fmla="*/ 26894 h 26894"/>
            </a:gdLst>
            <a:ahLst/>
            <a:cxnLst>
              <a:cxn ang="0">
                <a:pos x="connsiteX0" y="connsiteY0"/>
              </a:cxn>
              <a:cxn ang="0">
                <a:pos x="connsiteX1" y="connsiteY1"/>
              </a:cxn>
              <a:cxn ang="0">
                <a:pos x="connsiteX2" y="connsiteY2"/>
              </a:cxn>
              <a:cxn ang="0">
                <a:pos x="connsiteX3" y="connsiteY3"/>
              </a:cxn>
            </a:cxnLst>
            <a:rect l="l" t="t" r="r" b="b"/>
            <a:pathLst>
              <a:path w="519953" h="26894">
                <a:moveTo>
                  <a:pt x="0" y="0"/>
                </a:moveTo>
                <a:lnTo>
                  <a:pt x="80682" y="8965"/>
                </a:lnTo>
                <a:cubicBezTo>
                  <a:pt x="101649" y="11586"/>
                  <a:pt x="122323" y="17050"/>
                  <a:pt x="143435" y="17930"/>
                </a:cubicBezTo>
                <a:cubicBezTo>
                  <a:pt x="268868" y="23156"/>
                  <a:pt x="394411" y="26894"/>
                  <a:pt x="519953" y="26894"/>
                </a:cubicBezTo>
              </a:path>
            </a:pathLst>
          </a:custGeom>
          <a:noFill/>
          <a:ln>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9" name="Freeform: Shape 78">
            <a:extLst>
              <a:ext uri="{FF2B5EF4-FFF2-40B4-BE49-F238E27FC236}">
                <a16:creationId xmlns:a16="http://schemas.microsoft.com/office/drawing/2014/main" id="{AB7A5ED9-209C-0352-6411-EAB729B9F6A6}"/>
              </a:ext>
            </a:extLst>
          </p:cNvPr>
          <p:cNvSpPr/>
          <p:nvPr/>
        </p:nvSpPr>
        <p:spPr>
          <a:xfrm>
            <a:off x="636494" y="6220985"/>
            <a:ext cx="519953" cy="26894"/>
          </a:xfrm>
          <a:custGeom>
            <a:avLst/>
            <a:gdLst>
              <a:gd name="connsiteX0" fmla="*/ 0 w 519953"/>
              <a:gd name="connsiteY0" fmla="*/ 0 h 26894"/>
              <a:gd name="connsiteX1" fmla="*/ 80682 w 519953"/>
              <a:gd name="connsiteY1" fmla="*/ 8965 h 26894"/>
              <a:gd name="connsiteX2" fmla="*/ 143435 w 519953"/>
              <a:gd name="connsiteY2" fmla="*/ 17930 h 26894"/>
              <a:gd name="connsiteX3" fmla="*/ 519953 w 519953"/>
              <a:gd name="connsiteY3" fmla="*/ 26894 h 26894"/>
            </a:gdLst>
            <a:ahLst/>
            <a:cxnLst>
              <a:cxn ang="0">
                <a:pos x="connsiteX0" y="connsiteY0"/>
              </a:cxn>
              <a:cxn ang="0">
                <a:pos x="connsiteX1" y="connsiteY1"/>
              </a:cxn>
              <a:cxn ang="0">
                <a:pos x="connsiteX2" y="connsiteY2"/>
              </a:cxn>
              <a:cxn ang="0">
                <a:pos x="connsiteX3" y="connsiteY3"/>
              </a:cxn>
            </a:cxnLst>
            <a:rect l="l" t="t" r="r" b="b"/>
            <a:pathLst>
              <a:path w="519953" h="26894">
                <a:moveTo>
                  <a:pt x="0" y="0"/>
                </a:moveTo>
                <a:lnTo>
                  <a:pt x="80682" y="8965"/>
                </a:lnTo>
                <a:cubicBezTo>
                  <a:pt x="101649" y="11586"/>
                  <a:pt x="122323" y="17050"/>
                  <a:pt x="143435" y="17930"/>
                </a:cubicBezTo>
                <a:cubicBezTo>
                  <a:pt x="268868" y="23156"/>
                  <a:pt x="394411" y="26894"/>
                  <a:pt x="519953" y="26894"/>
                </a:cubicBezTo>
              </a:path>
            </a:pathLst>
          </a:cu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0" name="TextBox 79">
            <a:extLst>
              <a:ext uri="{FF2B5EF4-FFF2-40B4-BE49-F238E27FC236}">
                <a16:creationId xmlns:a16="http://schemas.microsoft.com/office/drawing/2014/main" id="{861E122D-9FC9-7472-C9D2-F4A743AFE552}"/>
              </a:ext>
            </a:extLst>
          </p:cNvPr>
          <p:cNvSpPr txBox="1"/>
          <p:nvPr/>
        </p:nvSpPr>
        <p:spPr>
          <a:xfrm flipH="1">
            <a:off x="1303017" y="6119016"/>
            <a:ext cx="615429" cy="230832"/>
          </a:xfrm>
          <a:prstGeom prst="rect">
            <a:avLst/>
          </a:prstGeom>
          <a:noFill/>
        </p:spPr>
        <p:txBody>
          <a:bodyPr wrap="square" rtlCol="0">
            <a:spAutoFit/>
          </a:bodyPr>
          <a:lstStyle/>
          <a:p>
            <a:r>
              <a:rPr lang="en-IN" sz="900" dirty="0"/>
              <a:t>Sem_id</a:t>
            </a:r>
            <a:endParaRPr lang="en-IN" sz="1200" dirty="0"/>
          </a:p>
        </p:txBody>
      </p:sp>
      <p:sp>
        <p:nvSpPr>
          <p:cNvPr id="81" name="TextBox 80">
            <a:extLst>
              <a:ext uri="{FF2B5EF4-FFF2-40B4-BE49-F238E27FC236}">
                <a16:creationId xmlns:a16="http://schemas.microsoft.com/office/drawing/2014/main" id="{CE6B80FD-9A63-2F75-5004-C7FEB81DD8F8}"/>
              </a:ext>
            </a:extLst>
          </p:cNvPr>
          <p:cNvSpPr txBox="1"/>
          <p:nvPr/>
        </p:nvSpPr>
        <p:spPr>
          <a:xfrm flipH="1">
            <a:off x="1264023" y="4901240"/>
            <a:ext cx="459438" cy="261610"/>
          </a:xfrm>
          <a:prstGeom prst="rect">
            <a:avLst/>
          </a:prstGeom>
          <a:noFill/>
        </p:spPr>
        <p:txBody>
          <a:bodyPr wrap="square" rtlCol="0">
            <a:spAutoFit/>
          </a:bodyPr>
          <a:lstStyle/>
          <a:p>
            <a:r>
              <a:rPr lang="en-IN" sz="1100" dirty="0"/>
              <a:t>user</a:t>
            </a:r>
            <a:endParaRPr lang="en-IN" dirty="0"/>
          </a:p>
        </p:txBody>
      </p:sp>
      <p:sp>
        <p:nvSpPr>
          <p:cNvPr id="82" name="Freeform: Shape 81">
            <a:extLst>
              <a:ext uri="{FF2B5EF4-FFF2-40B4-BE49-F238E27FC236}">
                <a16:creationId xmlns:a16="http://schemas.microsoft.com/office/drawing/2014/main" id="{FE988214-D15E-4AFF-D282-A800CD3FFB74}"/>
              </a:ext>
            </a:extLst>
          </p:cNvPr>
          <p:cNvSpPr/>
          <p:nvPr/>
        </p:nvSpPr>
        <p:spPr>
          <a:xfrm>
            <a:off x="636493" y="5018598"/>
            <a:ext cx="519953" cy="26894"/>
          </a:xfrm>
          <a:custGeom>
            <a:avLst/>
            <a:gdLst>
              <a:gd name="connsiteX0" fmla="*/ 0 w 519953"/>
              <a:gd name="connsiteY0" fmla="*/ 0 h 26894"/>
              <a:gd name="connsiteX1" fmla="*/ 80682 w 519953"/>
              <a:gd name="connsiteY1" fmla="*/ 8965 h 26894"/>
              <a:gd name="connsiteX2" fmla="*/ 143435 w 519953"/>
              <a:gd name="connsiteY2" fmla="*/ 17930 h 26894"/>
              <a:gd name="connsiteX3" fmla="*/ 519953 w 519953"/>
              <a:gd name="connsiteY3" fmla="*/ 26894 h 26894"/>
            </a:gdLst>
            <a:ahLst/>
            <a:cxnLst>
              <a:cxn ang="0">
                <a:pos x="connsiteX0" y="connsiteY0"/>
              </a:cxn>
              <a:cxn ang="0">
                <a:pos x="connsiteX1" y="connsiteY1"/>
              </a:cxn>
              <a:cxn ang="0">
                <a:pos x="connsiteX2" y="connsiteY2"/>
              </a:cxn>
              <a:cxn ang="0">
                <a:pos x="connsiteX3" y="connsiteY3"/>
              </a:cxn>
            </a:cxnLst>
            <a:rect l="l" t="t" r="r" b="b"/>
            <a:pathLst>
              <a:path w="519953" h="26894">
                <a:moveTo>
                  <a:pt x="0" y="0"/>
                </a:moveTo>
                <a:lnTo>
                  <a:pt x="80682" y="8965"/>
                </a:lnTo>
                <a:cubicBezTo>
                  <a:pt x="101649" y="11586"/>
                  <a:pt x="122323" y="17050"/>
                  <a:pt x="143435" y="17930"/>
                </a:cubicBezTo>
                <a:cubicBezTo>
                  <a:pt x="268868" y="23156"/>
                  <a:pt x="394411" y="26894"/>
                  <a:pt x="519953" y="26894"/>
                </a:cubicBezTo>
              </a:path>
            </a:pathLst>
          </a:custGeom>
          <a:noFill/>
          <a:ln>
            <a:solidFill>
              <a:srgbClr val="7030A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73039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506</TotalTime>
  <Words>1709</Words>
  <Application>Microsoft Office PowerPoint</Application>
  <PresentationFormat>Widescreen</PresentationFormat>
  <Paragraphs>191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Consolas</vt:lpstr>
      <vt:lpstr>Euphemia</vt:lpstr>
      <vt:lpstr>Euphemia (Body)</vt:lpstr>
      <vt:lpstr>Plantagenet Cherokee</vt:lpstr>
      <vt:lpstr>Plantagenet Cherokee (Headings)</vt:lpstr>
      <vt:lpstr>Wingdings</vt:lpstr>
      <vt:lpstr>Academic Literature 16x9</vt:lpstr>
      <vt:lpstr>Provisional Result System</vt:lpstr>
      <vt:lpstr>PowerPoint Presentation</vt:lpstr>
      <vt:lpstr>Login , Register and Logout:</vt:lpstr>
      <vt:lpstr>Continue…</vt:lpstr>
      <vt:lpstr>Database details:</vt:lpstr>
      <vt:lpstr>Details of Models:</vt:lpstr>
      <vt:lpstr>Continue…</vt:lpstr>
      <vt:lpstr>Continue…</vt:lpstr>
      <vt:lpstr>Diagram of all Models:</vt:lpstr>
      <vt:lpstr>Home Page:</vt:lpstr>
      <vt:lpstr>User Site All Pages:</vt:lpstr>
      <vt:lpstr>All Request Pages:</vt:lpstr>
      <vt:lpstr>Continue…</vt:lpstr>
      <vt:lpstr>Any Other Page:</vt:lpstr>
      <vt:lpstr>Some Extra Import Command:</vt:lpstr>
      <vt:lpstr>Admin Site:</vt:lpstr>
      <vt:lpstr>HOD Site:</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Provisional Result</dc:title>
  <dc:creator>BAPS</dc:creator>
  <cp:lastModifiedBy>Yash Kharva</cp:lastModifiedBy>
  <cp:revision>28</cp:revision>
  <dcterms:created xsi:type="dcterms:W3CDTF">2023-09-11T15:21:05Z</dcterms:created>
  <dcterms:modified xsi:type="dcterms:W3CDTF">2023-09-24T16:50:26Z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