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Heart Attack Prediction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Algorithms Used: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Naïve Bayes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SVM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K Nearest Neighbours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Decision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XGBoot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Neural Network</a:t>
            </a:r>
          </a:p>
          <a:p>
            <a:r>
              <a:rPr lang="en-US" dirty="0"/>
              <a:t>Training Process:</a:t>
            </a:r>
          </a:p>
          <a:p>
            <a:pPr marL="457200" lvl="1" indent="0">
              <a:buNone/>
            </a:pPr>
            <a:r>
              <a:rPr lang="en-US" dirty="0"/>
              <a:t>Models were trained using cross-validation and hyperparameter tuning to optimize performance.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Evaluation Metrics:</a:t>
            </a:r>
          </a:p>
          <a:p>
            <a:pPr marL="457200" lvl="1" indent="0">
              <a:buNone/>
            </a:pPr>
            <a:r>
              <a:rPr dirty="0"/>
              <a:t>Accuracy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A2E23-17AD-7842-69C8-D7EED338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6" y="2722528"/>
            <a:ext cx="6382328" cy="3513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Predicting Unseen Data:</a:t>
            </a:r>
          </a:p>
          <a:p>
            <a:pPr marL="457200" lvl="1" indent="0">
              <a:buNone/>
            </a:pPr>
            <a:r>
              <a:rPr dirty="0"/>
              <a:t>The final model was used to predict outcomes for new data instances.</a:t>
            </a:r>
          </a:p>
          <a:p>
            <a:endParaRPr dirty="0"/>
          </a:p>
          <a:p>
            <a:r>
              <a:rPr dirty="0"/>
              <a:t>Sample Predictions:</a:t>
            </a:r>
          </a:p>
          <a:p>
            <a:pPr marL="457200" lvl="1" indent="0">
              <a:buNone/>
            </a:pPr>
            <a:r>
              <a:rPr dirty="0"/>
              <a:t>Predicted classes for sample data: [0, 1, 0]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Findings:</a:t>
            </a:r>
          </a:p>
          <a:p>
            <a:pPr marL="457200" lvl="1" indent="0">
              <a:buNone/>
            </a:pPr>
            <a:r>
              <a:rPr dirty="0"/>
              <a:t>The project successfully developed a predictive model with high accuracy.</a:t>
            </a:r>
          </a:p>
          <a:p>
            <a:endParaRPr dirty="0"/>
          </a:p>
          <a:p>
            <a:r>
              <a:rPr dirty="0"/>
              <a:t>Future Work:</a:t>
            </a:r>
          </a:p>
          <a:p>
            <a:pPr marL="457200" lvl="1" indent="0">
              <a:buNone/>
            </a:pPr>
            <a:r>
              <a:rPr dirty="0"/>
              <a:t>Further improvements can be made by incorporating more data and experimenting with advanced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the Project:</a:t>
            </a:r>
            <a:r>
              <a:rPr lang="en-IN" dirty="0"/>
              <a:t> </a:t>
            </a:r>
            <a:endParaRPr dirty="0"/>
          </a:p>
          <a:p>
            <a:pPr marL="457200" lvl="1" indent="0">
              <a:buNone/>
            </a:pPr>
            <a:r>
              <a:rPr dirty="0"/>
              <a:t>This project involves building a predictive model </a:t>
            </a:r>
            <a:r>
              <a:rPr lang="en-IN" dirty="0"/>
              <a:t>for heart attack prediction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Objective:</a:t>
            </a:r>
          </a:p>
          <a:p>
            <a:pPr marL="457200" lvl="1" indent="0">
              <a:buNone/>
            </a:pPr>
            <a:r>
              <a:rPr dirty="0"/>
              <a:t>To develop a robust model that can accurately predict the class of unseen data instances.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Import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Source:</a:t>
            </a:r>
            <a:r>
              <a:rPr lang="en-IN" dirty="0"/>
              <a:t> https://www.kaggle.com/datasets/juledz/heart-attack-prediction/data</a:t>
            </a:r>
            <a:endParaRPr dirty="0"/>
          </a:p>
          <a:p>
            <a:endParaRPr dirty="0"/>
          </a:p>
          <a:p>
            <a:r>
              <a:rPr dirty="0"/>
              <a:t>Preprocessing Steps: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Handling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 helps in understanding data distribution and relationships.</a:t>
            </a:r>
          </a:p>
          <a:p>
            <a:pPr marL="0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dirty="0"/>
              <a:t>Key Insights:</a:t>
            </a:r>
            <a:r>
              <a:rPr lang="en-IN" dirty="0"/>
              <a:t> Performed Gender Distribution, Chest pain type distribution, Cholesterol Distribution, Maximum Heart Rate distribution</a:t>
            </a:r>
            <a:endParaRPr dirty="0"/>
          </a:p>
          <a:p>
            <a:endParaRPr dirty="0"/>
          </a:p>
          <a:p>
            <a:r>
              <a:rPr dirty="0"/>
              <a:t>Visualizations:</a:t>
            </a:r>
          </a:p>
          <a:p>
            <a:pPr marL="400050" lvl="1" indent="0">
              <a:buNone/>
            </a:pPr>
            <a:r>
              <a:rPr lang="en-IN" dirty="0"/>
              <a:t>Various plots were used to analyse the key insights.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A2D9-1345-B840-965C-BB8A2E0F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C569FC-57D9-DAC0-D1C0-51ECCA9E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60" y="1846263"/>
            <a:ext cx="70709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6763-86EF-3709-C913-3057C0A7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Chest Pain Type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003F90-863A-32BA-A97C-8100B26B0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760" y="1846263"/>
            <a:ext cx="707093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37D4-1EEF-8A2E-CB0F-14563CDA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Cholesterol Distribution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301AA8-C52D-C367-6A20-0B8A346B9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760" y="1846263"/>
            <a:ext cx="707093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1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46E6-9860-D23E-9114-E0030A85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Heart Rate Distribution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140C36-918C-3F50-5546-228D1B0481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760" y="1846263"/>
            <a:ext cx="707093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Features:</a:t>
            </a:r>
          </a:p>
          <a:p>
            <a:pPr marL="457200" lvl="1" indent="0">
              <a:buNone/>
            </a:pPr>
            <a:r>
              <a:rPr dirty="0"/>
              <a:t>Age Bins</a:t>
            </a:r>
            <a:r>
              <a:rPr lang="en-IN" dirty="0"/>
              <a:t> – </a:t>
            </a:r>
            <a:r>
              <a:rPr lang="en-US" dirty="0"/>
              <a:t>Mapping the values of age: 25-29 = 0,30-34 = 1 and so on...</a:t>
            </a:r>
            <a:endParaRPr dirty="0"/>
          </a:p>
          <a:p>
            <a:endParaRPr lang="en-IN" dirty="0"/>
          </a:p>
          <a:p>
            <a:r>
              <a:rPr dirty="0"/>
              <a:t>Importance of Features:</a:t>
            </a:r>
          </a:p>
          <a:p>
            <a:pPr marL="457200" lvl="1" indent="0">
              <a:buNone/>
            </a:pPr>
            <a:r>
              <a:rPr dirty="0"/>
              <a:t>Feature engineering enhances model performance by providing relevant input to the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279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Retrospect</vt:lpstr>
      <vt:lpstr>Heart Attack Prediction</vt:lpstr>
      <vt:lpstr>Introduction</vt:lpstr>
      <vt:lpstr>Data Import and Preprocessing</vt:lpstr>
      <vt:lpstr>Data Exploration and Visualization</vt:lpstr>
      <vt:lpstr>Gender Distribution</vt:lpstr>
      <vt:lpstr>Chest Pain Type Distribution</vt:lpstr>
      <vt:lpstr>Cholesterol Distribution</vt:lpstr>
      <vt:lpstr>Maximum Heart Rate Distribution</vt:lpstr>
      <vt:lpstr>Feature Engineering</vt:lpstr>
      <vt:lpstr>Model Training</vt:lpstr>
      <vt:lpstr>Model Evaluation</vt:lpstr>
      <vt:lpstr>Model 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Yashaswini D</cp:lastModifiedBy>
  <cp:revision>5</cp:revision>
  <dcterms:created xsi:type="dcterms:W3CDTF">2013-01-27T09:14:16Z</dcterms:created>
  <dcterms:modified xsi:type="dcterms:W3CDTF">2024-07-24T14:55:12Z</dcterms:modified>
  <cp:category/>
</cp:coreProperties>
</file>