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9E04-1D50-4918-89F2-A9D0B5A23D1C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1EF7-8DD1-463C-86CB-37674858CF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9992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9E04-1D50-4918-89F2-A9D0B5A23D1C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1EF7-8DD1-463C-86CB-37674858CF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462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9E04-1D50-4918-89F2-A9D0B5A23D1C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1EF7-8DD1-463C-86CB-37674858CF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940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9E04-1D50-4918-89F2-A9D0B5A23D1C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1EF7-8DD1-463C-86CB-37674858CF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9586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9E04-1D50-4918-89F2-A9D0B5A23D1C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1EF7-8DD1-463C-86CB-37674858CF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17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9E04-1D50-4918-89F2-A9D0B5A23D1C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1EF7-8DD1-463C-86CB-37674858CF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858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9E04-1D50-4918-89F2-A9D0B5A23D1C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1EF7-8DD1-463C-86CB-37674858CF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243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9E04-1D50-4918-89F2-A9D0B5A23D1C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1EF7-8DD1-463C-86CB-37674858CF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070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9E04-1D50-4918-89F2-A9D0B5A23D1C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1EF7-8DD1-463C-86CB-37674858CF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0529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9E04-1D50-4918-89F2-A9D0B5A23D1C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1EF7-8DD1-463C-86CB-37674858CF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890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9E04-1D50-4918-89F2-A9D0B5A23D1C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1EF7-8DD1-463C-86CB-37674858CF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677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79E04-1D50-4918-89F2-A9D0B5A23D1C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81EF7-8DD1-463C-86CB-37674858CF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4673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flipH="1">
            <a:off x="12622924" y="1122363"/>
            <a:ext cx="672662" cy="23876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96800" y="3602038"/>
            <a:ext cx="1114096" cy="1655762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575439" y="1669829"/>
            <a:ext cx="1292773" cy="12003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 x 1 </a:t>
            </a:r>
          </a:p>
          <a:p>
            <a:pPr algn="ctr"/>
            <a:r>
              <a:rPr lang="en-US" dirty="0" smtClean="0"/>
              <a:t>MUX 3</a:t>
            </a:r>
          </a:p>
          <a:p>
            <a:pPr algn="ctr"/>
            <a:endParaRPr lang="en-US" dirty="0"/>
          </a:p>
          <a:p>
            <a:r>
              <a:rPr lang="en-US" dirty="0" smtClean="0"/>
              <a:t>3    2    1    0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3678620" y="1669830"/>
            <a:ext cx="1334814" cy="12003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 x 1 </a:t>
            </a:r>
          </a:p>
          <a:p>
            <a:pPr algn="ctr"/>
            <a:r>
              <a:rPr lang="en-US" dirty="0" smtClean="0"/>
              <a:t>MUX 2</a:t>
            </a:r>
          </a:p>
          <a:p>
            <a:pPr algn="ctr"/>
            <a:endParaRPr lang="en-US" dirty="0"/>
          </a:p>
          <a:p>
            <a:r>
              <a:rPr lang="en-US" dirty="0" smtClean="0"/>
              <a:t>3    2    1    0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781799" y="1669831"/>
            <a:ext cx="1294087" cy="12003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 x 1 </a:t>
            </a:r>
          </a:p>
          <a:p>
            <a:pPr algn="ctr"/>
            <a:r>
              <a:rPr lang="en-US" dirty="0" smtClean="0"/>
              <a:t>MUX 1</a:t>
            </a:r>
          </a:p>
          <a:p>
            <a:pPr algn="ctr"/>
            <a:endParaRPr lang="en-US" dirty="0"/>
          </a:p>
          <a:p>
            <a:r>
              <a:rPr lang="en-US" dirty="0" smtClean="0"/>
              <a:t>3    2    1    0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9464567" y="1669832"/>
            <a:ext cx="1324304" cy="12003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 x 1 </a:t>
            </a:r>
          </a:p>
          <a:p>
            <a:pPr algn="ctr"/>
            <a:r>
              <a:rPr lang="en-US" dirty="0" smtClean="0"/>
              <a:t>MUX 0</a:t>
            </a:r>
          </a:p>
          <a:p>
            <a:pPr algn="ctr"/>
            <a:endParaRPr lang="en-US" dirty="0"/>
          </a:p>
          <a:p>
            <a:r>
              <a:rPr lang="en-US" dirty="0" smtClean="0"/>
              <a:t>3    2    1    0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9464567" y="5073134"/>
            <a:ext cx="1324304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3    2    1    0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2417379" y="4429919"/>
            <a:ext cx="1103587" cy="383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6785742" y="5073134"/>
            <a:ext cx="129014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3    2    1    0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3678620" y="5073134"/>
            <a:ext cx="1334814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3    2    1    0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575440" y="5048751"/>
            <a:ext cx="129277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3    2    1    0</a:t>
            </a:r>
            <a:endParaRPr lang="en-IN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0615448" y="2870158"/>
            <a:ext cx="0" cy="2724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10300138" y="2870158"/>
            <a:ext cx="0" cy="261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9958552" y="2870158"/>
            <a:ext cx="0" cy="261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9606455" y="2870158"/>
            <a:ext cx="0" cy="261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921063" y="2870158"/>
            <a:ext cx="0" cy="261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7273159" y="2870158"/>
            <a:ext cx="0" cy="261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7583215" y="2870158"/>
            <a:ext cx="0" cy="261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7924800" y="2870158"/>
            <a:ext cx="0" cy="2619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831021" y="2870158"/>
            <a:ext cx="0" cy="261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4172607" y="2870158"/>
            <a:ext cx="0" cy="261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482662" y="2870158"/>
            <a:ext cx="0" cy="261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803227" y="2870158"/>
            <a:ext cx="0" cy="2619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709449" y="2870158"/>
            <a:ext cx="0" cy="261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1061545" y="2870158"/>
            <a:ext cx="0" cy="261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1382110" y="2870158"/>
            <a:ext cx="0" cy="261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702676" y="2870158"/>
            <a:ext cx="0" cy="2619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10604937" y="4829312"/>
            <a:ext cx="0" cy="2593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7924800" y="4811209"/>
            <a:ext cx="0" cy="261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9937531" y="4813738"/>
            <a:ext cx="0" cy="2619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10273862" y="4813738"/>
            <a:ext cx="0" cy="2619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4824247" y="4811209"/>
            <a:ext cx="0" cy="261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7273159" y="4811209"/>
            <a:ext cx="0" cy="261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7567450" y="4813738"/>
            <a:ext cx="0" cy="261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1702676" y="4778625"/>
            <a:ext cx="0" cy="261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4172607" y="4811209"/>
            <a:ext cx="0" cy="261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4487917" y="4811209"/>
            <a:ext cx="0" cy="261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1061545" y="4786826"/>
            <a:ext cx="0" cy="261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1392620" y="4786826"/>
            <a:ext cx="0" cy="261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709449" y="3132083"/>
            <a:ext cx="0" cy="1908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1061545" y="3132083"/>
            <a:ext cx="0" cy="1297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1061545" y="4429919"/>
            <a:ext cx="27694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3831021" y="4429919"/>
            <a:ext cx="0" cy="643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1382110" y="3142593"/>
            <a:ext cx="10510" cy="943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6921063" y="4086316"/>
            <a:ext cx="0" cy="986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1392620" y="4086316"/>
            <a:ext cx="55284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1702676" y="3132083"/>
            <a:ext cx="0" cy="4823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1702676" y="3614454"/>
            <a:ext cx="790377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9606455" y="3617612"/>
            <a:ext cx="0" cy="14710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357352" y="1122363"/>
            <a:ext cx="110043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4" idx="0"/>
          </p:cNvCxnSpPr>
          <p:nvPr/>
        </p:nvCxnSpPr>
        <p:spPr>
          <a:xfrm flipH="1" flipV="1">
            <a:off x="1221825" y="316207"/>
            <a:ext cx="1" cy="1353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6" idx="0"/>
          </p:cNvCxnSpPr>
          <p:nvPr/>
        </p:nvCxnSpPr>
        <p:spPr>
          <a:xfrm flipV="1">
            <a:off x="4346027" y="819807"/>
            <a:ext cx="0" cy="850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1221825" y="316207"/>
            <a:ext cx="101398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4346027" y="819807"/>
            <a:ext cx="7015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357352" y="2102069"/>
            <a:ext cx="218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199697" y="2396359"/>
            <a:ext cx="3757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endCxn id="6" idx="1"/>
          </p:cNvCxnSpPr>
          <p:nvPr/>
        </p:nvCxnSpPr>
        <p:spPr>
          <a:xfrm>
            <a:off x="3447393" y="2269993"/>
            <a:ext cx="23122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3256893" y="2533529"/>
            <a:ext cx="4453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6474372" y="2102069"/>
            <a:ext cx="3074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6190593" y="2396359"/>
            <a:ext cx="5912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endCxn id="8" idx="1"/>
          </p:cNvCxnSpPr>
          <p:nvPr/>
        </p:nvCxnSpPr>
        <p:spPr>
          <a:xfrm>
            <a:off x="8965324" y="2269993"/>
            <a:ext cx="499243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9214945" y="2102069"/>
            <a:ext cx="2496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H="1">
            <a:off x="0" y="1122363"/>
            <a:ext cx="3875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flipH="1">
            <a:off x="0" y="1452606"/>
            <a:ext cx="3875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flipV="1">
            <a:off x="373119" y="1122363"/>
            <a:ext cx="0" cy="979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flipV="1">
            <a:off x="193784" y="1452606"/>
            <a:ext cx="0" cy="943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flipV="1">
            <a:off x="3479579" y="1122363"/>
            <a:ext cx="0" cy="1147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flipV="1">
            <a:off x="3256893" y="1452606"/>
            <a:ext cx="0" cy="1080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flipH="1" flipV="1">
            <a:off x="6474372" y="1122363"/>
            <a:ext cx="11824" cy="979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flipH="1" flipV="1">
            <a:off x="6190593" y="1409542"/>
            <a:ext cx="15765" cy="983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7" idx="0"/>
          </p:cNvCxnSpPr>
          <p:nvPr/>
        </p:nvCxnSpPr>
        <p:spPr>
          <a:xfrm flipH="1" flipV="1">
            <a:off x="7428842" y="1122363"/>
            <a:ext cx="1" cy="547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flipV="1">
            <a:off x="9214945" y="1122363"/>
            <a:ext cx="0" cy="979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357352" y="1452606"/>
            <a:ext cx="84818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8839200" y="1452606"/>
            <a:ext cx="10510" cy="817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8835258" y="2269993"/>
            <a:ext cx="1464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8" idx="0"/>
          </p:cNvCxnSpPr>
          <p:nvPr/>
        </p:nvCxnSpPr>
        <p:spPr>
          <a:xfrm flipV="1">
            <a:off x="10126719" y="1452606"/>
            <a:ext cx="0" cy="217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>
            <a:off x="10126719" y="1452606"/>
            <a:ext cx="12349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11361683" y="578069"/>
            <a:ext cx="7357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4 LINE COMMON BUS</a:t>
            </a:r>
            <a:endParaRPr lang="en-IN" sz="1000" dirty="0"/>
          </a:p>
        </p:txBody>
      </p:sp>
      <p:sp>
        <p:nvSpPr>
          <p:cNvPr id="186" name="TextBox 185"/>
          <p:cNvSpPr txBox="1"/>
          <p:nvPr/>
        </p:nvSpPr>
        <p:spPr>
          <a:xfrm>
            <a:off x="352426" y="933950"/>
            <a:ext cx="2259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0</a:t>
            </a:r>
            <a:endParaRPr lang="en-IN" sz="1000" dirty="0">
              <a:solidFill>
                <a:srgbClr val="FF0000"/>
              </a:solidFill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352426" y="1247199"/>
            <a:ext cx="202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0</a:t>
            </a:r>
            <a:endParaRPr lang="en-IN" sz="1000" dirty="0">
              <a:solidFill>
                <a:srgbClr val="FF0000"/>
              </a:solidFill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4367045" y="3146408"/>
            <a:ext cx="3205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B2</a:t>
            </a:r>
            <a:endParaRPr lang="en-IN" sz="1000" dirty="0"/>
          </a:p>
        </p:txBody>
      </p:sp>
      <p:sp>
        <p:nvSpPr>
          <p:cNvPr id="194" name="TextBox 193"/>
          <p:cNvSpPr txBox="1"/>
          <p:nvPr/>
        </p:nvSpPr>
        <p:spPr>
          <a:xfrm>
            <a:off x="4056988" y="3161100"/>
            <a:ext cx="331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C2</a:t>
            </a:r>
            <a:endParaRPr lang="en-IN" sz="1000" dirty="0"/>
          </a:p>
        </p:txBody>
      </p:sp>
      <p:sp>
        <p:nvSpPr>
          <p:cNvPr id="195" name="TextBox 194"/>
          <p:cNvSpPr txBox="1"/>
          <p:nvPr/>
        </p:nvSpPr>
        <p:spPr>
          <a:xfrm>
            <a:off x="4687611" y="3153792"/>
            <a:ext cx="322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A2</a:t>
            </a:r>
            <a:endParaRPr lang="en-IN" sz="1000" dirty="0"/>
          </a:p>
        </p:txBody>
      </p:sp>
      <p:sp>
        <p:nvSpPr>
          <p:cNvPr id="196" name="TextBox 195"/>
          <p:cNvSpPr txBox="1"/>
          <p:nvPr/>
        </p:nvSpPr>
        <p:spPr>
          <a:xfrm>
            <a:off x="3630667" y="3151890"/>
            <a:ext cx="3264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D2</a:t>
            </a:r>
            <a:endParaRPr lang="en-IN" sz="1000" dirty="0"/>
          </a:p>
        </p:txBody>
      </p:sp>
      <p:sp>
        <p:nvSpPr>
          <p:cNvPr id="197" name="TextBox 196"/>
          <p:cNvSpPr txBox="1"/>
          <p:nvPr/>
        </p:nvSpPr>
        <p:spPr>
          <a:xfrm>
            <a:off x="6818587" y="3114160"/>
            <a:ext cx="3678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D1</a:t>
            </a:r>
            <a:endParaRPr lang="en-IN" sz="1000" dirty="0"/>
          </a:p>
        </p:txBody>
      </p:sp>
      <p:sp>
        <p:nvSpPr>
          <p:cNvPr id="198" name="TextBox 197"/>
          <p:cNvSpPr txBox="1"/>
          <p:nvPr/>
        </p:nvSpPr>
        <p:spPr>
          <a:xfrm>
            <a:off x="7183492" y="3121792"/>
            <a:ext cx="344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C1</a:t>
            </a:r>
            <a:endParaRPr lang="en-IN" sz="1000" dirty="0"/>
          </a:p>
        </p:txBody>
      </p:sp>
      <p:sp>
        <p:nvSpPr>
          <p:cNvPr id="199" name="TextBox 198"/>
          <p:cNvSpPr txBox="1"/>
          <p:nvPr/>
        </p:nvSpPr>
        <p:spPr>
          <a:xfrm>
            <a:off x="7483366" y="3114160"/>
            <a:ext cx="3284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B1</a:t>
            </a:r>
            <a:endParaRPr lang="en-IN" sz="1000" dirty="0"/>
          </a:p>
        </p:txBody>
      </p:sp>
      <p:sp>
        <p:nvSpPr>
          <p:cNvPr id="200" name="TextBox 199"/>
          <p:cNvSpPr txBox="1"/>
          <p:nvPr/>
        </p:nvSpPr>
        <p:spPr>
          <a:xfrm>
            <a:off x="7803273" y="3108047"/>
            <a:ext cx="379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A1</a:t>
            </a:r>
            <a:endParaRPr lang="en-IN" sz="1000" dirty="0"/>
          </a:p>
        </p:txBody>
      </p:sp>
      <p:sp>
        <p:nvSpPr>
          <p:cNvPr id="201" name="TextBox 200"/>
          <p:cNvSpPr txBox="1"/>
          <p:nvPr/>
        </p:nvSpPr>
        <p:spPr>
          <a:xfrm>
            <a:off x="10502461" y="3146408"/>
            <a:ext cx="4335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A0</a:t>
            </a:r>
            <a:endParaRPr lang="en-IN" sz="1000" dirty="0"/>
          </a:p>
        </p:txBody>
      </p:sp>
      <p:sp>
        <p:nvSpPr>
          <p:cNvPr id="202" name="TextBox 201"/>
          <p:cNvSpPr txBox="1"/>
          <p:nvPr/>
        </p:nvSpPr>
        <p:spPr>
          <a:xfrm>
            <a:off x="10205543" y="3141572"/>
            <a:ext cx="3888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B0</a:t>
            </a:r>
            <a:endParaRPr lang="en-IN" sz="1000" dirty="0"/>
          </a:p>
        </p:txBody>
      </p:sp>
      <p:sp>
        <p:nvSpPr>
          <p:cNvPr id="203" name="TextBox 202"/>
          <p:cNvSpPr txBox="1"/>
          <p:nvPr/>
        </p:nvSpPr>
        <p:spPr>
          <a:xfrm>
            <a:off x="9845565" y="3153791"/>
            <a:ext cx="3205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C0</a:t>
            </a:r>
            <a:endParaRPr lang="en-IN" sz="1000" dirty="0"/>
          </a:p>
        </p:txBody>
      </p:sp>
      <p:sp>
        <p:nvSpPr>
          <p:cNvPr id="204" name="TextBox 203"/>
          <p:cNvSpPr txBox="1"/>
          <p:nvPr/>
        </p:nvSpPr>
        <p:spPr>
          <a:xfrm>
            <a:off x="9482955" y="3151604"/>
            <a:ext cx="3363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D0</a:t>
            </a:r>
            <a:endParaRPr lang="en-IN" sz="1000" dirty="0"/>
          </a:p>
        </p:txBody>
      </p:sp>
      <p:sp>
        <p:nvSpPr>
          <p:cNvPr id="205" name="TextBox 204"/>
          <p:cNvSpPr txBox="1"/>
          <p:nvPr/>
        </p:nvSpPr>
        <p:spPr>
          <a:xfrm>
            <a:off x="9803525" y="4625364"/>
            <a:ext cx="4703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A2</a:t>
            </a:r>
            <a:endParaRPr lang="en-IN" sz="1000" dirty="0"/>
          </a:p>
        </p:txBody>
      </p:sp>
      <p:sp>
        <p:nvSpPr>
          <p:cNvPr id="206" name="TextBox 205"/>
          <p:cNvSpPr txBox="1"/>
          <p:nvPr/>
        </p:nvSpPr>
        <p:spPr>
          <a:xfrm>
            <a:off x="10166130" y="4625364"/>
            <a:ext cx="4072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A1</a:t>
            </a:r>
            <a:endParaRPr lang="en-IN" sz="1000" dirty="0"/>
          </a:p>
        </p:txBody>
      </p:sp>
      <p:sp>
        <p:nvSpPr>
          <p:cNvPr id="207" name="TextBox 206"/>
          <p:cNvSpPr txBox="1"/>
          <p:nvPr/>
        </p:nvSpPr>
        <p:spPr>
          <a:xfrm>
            <a:off x="10491950" y="4604588"/>
            <a:ext cx="323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A0</a:t>
            </a:r>
            <a:endParaRPr lang="en-IN" sz="1000" dirty="0"/>
          </a:p>
        </p:txBody>
      </p:sp>
      <p:sp>
        <p:nvSpPr>
          <p:cNvPr id="208" name="TextBox 207"/>
          <p:cNvSpPr txBox="1"/>
          <p:nvPr/>
        </p:nvSpPr>
        <p:spPr>
          <a:xfrm>
            <a:off x="7168055" y="4586107"/>
            <a:ext cx="4177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B2</a:t>
            </a:r>
            <a:endParaRPr lang="en-IN" sz="1000" dirty="0"/>
          </a:p>
        </p:txBody>
      </p:sp>
      <p:sp>
        <p:nvSpPr>
          <p:cNvPr id="209" name="TextBox 208"/>
          <p:cNvSpPr txBox="1"/>
          <p:nvPr/>
        </p:nvSpPr>
        <p:spPr>
          <a:xfrm>
            <a:off x="7457090" y="4601272"/>
            <a:ext cx="3415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B1</a:t>
            </a:r>
            <a:endParaRPr lang="en-IN" sz="1000" dirty="0"/>
          </a:p>
        </p:txBody>
      </p:sp>
      <p:sp>
        <p:nvSpPr>
          <p:cNvPr id="210" name="TextBox 209"/>
          <p:cNvSpPr txBox="1"/>
          <p:nvPr/>
        </p:nvSpPr>
        <p:spPr>
          <a:xfrm>
            <a:off x="7798676" y="4604588"/>
            <a:ext cx="5938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B0</a:t>
            </a:r>
            <a:endParaRPr lang="en-IN" sz="1000" dirty="0"/>
          </a:p>
        </p:txBody>
      </p:sp>
      <p:sp>
        <p:nvSpPr>
          <p:cNvPr id="211" name="TextBox 210"/>
          <p:cNvSpPr txBox="1"/>
          <p:nvPr/>
        </p:nvSpPr>
        <p:spPr>
          <a:xfrm>
            <a:off x="4035644" y="4578606"/>
            <a:ext cx="3570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C2</a:t>
            </a:r>
            <a:endParaRPr lang="en-IN" sz="1000" dirty="0"/>
          </a:p>
        </p:txBody>
      </p:sp>
      <p:sp>
        <p:nvSpPr>
          <p:cNvPr id="212" name="TextBox 211"/>
          <p:cNvSpPr txBox="1"/>
          <p:nvPr/>
        </p:nvSpPr>
        <p:spPr>
          <a:xfrm>
            <a:off x="4366390" y="4591631"/>
            <a:ext cx="334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C1</a:t>
            </a:r>
            <a:endParaRPr lang="en-IN" sz="1000" dirty="0"/>
          </a:p>
        </p:txBody>
      </p:sp>
      <p:sp>
        <p:nvSpPr>
          <p:cNvPr id="213" name="TextBox 212"/>
          <p:cNvSpPr txBox="1"/>
          <p:nvPr/>
        </p:nvSpPr>
        <p:spPr>
          <a:xfrm>
            <a:off x="4700422" y="4600790"/>
            <a:ext cx="3287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C0</a:t>
            </a:r>
            <a:endParaRPr lang="en-IN" sz="1000" dirty="0"/>
          </a:p>
        </p:txBody>
      </p:sp>
      <p:sp>
        <p:nvSpPr>
          <p:cNvPr id="214" name="TextBox 213"/>
          <p:cNvSpPr txBox="1"/>
          <p:nvPr/>
        </p:nvSpPr>
        <p:spPr>
          <a:xfrm>
            <a:off x="945273" y="4524730"/>
            <a:ext cx="400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D2</a:t>
            </a:r>
            <a:endParaRPr lang="en-IN" sz="1000" dirty="0"/>
          </a:p>
        </p:txBody>
      </p:sp>
      <p:sp>
        <p:nvSpPr>
          <p:cNvPr id="215" name="TextBox 214"/>
          <p:cNvSpPr txBox="1"/>
          <p:nvPr/>
        </p:nvSpPr>
        <p:spPr>
          <a:xfrm>
            <a:off x="1276348" y="4530130"/>
            <a:ext cx="331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D1</a:t>
            </a:r>
            <a:endParaRPr lang="en-IN" sz="1000" dirty="0"/>
          </a:p>
        </p:txBody>
      </p:sp>
      <p:sp>
        <p:nvSpPr>
          <p:cNvPr id="216" name="TextBox 215"/>
          <p:cNvSpPr txBox="1"/>
          <p:nvPr/>
        </p:nvSpPr>
        <p:spPr>
          <a:xfrm>
            <a:off x="1597241" y="4521062"/>
            <a:ext cx="426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D0</a:t>
            </a:r>
            <a:endParaRPr lang="en-IN" sz="1000" dirty="0"/>
          </a:p>
        </p:txBody>
      </p:sp>
      <p:sp>
        <p:nvSpPr>
          <p:cNvPr id="217" name="TextBox 216"/>
          <p:cNvSpPr txBox="1"/>
          <p:nvPr/>
        </p:nvSpPr>
        <p:spPr>
          <a:xfrm>
            <a:off x="1230363" y="1446508"/>
            <a:ext cx="3343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A3</a:t>
            </a:r>
            <a:endParaRPr lang="en-IN" sz="1000" dirty="0">
              <a:solidFill>
                <a:srgbClr val="FF0000"/>
              </a:solidFill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4327635" y="1480609"/>
            <a:ext cx="3727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A2</a:t>
            </a:r>
            <a:endParaRPr lang="en-IN" sz="1000" dirty="0">
              <a:solidFill>
                <a:srgbClr val="FF0000"/>
              </a:solidFill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7473178" y="1423500"/>
            <a:ext cx="3773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A1</a:t>
            </a:r>
            <a:endParaRPr lang="en-IN" sz="1000" dirty="0">
              <a:solidFill>
                <a:srgbClr val="FF0000"/>
              </a:solidFill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10203574" y="1427887"/>
            <a:ext cx="3757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A0</a:t>
            </a:r>
            <a:endParaRPr lang="en-IN" sz="1000" dirty="0">
              <a:solidFill>
                <a:srgbClr val="FF0000"/>
              </a:solidFill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9464566" y="5696607"/>
            <a:ext cx="14031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REGISTER A</a:t>
            </a:r>
            <a:endParaRPr lang="en-IN" dirty="0"/>
          </a:p>
        </p:txBody>
      </p:sp>
      <p:sp>
        <p:nvSpPr>
          <p:cNvPr id="222" name="TextBox 221"/>
          <p:cNvSpPr txBox="1"/>
          <p:nvPr/>
        </p:nvSpPr>
        <p:spPr>
          <a:xfrm>
            <a:off x="520259" y="5690673"/>
            <a:ext cx="14031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REGISTER D</a:t>
            </a:r>
            <a:endParaRPr lang="en-IN" dirty="0"/>
          </a:p>
        </p:txBody>
      </p:sp>
      <p:sp>
        <p:nvSpPr>
          <p:cNvPr id="223" name="TextBox 222"/>
          <p:cNvSpPr txBox="1"/>
          <p:nvPr/>
        </p:nvSpPr>
        <p:spPr>
          <a:xfrm>
            <a:off x="3620157" y="5696607"/>
            <a:ext cx="14031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REGISTER C</a:t>
            </a:r>
            <a:endParaRPr lang="en-IN" dirty="0"/>
          </a:p>
        </p:txBody>
      </p:sp>
      <p:sp>
        <p:nvSpPr>
          <p:cNvPr id="224" name="TextBox 223"/>
          <p:cNvSpPr txBox="1"/>
          <p:nvPr/>
        </p:nvSpPr>
        <p:spPr>
          <a:xfrm>
            <a:off x="6696404" y="5729608"/>
            <a:ext cx="14031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REGISTER 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5003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94</Words>
  <Application>Microsoft Office PowerPoint</Application>
  <PresentationFormat>Widescreen</PresentationFormat>
  <Paragraphs>55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 Dhamsaniya</dc:creator>
  <cp:lastModifiedBy>Ramesh Dhamsaniya</cp:lastModifiedBy>
  <cp:revision>9</cp:revision>
  <dcterms:created xsi:type="dcterms:W3CDTF">2024-09-17T06:48:08Z</dcterms:created>
  <dcterms:modified xsi:type="dcterms:W3CDTF">2024-09-17T07:52:56Z</dcterms:modified>
</cp:coreProperties>
</file>