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306D-65F9-40B7-B100-70EB331B319B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396C-5195-4830-92EF-A1BDC7D1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969" y="465541"/>
            <a:ext cx="9144000" cy="2387600"/>
          </a:xfrm>
        </p:spPr>
        <p:txBody>
          <a:bodyPr/>
          <a:lstStyle/>
          <a:p>
            <a:r>
              <a:rPr lang="en-US" dirty="0"/>
              <a:t>Customer Existing Rule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62" y="3787970"/>
            <a:ext cx="2190476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05" y="1825625"/>
            <a:ext cx="9266990" cy="4351338"/>
          </a:xfrm>
        </p:spPr>
      </p:pic>
    </p:spTree>
    <p:extLst>
      <p:ext uri="{BB962C8B-B14F-4D97-AF65-F5344CB8AC3E}">
        <p14:creationId xmlns:p14="http://schemas.microsoft.com/office/powerpoint/2010/main" val="358857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Black listing specific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4" y="1825625"/>
            <a:ext cx="9215391" cy="4351338"/>
          </a:xfrm>
        </p:spPr>
      </p:pic>
    </p:spTree>
    <p:extLst>
      <p:ext uri="{BB962C8B-B14F-4D97-AF65-F5344CB8AC3E}">
        <p14:creationId xmlns:p14="http://schemas.microsoft.com/office/powerpoint/2010/main" val="418088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Rule ( with necessary description 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13" y="1825625"/>
            <a:ext cx="9066974" cy="4351338"/>
          </a:xfrm>
        </p:spPr>
      </p:pic>
    </p:spTree>
    <p:extLst>
      <p:ext uri="{BB962C8B-B14F-4D97-AF65-F5344CB8AC3E}">
        <p14:creationId xmlns:p14="http://schemas.microsoft.com/office/powerpoint/2010/main" val="16267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72" y="1825625"/>
            <a:ext cx="9244055" cy="4351338"/>
          </a:xfrm>
        </p:spPr>
      </p:pic>
    </p:spTree>
    <p:extLst>
      <p:ext uri="{BB962C8B-B14F-4D97-AF65-F5344CB8AC3E}">
        <p14:creationId xmlns:p14="http://schemas.microsoft.com/office/powerpoint/2010/main" val="27876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New Rule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96" y="1825625"/>
            <a:ext cx="9144608" cy="4351338"/>
          </a:xfrm>
        </p:spPr>
      </p:pic>
    </p:spTree>
    <p:extLst>
      <p:ext uri="{BB962C8B-B14F-4D97-AF65-F5344CB8AC3E}">
        <p14:creationId xmlns:p14="http://schemas.microsoft.com/office/powerpoint/2010/main" val="333867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Existing Rule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8" y="1825625"/>
            <a:ext cx="9164284" cy="4351338"/>
          </a:xfrm>
        </p:spPr>
      </p:pic>
    </p:spTree>
    <p:extLst>
      <p:ext uri="{BB962C8B-B14F-4D97-AF65-F5344CB8AC3E}">
        <p14:creationId xmlns:p14="http://schemas.microsoft.com/office/powerpoint/2010/main" val="177628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630" y="5375006"/>
            <a:ext cx="358784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4" y="1825625"/>
            <a:ext cx="9215391" cy="4351338"/>
          </a:xfrm>
        </p:spPr>
      </p:pic>
    </p:spTree>
    <p:extLst>
      <p:ext uri="{BB962C8B-B14F-4D97-AF65-F5344CB8AC3E}">
        <p14:creationId xmlns:p14="http://schemas.microsoft.com/office/powerpoint/2010/main" val="353220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73" y="1825625"/>
            <a:ext cx="9173454" cy="4351338"/>
          </a:xfrm>
        </p:spPr>
      </p:pic>
    </p:spTree>
    <p:extLst>
      <p:ext uri="{BB962C8B-B14F-4D97-AF65-F5344CB8AC3E}">
        <p14:creationId xmlns:p14="http://schemas.microsoft.com/office/powerpoint/2010/main" val="23467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49" y="1825625"/>
            <a:ext cx="9229701" cy="4351338"/>
          </a:xfrm>
        </p:spPr>
      </p:pic>
    </p:spTree>
    <p:extLst>
      <p:ext uri="{BB962C8B-B14F-4D97-AF65-F5344CB8AC3E}">
        <p14:creationId xmlns:p14="http://schemas.microsoft.com/office/powerpoint/2010/main" val="195754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Report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9" y="1825625"/>
            <a:ext cx="9332201" cy="4351338"/>
          </a:xfrm>
        </p:spPr>
      </p:pic>
    </p:spTree>
    <p:extLst>
      <p:ext uri="{BB962C8B-B14F-4D97-AF65-F5344CB8AC3E}">
        <p14:creationId xmlns:p14="http://schemas.microsoft.com/office/powerpoint/2010/main" val="4402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Exported Report ( CSV | Excel | XML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7" y="1825625"/>
            <a:ext cx="8955506" cy="4351338"/>
          </a:xfrm>
        </p:spPr>
      </p:pic>
    </p:spTree>
    <p:extLst>
      <p:ext uri="{BB962C8B-B14F-4D97-AF65-F5344CB8AC3E}">
        <p14:creationId xmlns:p14="http://schemas.microsoft.com/office/powerpoint/2010/main" val="11820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Rule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4" y="1825625"/>
            <a:ext cx="9215391" cy="4351338"/>
          </a:xfrm>
        </p:spPr>
      </p:pic>
    </p:spTree>
    <p:extLst>
      <p:ext uri="{BB962C8B-B14F-4D97-AF65-F5344CB8AC3E}">
        <p14:creationId xmlns:p14="http://schemas.microsoft.com/office/powerpoint/2010/main" val="20693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456" y="5053035"/>
            <a:ext cx="343684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AutoIT-RuleGenerator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1" y="1825625"/>
            <a:ext cx="9244898" cy="4351338"/>
          </a:xfrm>
        </p:spPr>
      </p:pic>
    </p:spTree>
    <p:extLst>
      <p:ext uri="{BB962C8B-B14F-4D97-AF65-F5344CB8AC3E}">
        <p14:creationId xmlns:p14="http://schemas.microsoft.com/office/powerpoint/2010/main" val="24728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Customer Existing Rule Test</vt:lpstr>
      <vt:lpstr>Login</vt:lpstr>
      <vt:lpstr>User’s Dashboard</vt:lpstr>
      <vt:lpstr>Display Summary</vt:lpstr>
      <vt:lpstr>Detailed Report </vt:lpstr>
      <vt:lpstr>Exported Report ( CSV | Excel | XML )</vt:lpstr>
      <vt:lpstr>Custom Rule Update</vt:lpstr>
      <vt:lpstr>Thank You </vt:lpstr>
      <vt:lpstr>  AutoIT-RuleGenerator</vt:lpstr>
      <vt:lpstr>User’s Dashboard</vt:lpstr>
      <vt:lpstr>Example for Black listing specific country</vt:lpstr>
      <vt:lpstr>Generated Rule ( with necessary description ) </vt:lpstr>
      <vt:lpstr>Admin Panel</vt:lpstr>
      <vt:lpstr>Insert New Rule</vt:lpstr>
      <vt:lpstr>Update Existing Rule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 CERT</dc:title>
  <dc:creator>Y'Ash</dc:creator>
  <cp:lastModifiedBy>Y'Ash</cp:lastModifiedBy>
  <cp:revision>49</cp:revision>
  <dcterms:created xsi:type="dcterms:W3CDTF">2015-12-11T20:59:25Z</dcterms:created>
  <dcterms:modified xsi:type="dcterms:W3CDTF">2015-12-11T23:24:41Z</dcterms:modified>
</cp:coreProperties>
</file>