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67155-3FEE-4052-84F3-7654067A253D}" type="datetimeFigureOut">
              <a:rPr lang="en-US" smtClean="0"/>
              <a:t>16-Apr-14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28B7D-7F38-471B-825C-FFDDF954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B7D-7F38-471B-825C-FFDDF9549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B7D-7F38-471B-825C-FFDDF9549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0969" y="6098145"/>
            <a:ext cx="3348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GeoHelp V1</a:t>
            </a:r>
            <a:endParaRPr lang="en-US" sz="4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8" y="2378401"/>
            <a:ext cx="4966952" cy="3719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73" y="0"/>
            <a:ext cx="5698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Y’App Techno Lab</a:t>
            </a:r>
            <a:endParaRPr lang="en-US" sz="4400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67" y="1344424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initially level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8794" y="1867644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download This application from Google play store for </a:t>
            </a:r>
            <a:r>
              <a:rPr lang="en-US" b="1" dirty="0" smtClean="0"/>
              <a:t>free of cost 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8794" y="2390864"/>
            <a:ext cx="94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uses internal storage of device to save those data  which user filled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667" y="3464417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next Version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8186" y="4356969"/>
            <a:ext cx="1064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next version will provide more security because it will save the number at GeoHelp Server.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186" y="4845746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next version will navigate the user with use of Google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0040" y="6273225"/>
            <a:ext cx="6118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pperplate Gothic Light" panose="020E0507020206020404" pitchFamily="34" charset="0"/>
              </a:rPr>
              <a:t>Thank You for listening us</a:t>
            </a:r>
            <a:endParaRPr lang="en-US" sz="3200" b="1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824248"/>
            <a:ext cx="901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 the our organization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34" y="1815921"/>
            <a:ext cx="414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* Tow Members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85" y="2339141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Yash J Patel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867" y="2708473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Yash p Patel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38" y="3324026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 Developing Organization 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4704" y="490047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Recently Done Government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882" y="4093468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Completed B.Tech Computer Engineering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143" y="4531143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experience in college live projects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334" y="5454472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Want support from reputed clients as yours Industry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6867" y="2723287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Familiar with different languages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7177" y="3324026"/>
            <a:ext cx="13789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Java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PHP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.NET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Android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Ios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" y="167424"/>
            <a:ext cx="83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Why We Need this Kind of application ?</a:t>
            </a:r>
            <a:endParaRPr lang="en-US" sz="3200" dirty="0">
              <a:solidFill>
                <a:srgbClr val="FF0000"/>
              </a:solidFill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" y="3400023"/>
            <a:ext cx="468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For Security purpose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" y="3953814"/>
            <a:ext cx="1083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Increase rate of digitalization in the current generation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425" y="4507605"/>
            <a:ext cx="64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Decrease crime rate 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30" y="5061396"/>
            <a:ext cx="712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akar" panose="02000600040000000000" pitchFamily="2" charset="0"/>
                <a:ea typeface="Adobe Gothic Std B" panose="020B0800000000000000" pitchFamily="34" charset="-128"/>
                <a:cs typeface="aakar" panose="02000600040000000000" pitchFamily="2" charset="0"/>
              </a:rPr>
              <a:t>Get help in the time of emergency</a:t>
            </a:r>
            <a:endParaRPr lang="en-US" sz="2400" dirty="0">
              <a:latin typeface="aakar" panose="02000600040000000000" pitchFamily="2" charset="0"/>
              <a:ea typeface="Adobe Gothic Std B" panose="020B0800000000000000" pitchFamily="34" charset="-128"/>
              <a:cs typeface="aakar" panose="0200060004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7302" y="268130"/>
            <a:ext cx="279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dobe Garamond Pro Bold" panose="02020702060506020403" pitchFamily="18" charset="0"/>
              </a:rPr>
              <a:t>GeoHelp V1</a:t>
            </a:r>
            <a:endParaRPr lang="en-US" sz="3200" b="1" dirty="0">
              <a:latin typeface="Adobe Garamond Pro Bold" panose="020207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59" y="2111959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 we use here GeoHelp </a:t>
            </a:r>
            <a:r>
              <a:rPr lang="en-US" sz="2800" b="1" dirty="0" smtClean="0">
                <a:solidFill>
                  <a:srgbClr val="FF0000"/>
                </a:solidFill>
              </a:rPr>
              <a:t>V1 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7645" y="3129566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Version has limited 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645" y="3623953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Functionality updated in next 3 months…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645" y="4118340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version should be more efficient &amp; more secure.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001" y="461272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that latest version we uses new functionalities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9" y="193184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this version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8789" y="1519707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  Functionality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0610" y="213373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only four numbers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89" y="850005"/>
            <a:ext cx="3193960" cy="5323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0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7" y="1533245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or use default message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29" y="760511"/>
            <a:ext cx="3210308" cy="53505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4" y="1473665"/>
            <a:ext cx="612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provided a clickable button </a:t>
            </a:r>
          </a:p>
          <a:p>
            <a:endParaRPr lang="en-US" dirty="0"/>
          </a:p>
          <a:p>
            <a:r>
              <a:rPr lang="en-US" dirty="0" smtClean="0"/>
              <a:t>					to sent the emergency 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6" y="540913"/>
            <a:ext cx="3683358" cy="562806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0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05" y="631065"/>
            <a:ext cx="3446388" cy="556367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1" y="1339401"/>
            <a:ext cx="645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the main menu of the application.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7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" y="1275010"/>
            <a:ext cx="7713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If this application will updated then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this application should get updated functionality 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2885" y="3554570"/>
            <a:ext cx="9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will automatically add those numbers which are regularly in use.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885" y="3998787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 will accept the message by user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1466" y="4695357"/>
            <a:ext cx="735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application will provide two more automated functionality  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8806" y="513867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Message will sent by only shaking device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78806" y="5508002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The application will automatically find that user’s current location </a:t>
            </a:r>
          </a:p>
          <a:p>
            <a:r>
              <a:rPr lang="en-US" b="1" dirty="0" smtClean="0"/>
              <a:t>       Then  it will sent only that user who most nearest person to that user.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6231" y="6228314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*Message will sent by continuously clicking on power button.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1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308</Words>
  <Application>Microsoft Office PowerPoint</Application>
  <PresentationFormat>Widescreen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Gothic Std B</vt:lpstr>
      <vt:lpstr>Adobe Myungjo Std M</vt:lpstr>
      <vt:lpstr>aakar</vt:lpstr>
      <vt:lpstr>Adobe Garamond Pro Bold</vt:lpstr>
      <vt:lpstr>Arial</vt:lpstr>
      <vt:lpstr>Calibri</vt:lpstr>
      <vt:lpstr>Century Gothic</vt:lpstr>
      <vt:lpstr>Copperplate Gothic Light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Patel</dc:creator>
  <cp:lastModifiedBy>Yash Patel</cp:lastModifiedBy>
  <cp:revision>66</cp:revision>
  <dcterms:created xsi:type="dcterms:W3CDTF">2014-04-16T17:22:03Z</dcterms:created>
  <dcterms:modified xsi:type="dcterms:W3CDTF">2014-04-16T18:56:49Z</dcterms:modified>
</cp:coreProperties>
</file>