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5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245-465F-482B-869F-521C10A013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0C9-39D0-4798-B0BD-3A165BCC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0C9-39D0-4798-B0BD-3A165BCC3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0C9-39D0-4798-B0BD-3A165BCC39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479C-430D-4CB3-AFD1-9A7A4B3737C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D6F-6028-4A94-898A-DD231CBCBD9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0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D18-2185-47C8-9DAD-D3AB22CEE54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03F0-1B78-42D1-99AD-8B43364FFBF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6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752B-CC1B-462E-969C-6CD0DC4CF95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CEB-8D9D-4B1C-BA22-91A65749F79E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61E-D27A-4AF3-A793-08D0BBE85F4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6245-014E-47BA-87C2-72480BBCA10F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D541-0CBD-47D6-BC9E-8E551E90D14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91B4-1E79-416A-BE14-B92070F2FEC8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7280-2FB9-43CF-8155-5436FDD8DDA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FC5D-3495-4C0E-A2AB-0BE1677336A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A596-5B90-4484-BFCB-0655403BDDD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71D-3B1D-4588-8121-658C220D104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0040-884D-4CB5-BFC1-DA4707FB8CC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5D15-FC60-4195-A847-CCECEBF3CE8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D66-48F2-4FA0-A1F0-3AC0F31D5E9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F3A261-2F30-43BB-8852-D92F5643C39A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@Y'Ash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95155" y="4850406"/>
            <a:ext cx="2627142" cy="5667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Present By, 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990210" y="5718550"/>
            <a:ext cx="3894631" cy="101012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.C.M.E. Secret Agent" panose="020B0603050302020204" pitchFamily="34" charset="0"/>
              </a:rPr>
              <a:t>YASH PATEL (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.C.M.E. Secret Agent" panose="020B0603050302020204" pitchFamily="34" charset="0"/>
              </a:rPr>
              <a:t>11CE091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.C.M.E. Secret Agent" panose="020B0603050302020204" pitchFamily="34" charset="0"/>
              </a:rPr>
              <a:t>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.C.M.E. Secret Agent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560" y="119269"/>
            <a:ext cx="87286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SIMPLE CALCULATOR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9578" y="1227265"/>
            <a:ext cx="7117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OBJECT ORIENTED PROGRAMMING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13016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Under Supervision of,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Mr.Paras Kalaria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583" y="309093"/>
            <a:ext cx="723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STRATERGY TO MAKE OPERATION WORKS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7583" y="1957589"/>
            <a:ext cx="7640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Stratergy :</a:t>
            </a:r>
          </a:p>
          <a:p>
            <a:r>
              <a:rPr lang="en-US" sz="2800" dirty="0" smtClean="0"/>
              <a:t>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- Create Two Variables :</a:t>
            </a:r>
          </a:p>
          <a:p>
            <a:endParaRPr lang="en-US" sz="2800" dirty="0"/>
          </a:p>
          <a:p>
            <a:r>
              <a:rPr lang="en-US" sz="2800" dirty="0" smtClean="0"/>
              <a:t>          * operator : to store the last operator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* operand : to store the last operand 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1" y="1624148"/>
            <a:ext cx="4095750" cy="504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971" y="206062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DOES IT WORK 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79571" y="2073498"/>
            <a:ext cx="1117439" cy="121061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38291" y="2562895"/>
            <a:ext cx="1810993" cy="257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5745" y="2217140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Button is Clicked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5037" y="467503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1: After finished Concating number,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user Clicks “ </a:t>
            </a:r>
            <a:r>
              <a:rPr lang="en-US" sz="3600" dirty="0" smtClean="0">
                <a:solidFill>
                  <a:srgbClr val="FFFF00"/>
                </a:solidFill>
              </a:rPr>
              <a:t>+ </a:t>
            </a:r>
            <a:r>
              <a:rPr lang="en-US" sz="2400" dirty="0" smtClean="0"/>
              <a:t>“.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488" y="180304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DOES IT WORK ?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31067" y="2240923"/>
            <a:ext cx="3103808" cy="8628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6243" y="2240924"/>
            <a:ext cx="3129566" cy="8628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87177" y="2240922"/>
            <a:ext cx="2936384" cy="8628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46243" y="4172755"/>
            <a:ext cx="3129566" cy="79849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97735" y="248769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Operand : 98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64428" y="248769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 : “ + 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2332" y="248769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Operand :10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3217" y="438733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: 108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5569911" y="-1390918"/>
            <a:ext cx="854370" cy="10058396"/>
          </a:xfrm>
          <a:prstGeom prst="leftBrac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1" y="167425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LIMITATION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7881" y="1017431"/>
            <a:ext cx="6611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ONLY ONE OPERATION AT A TIME. </a:t>
            </a:r>
          </a:p>
          <a:p>
            <a:endParaRPr lang="en-US" dirty="0"/>
          </a:p>
          <a:p>
            <a:r>
              <a:rPr lang="en-US" dirty="0" smtClean="0"/>
              <a:t>WE HAVE TO USE CLEAR BUTTON AFTER EVERY OPERATION.</a:t>
            </a:r>
          </a:p>
          <a:p>
            <a:endParaRPr lang="en-US" dirty="0" smtClean="0"/>
          </a:p>
          <a:p>
            <a:r>
              <a:rPr lang="en-US" dirty="0" smtClean="0"/>
              <a:t>WE HAVE TO USE CLEAR BUTTON AFTER GETTING RESULT.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881" y="2575324"/>
            <a:ext cx="106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ONLY FEW SIMPLE MATHEMATICAL CALCULATIONS WITH USING THIS CALCULATOR.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820" y="0"/>
            <a:ext cx="291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22705" y="3526320"/>
            <a:ext cx="73015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73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215" y="296214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STEP-1 :  CREATING A DESIGN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83" y="1069930"/>
            <a:ext cx="4108361" cy="50475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763" y="669701"/>
            <a:ext cx="8712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Applet Layout for calculator with using JPANNEL , JFRAME , JBUTTON .</a:t>
            </a:r>
          </a:p>
          <a:p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1. Import packages :</a:t>
            </a:r>
          </a:p>
          <a:p>
            <a:endParaRPr lang="en-US" dirty="0"/>
          </a:p>
          <a:p>
            <a:r>
              <a:rPr lang="en-US" dirty="0" smtClean="0"/>
              <a:t>           1</a:t>
            </a:r>
            <a:r>
              <a:rPr lang="en-US" dirty="0"/>
              <a:t>) 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r>
              <a:rPr lang="en-US" dirty="0" smtClean="0"/>
              <a:t>           2) import </a:t>
            </a:r>
            <a:r>
              <a:rPr lang="en-US" dirty="0" err="1"/>
              <a:t>java.awt.event</a:t>
            </a:r>
            <a:r>
              <a:rPr lang="en-US" dirty="0"/>
              <a:t>.*;</a:t>
            </a:r>
          </a:p>
          <a:p>
            <a:r>
              <a:rPr lang="en-US" dirty="0" smtClean="0"/>
              <a:t>           3) 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642" y="3606084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2.Syntax For creating JBUTTON 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 err="1"/>
              <a:t>JButton</a:t>
            </a:r>
            <a:r>
              <a:rPr lang="en-US" dirty="0"/>
              <a:t> button1 = new </a:t>
            </a:r>
            <a:r>
              <a:rPr lang="en-US" dirty="0" err="1"/>
              <a:t>JButton</a:t>
            </a:r>
            <a:r>
              <a:rPr lang="en-US" dirty="0" smtClean="0"/>
              <a:t>(“ ");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0" y="1276418"/>
            <a:ext cx="4086225" cy="509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578" y="244698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STEP-2:  MAKE SURE ALL BUTTON IS WORKING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03" y="1276418"/>
            <a:ext cx="4095750" cy="5048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5015" y="2691684"/>
            <a:ext cx="261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CONCATING NUMBER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3058" y="0"/>
            <a:ext cx="622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Way For Concatting The Number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6381" y="181627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Treat the number as a String. Cast to Double when calculating.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6381" y="2844800"/>
            <a:ext cx="416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 Pseudo code :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06381" y="3842543"/>
            <a:ext cx="7361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//Get text from textfield, put it into string s</a:t>
            </a:r>
          </a:p>
          <a:p>
            <a:r>
              <a:rPr lang="en-US" sz="2800" dirty="0" smtClean="0"/>
              <a:t>//Concat s with other number (0,1,2,…,9)</a:t>
            </a:r>
          </a:p>
          <a:p>
            <a:r>
              <a:rPr lang="en-US" sz="2800" dirty="0" smtClean="0"/>
              <a:t>//Set textfield with s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0710" y="19015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e.getSource</a:t>
            </a:r>
            <a:r>
              <a:rPr lang="en-US" sz="2800" dirty="0"/>
              <a:t>()==button1) {</a:t>
            </a:r>
          </a:p>
          <a:p>
            <a:r>
              <a:rPr lang="en-US" sz="2800" dirty="0"/>
              <a:t>           txt.setText("1");</a:t>
            </a:r>
          </a:p>
          <a:p>
            <a:r>
              <a:rPr lang="en-US" sz="2800" dirty="0"/>
              <a:t>           str_number+=txt.getText();</a:t>
            </a:r>
          </a:p>
          <a:p>
            <a:r>
              <a:rPr lang="en-US" sz="2800" dirty="0"/>
              <a:t>           txt.setText(str_number);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710" y="231820"/>
            <a:ext cx="977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SIMPLE WAY TO INPUT ANY NUMBER IN TEXT AREA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36" y="1533995"/>
            <a:ext cx="4086225" cy="50958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7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99" y="1463429"/>
            <a:ext cx="4067175" cy="503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014" y="257577"/>
            <a:ext cx="5434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 CLEAR BUTTON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29" y="1463429"/>
            <a:ext cx="4095750" cy="504825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5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0795" y="218940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CLEARING TEXT FIELD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67685" y="216863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else if(</a:t>
            </a:r>
            <a:r>
              <a:rPr lang="en-US" sz="2400" dirty="0" err="1"/>
              <a:t>e.getSource</a:t>
            </a:r>
            <a:r>
              <a:rPr lang="en-US" sz="2400" dirty="0"/>
              <a:t>()==clear) {</a:t>
            </a:r>
          </a:p>
          <a:p>
            <a:r>
              <a:rPr lang="en-US" sz="2400" dirty="0"/>
              <a:t>         txt.setText("");</a:t>
            </a:r>
          </a:p>
          <a:p>
            <a:r>
              <a:rPr lang="en-US" sz="2400" dirty="0"/>
              <a:t>         str_number = "";</a:t>
            </a:r>
          </a:p>
          <a:p>
            <a:r>
              <a:rPr lang="en-US" sz="2400" dirty="0"/>
              <a:t>         operation = 0;</a:t>
            </a:r>
          </a:p>
          <a:p>
            <a:r>
              <a:rPr lang="en-US" sz="2400" dirty="0"/>
              <a:t>         int_number1 = 0;</a:t>
            </a:r>
          </a:p>
          <a:p>
            <a:r>
              <a:rPr lang="en-US" sz="2400" dirty="0"/>
              <a:t>         int_number2 = 0;</a:t>
            </a:r>
          </a:p>
          <a:p>
            <a:r>
              <a:rPr lang="en-US" sz="2400" dirty="0"/>
              <a:t>         result = 0;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8822" y="193183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OPERATIONS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434625"/>
            <a:ext cx="3760631" cy="4805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361" y="1409742"/>
            <a:ext cx="3913652" cy="485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521" y="1409742"/>
            <a:ext cx="3906053" cy="4855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7409" y="6383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7095" y="638355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9+5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0975" y="63835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348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A.C.M.E. Secret Agent</vt:lpstr>
      <vt:lpstr>Arial</vt:lpstr>
      <vt:lpstr>Calibri</vt:lpstr>
      <vt:lpstr>Century Gothic</vt:lpstr>
      <vt:lpstr>Wingdings 3</vt:lpstr>
      <vt:lpstr>Ion</vt:lpstr>
      <vt:lpstr>Present By,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Y'Ash</dc:creator>
  <cp:lastModifiedBy>Windows User</cp:lastModifiedBy>
  <cp:revision>81</cp:revision>
  <dcterms:created xsi:type="dcterms:W3CDTF">2013-10-23T16:15:20Z</dcterms:created>
  <dcterms:modified xsi:type="dcterms:W3CDTF">2017-05-30T17:29:30Z</dcterms:modified>
</cp:coreProperties>
</file>