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5/30/2017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Puzzle Game 3d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541943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(I)Yash Patel (11CE091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66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b="1" dirty="0"/>
              <a:t>Puzzles are often considered to not be games at all</a:t>
            </a:r>
            <a:r>
              <a:rPr lang="en-US" sz="2800" dirty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Video </a:t>
            </a:r>
            <a:r>
              <a:rPr lang="en-US" sz="2800" dirty="0"/>
              <a:t>games that require mental skill as well as, or instead of, dexterity and quick reflexes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971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74688"/>
            <a:ext cx="9281101" cy="42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69" y="2262568"/>
            <a:ext cx="4301159" cy="4051300"/>
          </a:xfrm>
        </p:spPr>
      </p:pic>
    </p:spTree>
    <p:extLst>
      <p:ext uri="{BB962C8B-B14F-4D97-AF65-F5344CB8AC3E}">
        <p14:creationId xmlns:p14="http://schemas.microsoft.com/office/powerpoint/2010/main" val="37320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25194"/>
            <a:ext cx="8470534" cy="47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9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41678"/>
            <a:ext cx="4406611" cy="2477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81" y="1841677"/>
            <a:ext cx="4406612" cy="2477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4490065"/>
            <a:ext cx="3773510" cy="212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40" y="4490065"/>
            <a:ext cx="3773509" cy="212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2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Physical skills</a:t>
            </a:r>
            <a:r>
              <a:rPr lang="en-US" dirty="0"/>
              <a:t> -- from holding puzzle pieces and turning them until they fit</a:t>
            </a:r>
          </a:p>
          <a:p>
            <a:endParaRPr lang="en-US" b="1" dirty="0" smtClean="0"/>
          </a:p>
          <a:p>
            <a:r>
              <a:rPr lang="en-US" b="1" dirty="0" smtClean="0"/>
              <a:t>Cognitive </a:t>
            </a:r>
            <a:r>
              <a:rPr lang="en-US" b="1" dirty="0"/>
              <a:t>skills</a:t>
            </a:r>
            <a:r>
              <a:rPr lang="en-US" dirty="0"/>
              <a:t> -- as they solve the problems of a puzzle</a:t>
            </a:r>
          </a:p>
          <a:p>
            <a:endParaRPr lang="en-US" b="1" dirty="0" smtClean="0"/>
          </a:p>
          <a:p>
            <a:r>
              <a:rPr lang="en-US" b="1" dirty="0" smtClean="0"/>
              <a:t>Emotional </a:t>
            </a:r>
            <a:r>
              <a:rPr lang="en-US" b="1" dirty="0"/>
              <a:t>skills</a:t>
            </a:r>
            <a:r>
              <a:rPr lang="en-US" dirty="0"/>
              <a:t> -- they learn patience and are rewarded when they complete the puzzle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6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81" y="5329614"/>
            <a:ext cx="7307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Thank You…….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80731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29</TotalTime>
  <Words>52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Puzzle Game 3d</vt:lpstr>
      <vt:lpstr>Objective</vt:lpstr>
      <vt:lpstr>Controls</vt:lpstr>
      <vt:lpstr>inputs</vt:lpstr>
      <vt:lpstr>Home Screen</vt:lpstr>
      <vt:lpstr>Levels</vt:lpstr>
      <vt:lpstr>Benefits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Game 3d</dc:title>
  <dc:creator>Y'Ash</dc:creator>
  <cp:lastModifiedBy>Windows User</cp:lastModifiedBy>
  <cp:revision>19</cp:revision>
  <dcterms:created xsi:type="dcterms:W3CDTF">2014-11-04T19:30:01Z</dcterms:created>
  <dcterms:modified xsi:type="dcterms:W3CDTF">2017-05-30T17:28:13Z</dcterms:modified>
</cp:coreProperties>
</file>