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CD2A-BECD-4D0F-96EC-17B99200F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Battle of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E41C4-0F0B-487E-86E1-C075732AAA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New York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950233-E648-4159-8168-FAED24D302E7}"/>
              </a:ext>
            </a:extLst>
          </p:cNvPr>
          <p:cNvSpPr txBox="1"/>
          <p:nvPr/>
        </p:nvSpPr>
        <p:spPr>
          <a:xfrm>
            <a:off x="10022889" y="5335480"/>
            <a:ext cx="181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Yash Somani</a:t>
            </a:r>
          </a:p>
        </p:txBody>
      </p:sp>
    </p:spTree>
    <p:extLst>
      <p:ext uri="{BB962C8B-B14F-4D97-AF65-F5344CB8AC3E}">
        <p14:creationId xmlns:p14="http://schemas.microsoft.com/office/powerpoint/2010/main" val="3215883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CA34-ED83-4B4C-9409-819EE325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Criterion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93F9-D210-40A3-9F2F-112BF7CB6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Elbow method is to run k-means clustering on a given dataset for a range of values of k and for each value of k and calculate sum of squared errors (SSE).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D4D22-0197-407D-89DC-9275ED028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411" y="3429000"/>
            <a:ext cx="3977985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82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9158D-6F35-4BD3-B6B7-FF1C13C8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sklearn.metrics.silhouette_s</a:t>
            </a:r>
            <a:r>
              <a:rPr lang="en-US" dirty="0"/>
              <a:t>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871D6-CB06-471C-90DE-3558548D1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Silhouette Coefficient is calculated using the mean intra-cluster distance (a) and the mean nearest-cluster distance (b) for each sample. </a:t>
            </a:r>
          </a:p>
          <a:p>
            <a:r>
              <a:rPr lang="en-US" dirty="0"/>
              <a:t>The formula for the Silhouette Coefficient of a sample is (b - a) / max(a, b).</a:t>
            </a:r>
          </a:p>
          <a:p>
            <a:r>
              <a:rPr lang="en-US" dirty="0"/>
              <a:t>The best value is 1 and the worst value is -1. Values near 0 indicate overlapping clusters. Negative values generally indicate that a sample has been assigned to the wrong cluster.</a:t>
            </a:r>
          </a:p>
        </p:txBody>
      </p:sp>
    </p:spTree>
    <p:extLst>
      <p:ext uri="{BB962C8B-B14F-4D97-AF65-F5344CB8AC3E}">
        <p14:creationId xmlns:p14="http://schemas.microsoft.com/office/powerpoint/2010/main" val="2126354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E6BDA-3DCB-4193-8EE4-58718E48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Score and Cluster Visualizations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060356-610C-483A-A042-9BE932CF5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716" y="2354540"/>
            <a:ext cx="5677392" cy="8306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BB7A6E-5476-4F99-9B09-D5A240B9B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702" y="3286515"/>
            <a:ext cx="7178595" cy="319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39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D50F-07FA-4E15-BA47-10BD78B7A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Siluhouette</a:t>
            </a:r>
            <a:r>
              <a:rPr lang="en-US" dirty="0"/>
              <a:t> Score and Cluster Visualizations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0FE916-4161-47B4-B7EF-4D93C3BCD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252" y="2271366"/>
            <a:ext cx="6462320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82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8043-626B-4EDB-93BF-86F72D24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27412B-A7B2-447D-B41E-F476BCA07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800" y="1982173"/>
            <a:ext cx="4442845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59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9F9E-307D-4212-BA51-0C14CA0A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81988-CB07-4B36-8319-259331076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recommends neighborhoods for families based on their needs.</a:t>
            </a:r>
          </a:p>
          <a:p>
            <a:r>
              <a:rPr lang="en-US" dirty="0"/>
              <a:t>Shows on Map all kinds of areas around a given neighborhood.</a:t>
            </a:r>
          </a:p>
          <a:p>
            <a:r>
              <a:rPr lang="en-US" dirty="0"/>
              <a:t>The Analysis shows the top venues near by each neighborhood helping in choosing the best area to move to.</a:t>
            </a:r>
          </a:p>
        </p:txBody>
      </p:sp>
    </p:spTree>
    <p:extLst>
      <p:ext uri="{BB962C8B-B14F-4D97-AF65-F5344CB8AC3E}">
        <p14:creationId xmlns:p14="http://schemas.microsoft.com/office/powerpoint/2010/main" val="152703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C3B0C-7AED-4941-8C34-85E3F389E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D4E1-7D81-49A9-AFA3-C98BF04AC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recommend the best neighborhood to live, to buy a house, to rent an apartment or build a restaurant etc. in New York .</a:t>
            </a:r>
          </a:p>
          <a:p>
            <a:r>
              <a:rPr lang="en-US" dirty="0"/>
              <a:t>To understand the similarities and differences between the neighborhoods using Unsupervised K-Mean Clustering Algorithm.</a:t>
            </a:r>
          </a:p>
        </p:txBody>
      </p:sp>
    </p:spTree>
    <p:extLst>
      <p:ext uri="{BB962C8B-B14F-4D97-AF65-F5344CB8AC3E}">
        <p14:creationId xmlns:p14="http://schemas.microsoft.com/office/powerpoint/2010/main" val="361932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3B40-9BE6-47AC-92A2-70F8E9BE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DDE95-2D29-4665-B38A-B9B333F81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Collecting the top trending venues in the using Foursquare API(Beautiful Soup, http request)</a:t>
            </a:r>
          </a:p>
          <a:p>
            <a:r>
              <a:rPr lang="en-US" dirty="0"/>
              <a:t>Forming neighborhood clusters based on venue categories using unsupervised k-mean clustering algorithm(</a:t>
            </a:r>
            <a:r>
              <a:rPr lang="en-US" dirty="0" err="1"/>
              <a:t>sklearn</a:t>
            </a:r>
            <a:r>
              <a:rPr lang="en-US" dirty="0"/>
              <a:t>)</a:t>
            </a:r>
          </a:p>
          <a:p>
            <a:r>
              <a:rPr lang="en-US" dirty="0"/>
              <a:t>Identifying and understanding the similarities and differences between two chosen neighborhoods to retrieve more insights and to conclude which neighborhood wins over other.</a:t>
            </a:r>
          </a:p>
        </p:txBody>
      </p:sp>
    </p:spTree>
    <p:extLst>
      <p:ext uri="{BB962C8B-B14F-4D97-AF65-F5344CB8AC3E}">
        <p14:creationId xmlns:p14="http://schemas.microsoft.com/office/powerpoint/2010/main" val="386148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31DE-1C18-442B-BD13-A8F7D5DE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packages and Dependencies: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0449-6B34-4B2A-82C6-6B7B705AF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Pandas - Library for Data Analysis</a:t>
            </a:r>
          </a:p>
          <a:p>
            <a:r>
              <a:rPr lang="en-US" dirty="0"/>
              <a:t>NumPy – Library to handle data in a vectorized manner</a:t>
            </a:r>
          </a:p>
          <a:p>
            <a:r>
              <a:rPr lang="en-US" dirty="0"/>
              <a:t>JSON – Library to handle JSON files</a:t>
            </a:r>
          </a:p>
          <a:p>
            <a:r>
              <a:rPr lang="en-US" dirty="0"/>
              <a:t>Requests – Library to handle http requests</a:t>
            </a:r>
          </a:p>
          <a:p>
            <a:r>
              <a:rPr lang="en-US" dirty="0"/>
              <a:t>Matplotlib – Python Plotting Module</a:t>
            </a:r>
          </a:p>
          <a:p>
            <a:r>
              <a:rPr lang="en-US" dirty="0" err="1"/>
              <a:t>Sklearn</a:t>
            </a:r>
            <a:r>
              <a:rPr lang="en-US" dirty="0"/>
              <a:t> – Python machine learning Library</a:t>
            </a:r>
          </a:p>
          <a:p>
            <a:r>
              <a:rPr lang="en-US" dirty="0"/>
              <a:t>Folium – Map rendering Library </a:t>
            </a:r>
          </a:p>
        </p:txBody>
      </p:sp>
    </p:spTree>
    <p:extLst>
      <p:ext uri="{BB962C8B-B14F-4D97-AF65-F5344CB8AC3E}">
        <p14:creationId xmlns:p14="http://schemas.microsoft.com/office/powerpoint/2010/main" val="142628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4874D-AE98-48AA-A210-8959FA39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044F8-E6BE-4F71-8643-C31BE69C9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Scraping and Data Wrangling</a:t>
            </a:r>
          </a:p>
          <a:p>
            <a:r>
              <a:rPr lang="en-US" dirty="0"/>
              <a:t>Top Trending Places Extraction and Clustering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7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3078-323A-48E0-AF90-29BAA00E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 and map rendering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780508-6AA4-4E77-9697-58BF37EDC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80" y="2400525"/>
            <a:ext cx="3962743" cy="16308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66719C-0CD2-4A60-BFF7-5585093FA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027" y="1901371"/>
            <a:ext cx="4907705" cy="425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34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D1B1-BC4A-476A-AF5A-DA6EA205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Square </a:t>
            </a:r>
            <a:r>
              <a:rPr lang="en-US" dirty="0" err="1"/>
              <a:t>Api</a:t>
            </a:r>
            <a:r>
              <a:rPr lang="en-US" dirty="0"/>
              <a:t> to retrieve hot spots nearby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31D69B-A48E-4970-B23D-82A310EAD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64" y="2290232"/>
            <a:ext cx="4580663" cy="22775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AF695B-9B09-4AE8-B102-DF64A2FE9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362" y="2294465"/>
            <a:ext cx="6615054" cy="22775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72665A-4C79-4ABC-805D-A633C3BA3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221" y="4760912"/>
            <a:ext cx="3904282" cy="207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8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7128-6CED-4D60-8F3A-90F58D02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Categorizing venue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362DE-2552-432A-A912-3000A6EF2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23" y="1796608"/>
            <a:ext cx="8390347" cy="19508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7E4530-18C3-4001-A463-482757EFC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72" y="4013235"/>
            <a:ext cx="11758679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81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C7C0-8BAC-4D96-A5A0-DEE31AF5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TOP venues neighborhood-wise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6A5F9-8A85-4430-8020-BE1A3573E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395" y="2396400"/>
            <a:ext cx="8413209" cy="20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55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</TotalTime>
  <Words>375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</vt:lpstr>
      <vt:lpstr>Battle of Neighborhoods</vt:lpstr>
      <vt:lpstr>Problem Statement</vt:lpstr>
      <vt:lpstr>Objective</vt:lpstr>
      <vt:lpstr>Python packages and Dependencies:</vt:lpstr>
      <vt:lpstr>Work flow</vt:lpstr>
      <vt:lpstr>Web scraping and map rendering</vt:lpstr>
      <vt:lpstr>Four Square Api to retrieve hot spots nearby</vt:lpstr>
      <vt:lpstr>Categorizing venue</vt:lpstr>
      <vt:lpstr>Result of TOP venues neighborhood-wise</vt:lpstr>
      <vt:lpstr>Elbow Criterion Method</vt:lpstr>
      <vt:lpstr>sklearn.metrics.silhouette_s core</vt:lpstr>
      <vt:lpstr>Silhouette Score and Cluster Visualizations</vt:lpstr>
      <vt:lpstr>Siluhouette Score and Cluster Visualizations</vt:lpstr>
      <vt:lpstr>Cluster Map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</dc:title>
  <dc:creator>Yash Somani</dc:creator>
  <cp:lastModifiedBy>Yash Somani</cp:lastModifiedBy>
  <cp:revision>2</cp:revision>
  <dcterms:created xsi:type="dcterms:W3CDTF">2020-06-02T19:14:03Z</dcterms:created>
  <dcterms:modified xsi:type="dcterms:W3CDTF">2020-06-02T19:31:39Z</dcterms:modified>
</cp:coreProperties>
</file>