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3" r:id="rId13"/>
    <p:sldId id="274" r:id="rId14"/>
    <p:sldId id="275" r:id="rId15"/>
    <p:sldId id="276" r:id="rId16"/>
    <p:sldId id="278" r:id="rId17"/>
    <p:sldId id="281" r:id="rId18"/>
    <p:sldId id="282" r:id="rId19"/>
    <p:sldId id="284" r:id="rId20"/>
    <p:sldId id="285" r:id="rId21"/>
    <p:sldId id="283" r:id="rId22"/>
    <p:sldId id="286" r:id="rId23"/>
    <p:sldId id="288" r:id="rId24"/>
    <p:sldId id="289" r:id="rId25"/>
    <p:sldId id="277" r:id="rId26"/>
    <p:sldId id="279" r:id="rId27"/>
    <p:sldId id="287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38"/>
    <p:restoredTop sz="94651"/>
  </p:normalViewPr>
  <p:slideViewPr>
    <p:cSldViewPr snapToGrid="0" snapToObjects="1">
      <p:cViewPr varScale="1">
        <p:scale>
          <a:sx n="103" d="100"/>
          <a:sy n="103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FBD02-4E50-C544-BD7E-7454BB01D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9C171-3120-B645-A09B-59E10275B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E77D0-AE87-0743-B58A-F7978A24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B0BD-439B-FD44-89BA-97154301084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A7138-D83D-5140-AFC3-34677B36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A1034-120D-8D43-A91B-A60B0FC4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6C93-980B-3F44-B33D-B0236540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50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246AB-A087-C14C-B480-1E693B49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E4B27-622D-5F48-A706-6FA517074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4E960-8934-8C48-8365-3A79D2363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B0BD-439B-FD44-89BA-97154301084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8F934-86E8-3646-B5A5-BD2EBA53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F86EA-B953-1744-8E6D-DB96DD52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6C93-980B-3F44-B33D-B0236540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98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BFFAE-0CEF-CF48-A61E-7E0102C6F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E5598-5B5E-F647-8C23-F55C52E0C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08588-2718-0A4D-ABC1-AAB4444CA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B0BD-439B-FD44-89BA-97154301084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91A00-457B-354D-85F0-2F36B082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7D2BB-086D-7247-AAE8-B3938269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6C93-980B-3F44-B33D-B0236540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2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8830-93BE-7346-AED4-E633D02A0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9BD9D-DA11-AC46-B6DF-1EBC606AD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76F19-A0D2-BB4D-987A-6FFE7F0F2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B0BD-439B-FD44-89BA-97154301084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86604-DB7D-CC4A-9BEB-3312BA15B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E6332-4746-CF49-8C3D-BDC7EE813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6C93-980B-3F44-B33D-B0236540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75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B69A-1119-764F-AF01-83D40E94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6ED45-0F1D-154D-8954-120305C4B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56221-8D39-2E4A-9B72-5FEB5B46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B0BD-439B-FD44-89BA-97154301084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B2966-118D-234E-811B-702356AD8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FD2B4-9625-574E-8CFA-269C78A5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6C93-980B-3F44-B33D-B0236540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F673-A867-0B49-9949-31E4CAC5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B7EC3-CD01-9A4C-9B1D-A04B38C9C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A9D61-FF8F-0645-90A7-3BC506D67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70298-3E67-6340-990D-DC39ADA0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B0BD-439B-FD44-89BA-97154301084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410DE-895E-CA45-A3B8-4FB9DF8D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23EB3-3128-0B4D-A26C-E5795F52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6C93-980B-3F44-B33D-B0236540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8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AE10B-5020-C941-845F-7ECFF656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2B34B-C1AF-B64F-A7D0-F66080AD8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06C6D-9E08-CD43-AF5F-B92665D5C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51538-15AB-6143-AAEE-A8D19E978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1315A-8EE4-EB4B-A4E7-224B3E731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6AEB13-9D66-C445-808E-CF56825BF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B0BD-439B-FD44-89BA-97154301084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13C9C-B039-4B42-9E5C-396B26EC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878233-1BBA-B346-A0E9-035039F0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6C93-980B-3F44-B33D-B0236540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6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C842-3D4E-EE40-874A-0218E208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9BC63-6511-BF4C-A02D-F0E9C3AB2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B0BD-439B-FD44-89BA-97154301084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4D29A7-0C35-AC4C-9FD1-EA9418CD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A1036-B504-444A-A5E5-F7348A52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6C93-980B-3F44-B33D-B0236540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9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D97B5-362F-2F4C-95DC-9AEEF6B0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B0BD-439B-FD44-89BA-97154301084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95952-7814-F241-9A7A-5255F4D1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4549F-02F5-F746-A9EF-29501B84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6C93-980B-3F44-B33D-B0236540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635FA-98BC-494C-AE38-B8C8D2E68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313CF-0A6C-B342-87F4-01F20FBFE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1D194-46EF-6448-9548-EE89192D2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2A5A2-03EF-6748-A5C8-956D6EAF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B0BD-439B-FD44-89BA-97154301084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264BD-2441-D041-B9DB-7F233449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245E9-F2D4-8746-9E6B-F82E7263C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6C93-980B-3F44-B33D-B0236540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4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B4BBA-E971-204A-8664-2F6AFA2E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50F0FD-7C58-1941-8AB9-6806B383B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DCAEF-9E47-1348-9472-D959B3C07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773CF-93E1-2C45-96EA-64730976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B0BD-439B-FD44-89BA-97154301084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F74EF-2B3D-9F4D-9C34-EE62CEF23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DCC64-7D61-F443-B1DD-8F7AF6E7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6C93-980B-3F44-B33D-B0236540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9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9AE424-8D02-6749-A242-A2503BB3C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F0CFA-8E34-FC4C-8BAD-A71EDC005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A293A-E7A9-2F4D-BEE5-F14488248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BB0BD-439B-FD44-89BA-971543010844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744AC-6CC9-E240-9356-442906A71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05D13-A9A8-BC4E-A104-6DBBFBBEB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26C93-980B-3F44-B33D-B0236540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1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A69AC-2272-1944-B1C2-01DD00A7B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Stock Trading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20EA4-EE0A-974F-86FD-3B344931D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By Amit Jadhav &amp; Yash Pasar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2C43A726-99FD-475C-AF22-9794AF902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26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4620875-4BAB-FE4A-9B47-251B3B02D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291" y="1123527"/>
            <a:ext cx="7351413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4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495B951-293B-D14E-8876-9ADD7044B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834" y="1123527"/>
            <a:ext cx="7338327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88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AE333-B1B6-DF44-8D1B-02B3D2E1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You are all set to run your queries now</a:t>
            </a:r>
            <a:endParaRPr lang="en-US" sz="5600" i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Graphic 14" descr="Run">
            <a:extLst>
              <a:ext uri="{FF2B5EF4-FFF2-40B4-BE49-F238E27FC236}">
                <a16:creationId xmlns:a16="http://schemas.microsoft.com/office/drawing/2014/main" id="{08F928B7-CD36-411B-B6A5-6456C54C2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674E09F0-FB0B-45E8-B052-E72AB0941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27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AE333-B1B6-DF44-8D1B-02B3D2E1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105895"/>
            <a:ext cx="9144000" cy="18565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latin typeface="Century Gothic" panose="020B0502020202020204" pitchFamily="34" charset="0"/>
              </a:rPr>
              <a:t>Step 4: Create </a:t>
            </a:r>
            <a:r>
              <a:rPr lang="en-US" sz="400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Navigation interface</a:t>
            </a:r>
            <a:endParaRPr lang="en-US" sz="4000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097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A849EEC-156B-5549-A2C7-BBBA06842C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67" t="20556" r="1585" b="9115"/>
          <a:stretch/>
        </p:blipFill>
        <p:spPr>
          <a:xfrm>
            <a:off x="1380448" y="1250950"/>
            <a:ext cx="9431103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1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AE333-B1B6-DF44-8D1B-02B3D2E1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15" y="2105895"/>
            <a:ext cx="10760528" cy="18565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latin typeface="Century Gothic" panose="020B0502020202020204" pitchFamily="34" charset="0"/>
              </a:rPr>
              <a:t>Step 5: </a:t>
            </a:r>
            <a:r>
              <a:rPr lang="en-US" sz="600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Add Forms</a:t>
            </a:r>
            <a:r>
              <a:rPr lang="en-US" sz="6000" dirty="0">
                <a:latin typeface="Century Gothic" panose="020B0502020202020204" pitchFamily="34" charset="0"/>
              </a:rPr>
              <a:t> to the interface as tabs</a:t>
            </a:r>
            <a:endParaRPr lang="en-US" sz="5800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053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FF2283-B48B-5D4D-B014-A60C399664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22" t="20832" b="9666"/>
          <a:stretch/>
        </p:blipFill>
        <p:spPr>
          <a:xfrm>
            <a:off x="1216403" y="1238250"/>
            <a:ext cx="9759191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82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321B8E2-AB16-D543-8FFF-1B8691983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81" t="20557" b="9666"/>
          <a:stretch/>
        </p:blipFill>
        <p:spPr>
          <a:xfrm>
            <a:off x="1409324" y="1346200"/>
            <a:ext cx="9373352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79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10863E0-BC3F-D64B-B004-82D9889177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67" t="20556" b="9115"/>
          <a:stretch/>
        </p:blipFill>
        <p:spPr>
          <a:xfrm>
            <a:off x="1573268" y="1377950"/>
            <a:ext cx="9045463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26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242F79E-4400-7346-919B-C0785B4C15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67" t="20556" b="9115"/>
          <a:stretch/>
        </p:blipFill>
        <p:spPr>
          <a:xfrm>
            <a:off x="1405241" y="1301750"/>
            <a:ext cx="9381517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16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6" name="Group 18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979CD6-ECCA-3A4A-A9A7-A15F1AF9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D8C77-79C6-494D-95EA-A27EAAFA4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A trader needs to check the status of different trading accounts by logging on to their respective databases as well as provide the Administrator with meaningful insights from this database</a:t>
            </a:r>
          </a:p>
        </p:txBody>
      </p:sp>
    </p:spTree>
    <p:extLst>
      <p:ext uri="{BB962C8B-B14F-4D97-AF65-F5344CB8AC3E}">
        <p14:creationId xmlns:p14="http://schemas.microsoft.com/office/powerpoint/2010/main" val="663290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E64A3D8-FCF3-344E-B3C0-22FF2F45D6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67" t="20556" b="9115"/>
          <a:stretch/>
        </p:blipFill>
        <p:spPr>
          <a:xfrm>
            <a:off x="1643280" y="1409700"/>
            <a:ext cx="890544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51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686B068-EA26-F647-9087-0B8B7DC08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67" t="20556" b="9391"/>
          <a:stretch/>
        </p:blipFill>
        <p:spPr>
          <a:xfrm>
            <a:off x="1513291" y="1028701"/>
            <a:ext cx="9165417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41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BB3D21B-FF60-BF4C-86AA-FDED24B046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71" t="20556" b="9943"/>
          <a:stretch/>
        </p:blipFill>
        <p:spPr>
          <a:xfrm>
            <a:off x="1285732" y="1358899"/>
            <a:ext cx="9386024" cy="41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94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AE333-B1B6-DF44-8D1B-02B3D2E1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6: Trigger </a:t>
            </a:r>
            <a:endParaRPr lang="en-US" sz="5800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822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B83344-E7F6-DE41-9795-0BB0ACD04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18" t="20683" b="9816"/>
          <a:stretch/>
        </p:blipFill>
        <p:spPr>
          <a:xfrm>
            <a:off x="1266789" y="1263478"/>
            <a:ext cx="9658421" cy="433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3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AE333-B1B6-DF44-8D1B-02B3D2E1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15" y="2105895"/>
            <a:ext cx="10760528" cy="18565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latin typeface="Century Gothic" panose="020B0502020202020204" pitchFamily="34" charset="0"/>
              </a:rPr>
              <a:t>Step 7: </a:t>
            </a:r>
            <a:r>
              <a:rPr lang="en-US" sz="600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Create Reports</a:t>
            </a:r>
            <a:endParaRPr lang="en-US" sz="5800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142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A518F7-EB53-8F47-8CB9-A7D60C90A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26" t="17523" b="8839"/>
          <a:stretch/>
        </p:blipFill>
        <p:spPr>
          <a:xfrm>
            <a:off x="1175945" y="1125537"/>
            <a:ext cx="9840107" cy="460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28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D75BBC-44FC-CD49-B9DD-DAB798631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71" t="18074" b="9115"/>
          <a:stretch/>
        </p:blipFill>
        <p:spPr>
          <a:xfrm>
            <a:off x="1245873" y="1187720"/>
            <a:ext cx="9700253" cy="448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18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BD8EE-770E-DF43-814D-A69C4EB8C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3150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7C6ED-AE96-724A-BC3F-861F11C2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>
            <a:normAutofit/>
          </a:bodyPr>
          <a:lstStyle/>
          <a:p>
            <a:r>
              <a:rPr lang="en-US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FF4EC-F503-C64E-BE22-C1F236079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Design a database that consolidates all the trading accounts of a single user in a unified platform</a:t>
            </a: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9155B811-7F76-4F7C-B262-A4698CE3F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5899" y="3191551"/>
            <a:ext cx="2194559" cy="21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8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1831D5-2C85-124E-A435-DC956DB57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did we do it??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B6819-2436-3241-B41B-CCABCF2B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Tools Used: Visio, SQL Server, MS Access</a:t>
            </a:r>
          </a:p>
        </p:txBody>
      </p:sp>
    </p:spTree>
    <p:extLst>
      <p:ext uri="{BB962C8B-B14F-4D97-AF65-F5344CB8AC3E}">
        <p14:creationId xmlns:p14="http://schemas.microsoft.com/office/powerpoint/2010/main" val="383417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AE333-B1B6-DF44-8D1B-02B3D2E1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31237"/>
            <a:ext cx="9144000" cy="20781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1: Start with identifying your </a:t>
            </a:r>
            <a:r>
              <a:rPr lang="en-US" sz="5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actors/entities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827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AE333-B1B6-DF44-8D1B-02B3D2E1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31237"/>
            <a:ext cx="9144000" cy="20781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2: Construct an ERD and establish relationship</a:t>
            </a:r>
            <a:endParaRPr lang="en-US" sz="5800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221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6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5F97979-C0A7-484D-900F-26580EAA6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452" y="643467"/>
            <a:ext cx="603909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4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AE333-B1B6-DF44-8D1B-02B3D2E1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11932"/>
            <a:ext cx="9144000" cy="20504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3: construct tables and populate them in </a:t>
            </a:r>
            <a:r>
              <a:rPr lang="en-US" sz="5800" dirty="0"/>
              <a:t>SQL</a:t>
            </a:r>
            <a:endParaRPr lang="en-US" sz="5800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468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288B848-69A1-074F-9008-D998A4E99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157" y="1123527"/>
            <a:ext cx="7367681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8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140</Words>
  <Application>Microsoft Macintosh PowerPoint</Application>
  <PresentationFormat>Widescreen</PresentationFormat>
  <Paragraphs>17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Century Gothic</vt:lpstr>
      <vt:lpstr>Office Theme</vt:lpstr>
      <vt:lpstr>Stock Trading System</vt:lpstr>
      <vt:lpstr>Problem Statement </vt:lpstr>
      <vt:lpstr>Solution</vt:lpstr>
      <vt:lpstr>How did we do it??</vt:lpstr>
      <vt:lpstr>Step 1: Start with identifying your actors/entities</vt:lpstr>
      <vt:lpstr>Step 2: Construct an ERD and establish relationship</vt:lpstr>
      <vt:lpstr>PowerPoint Presentation</vt:lpstr>
      <vt:lpstr>Step 3: construct tables and populate them in SQL</vt:lpstr>
      <vt:lpstr>PowerPoint Presentation</vt:lpstr>
      <vt:lpstr>PowerPoint Presentation</vt:lpstr>
      <vt:lpstr>PowerPoint Presentation</vt:lpstr>
      <vt:lpstr>You are all set to run your queries now</vt:lpstr>
      <vt:lpstr>Step 4: Create Navigation interface</vt:lpstr>
      <vt:lpstr>PowerPoint Presentation</vt:lpstr>
      <vt:lpstr>Step 5: Add Forms to the interface as tabs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6: Trigger </vt:lpstr>
      <vt:lpstr>PowerPoint Presentation</vt:lpstr>
      <vt:lpstr>Step 7: Create Reports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Trading System</dc:title>
  <dc:creator>Yash Suresh Pasar</dc:creator>
  <cp:lastModifiedBy>Yash Suresh Pasar</cp:lastModifiedBy>
  <cp:revision>3</cp:revision>
  <dcterms:created xsi:type="dcterms:W3CDTF">2019-04-24T20:54:15Z</dcterms:created>
  <dcterms:modified xsi:type="dcterms:W3CDTF">2019-04-24T20:59:07Z</dcterms:modified>
</cp:coreProperties>
</file>