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4"/>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6B86E-6C13-E34D-AB39-6D352BDE613F}"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7C6B7-578E-CB45-8AE7-AF2BE23273FB}" type="slidenum">
              <a:rPr lang="en-US" smtClean="0"/>
              <a:t>‹#›</a:t>
            </a:fld>
            <a:endParaRPr lang="en-US"/>
          </a:p>
        </p:txBody>
      </p:sp>
    </p:spTree>
    <p:extLst>
      <p:ext uri="{BB962C8B-B14F-4D97-AF65-F5344CB8AC3E}">
        <p14:creationId xmlns:p14="http://schemas.microsoft.com/office/powerpoint/2010/main" val="88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07C6B7-578E-CB45-8AE7-AF2BE23273FB}" type="slidenum">
              <a:rPr lang="en-US" smtClean="0"/>
              <a:t>4</a:t>
            </a:fld>
            <a:endParaRPr lang="en-US"/>
          </a:p>
        </p:txBody>
      </p:sp>
    </p:spTree>
    <p:extLst>
      <p:ext uri="{BB962C8B-B14F-4D97-AF65-F5344CB8AC3E}">
        <p14:creationId xmlns:p14="http://schemas.microsoft.com/office/powerpoint/2010/main" val="417347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7D70-7C2D-E657-CC54-D149C72A77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F5EDDC-5A2E-A02F-5765-62E643254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8F2DC3-803E-A964-4975-B9138D716703}"/>
              </a:ext>
            </a:extLst>
          </p:cNvPr>
          <p:cNvSpPr>
            <a:spLocks noGrp="1"/>
          </p:cNvSpPr>
          <p:nvPr>
            <p:ph type="dt" sz="half" idx="10"/>
          </p:nvPr>
        </p:nvSpPr>
        <p:spPr/>
        <p:txBody>
          <a:bodyPr/>
          <a:lstStyle/>
          <a:p>
            <a:fld id="{DCF07788-05ED-B145-925B-E8312ED418A6}" type="datetimeFigureOut">
              <a:rPr lang="en-US" smtClean="0"/>
              <a:t>12/7/22</a:t>
            </a:fld>
            <a:endParaRPr lang="en-US"/>
          </a:p>
        </p:txBody>
      </p:sp>
      <p:sp>
        <p:nvSpPr>
          <p:cNvPr id="5" name="Footer Placeholder 4">
            <a:extLst>
              <a:ext uri="{FF2B5EF4-FFF2-40B4-BE49-F238E27FC236}">
                <a16:creationId xmlns:a16="http://schemas.microsoft.com/office/drawing/2014/main" id="{8F88729A-A55B-9CED-7CE4-719057434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13F27-0C4D-4DDB-03B7-29EF13044653}"/>
              </a:ext>
            </a:extLst>
          </p:cNvPr>
          <p:cNvSpPr>
            <a:spLocks noGrp="1"/>
          </p:cNvSpPr>
          <p:nvPr>
            <p:ph type="sldNum" sz="quarter" idx="12"/>
          </p:nvPr>
        </p:nvSpPr>
        <p:spPr/>
        <p:txBody>
          <a:bodyPr/>
          <a:lstStyle/>
          <a:p>
            <a:fld id="{1043795D-871B-E54F-9C9A-EB938DCB0B12}" type="slidenum">
              <a:rPr lang="en-US" smtClean="0"/>
              <a:t>‹#›</a:t>
            </a:fld>
            <a:endParaRPr lang="en-US"/>
          </a:p>
        </p:txBody>
      </p:sp>
    </p:spTree>
    <p:extLst>
      <p:ext uri="{BB962C8B-B14F-4D97-AF65-F5344CB8AC3E}">
        <p14:creationId xmlns:p14="http://schemas.microsoft.com/office/powerpoint/2010/main" val="178417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E022E-FB5C-A49B-2A14-3ED6F0820B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DBA906-5BB1-D02B-2743-D19D857A94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26BBB-A684-BD2D-F889-258178585ABB}"/>
              </a:ext>
            </a:extLst>
          </p:cNvPr>
          <p:cNvSpPr>
            <a:spLocks noGrp="1"/>
          </p:cNvSpPr>
          <p:nvPr>
            <p:ph type="dt" sz="half" idx="10"/>
          </p:nvPr>
        </p:nvSpPr>
        <p:spPr/>
        <p:txBody>
          <a:bodyPr/>
          <a:lstStyle/>
          <a:p>
            <a:fld id="{DCF07788-05ED-B145-925B-E8312ED418A6}" type="datetimeFigureOut">
              <a:rPr lang="en-US" smtClean="0"/>
              <a:t>12/7/22</a:t>
            </a:fld>
            <a:endParaRPr lang="en-US"/>
          </a:p>
        </p:txBody>
      </p:sp>
      <p:sp>
        <p:nvSpPr>
          <p:cNvPr id="5" name="Footer Placeholder 4">
            <a:extLst>
              <a:ext uri="{FF2B5EF4-FFF2-40B4-BE49-F238E27FC236}">
                <a16:creationId xmlns:a16="http://schemas.microsoft.com/office/drawing/2014/main" id="{08EA66FA-A3DF-6BD5-188A-1D1161712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6959C-A875-A25F-6F85-C886B28B3F1A}"/>
              </a:ext>
            </a:extLst>
          </p:cNvPr>
          <p:cNvSpPr>
            <a:spLocks noGrp="1"/>
          </p:cNvSpPr>
          <p:nvPr>
            <p:ph type="sldNum" sz="quarter" idx="12"/>
          </p:nvPr>
        </p:nvSpPr>
        <p:spPr/>
        <p:txBody>
          <a:bodyPr/>
          <a:lstStyle/>
          <a:p>
            <a:fld id="{1043795D-871B-E54F-9C9A-EB938DCB0B12}" type="slidenum">
              <a:rPr lang="en-US" smtClean="0"/>
              <a:t>‹#›</a:t>
            </a:fld>
            <a:endParaRPr lang="en-US"/>
          </a:p>
        </p:txBody>
      </p:sp>
    </p:spTree>
    <p:extLst>
      <p:ext uri="{BB962C8B-B14F-4D97-AF65-F5344CB8AC3E}">
        <p14:creationId xmlns:p14="http://schemas.microsoft.com/office/powerpoint/2010/main" val="371201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BF6EE1-5D14-ABD8-6937-6371F7788E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279328-9C8E-C0B4-BCDE-E22A50377E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BF549-DE7F-98C5-B30D-D3EA84F2D3DE}"/>
              </a:ext>
            </a:extLst>
          </p:cNvPr>
          <p:cNvSpPr>
            <a:spLocks noGrp="1"/>
          </p:cNvSpPr>
          <p:nvPr>
            <p:ph type="dt" sz="half" idx="10"/>
          </p:nvPr>
        </p:nvSpPr>
        <p:spPr/>
        <p:txBody>
          <a:bodyPr/>
          <a:lstStyle/>
          <a:p>
            <a:fld id="{DCF07788-05ED-B145-925B-E8312ED418A6}" type="datetimeFigureOut">
              <a:rPr lang="en-US" smtClean="0"/>
              <a:t>12/7/22</a:t>
            </a:fld>
            <a:endParaRPr lang="en-US"/>
          </a:p>
        </p:txBody>
      </p:sp>
      <p:sp>
        <p:nvSpPr>
          <p:cNvPr id="5" name="Footer Placeholder 4">
            <a:extLst>
              <a:ext uri="{FF2B5EF4-FFF2-40B4-BE49-F238E27FC236}">
                <a16:creationId xmlns:a16="http://schemas.microsoft.com/office/drawing/2014/main" id="{83463B44-8D0B-D6EE-1FBF-7E2748A10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3B35A-1F18-6121-3014-579736F8FAD2}"/>
              </a:ext>
            </a:extLst>
          </p:cNvPr>
          <p:cNvSpPr>
            <a:spLocks noGrp="1"/>
          </p:cNvSpPr>
          <p:nvPr>
            <p:ph type="sldNum" sz="quarter" idx="12"/>
          </p:nvPr>
        </p:nvSpPr>
        <p:spPr/>
        <p:txBody>
          <a:bodyPr/>
          <a:lstStyle/>
          <a:p>
            <a:fld id="{1043795D-871B-E54F-9C9A-EB938DCB0B12}" type="slidenum">
              <a:rPr lang="en-US" smtClean="0"/>
              <a:t>‹#›</a:t>
            </a:fld>
            <a:endParaRPr lang="en-US"/>
          </a:p>
        </p:txBody>
      </p:sp>
    </p:spTree>
    <p:extLst>
      <p:ext uri="{BB962C8B-B14F-4D97-AF65-F5344CB8AC3E}">
        <p14:creationId xmlns:p14="http://schemas.microsoft.com/office/powerpoint/2010/main" val="4067236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F4AB-A30C-8506-12EF-ECC5B38E4D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8BC07C-34A6-D7E0-57C4-6AD3385F4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A6633-6E51-31E2-D400-7E83FB00D689}"/>
              </a:ext>
            </a:extLst>
          </p:cNvPr>
          <p:cNvSpPr>
            <a:spLocks noGrp="1"/>
          </p:cNvSpPr>
          <p:nvPr>
            <p:ph type="dt" sz="half" idx="10"/>
          </p:nvPr>
        </p:nvSpPr>
        <p:spPr/>
        <p:txBody>
          <a:bodyPr/>
          <a:lstStyle/>
          <a:p>
            <a:fld id="{DCF07788-05ED-B145-925B-E8312ED418A6}" type="datetimeFigureOut">
              <a:rPr lang="en-US" smtClean="0"/>
              <a:t>12/7/22</a:t>
            </a:fld>
            <a:endParaRPr lang="en-US"/>
          </a:p>
        </p:txBody>
      </p:sp>
      <p:sp>
        <p:nvSpPr>
          <p:cNvPr id="5" name="Footer Placeholder 4">
            <a:extLst>
              <a:ext uri="{FF2B5EF4-FFF2-40B4-BE49-F238E27FC236}">
                <a16:creationId xmlns:a16="http://schemas.microsoft.com/office/drawing/2014/main" id="{76FC077A-F1C5-21DC-9781-07761A97B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47BD2B-A663-7E6E-77C7-09E010A72979}"/>
              </a:ext>
            </a:extLst>
          </p:cNvPr>
          <p:cNvSpPr>
            <a:spLocks noGrp="1"/>
          </p:cNvSpPr>
          <p:nvPr>
            <p:ph type="sldNum" sz="quarter" idx="12"/>
          </p:nvPr>
        </p:nvSpPr>
        <p:spPr/>
        <p:txBody>
          <a:bodyPr/>
          <a:lstStyle/>
          <a:p>
            <a:fld id="{1043795D-871B-E54F-9C9A-EB938DCB0B12}" type="slidenum">
              <a:rPr lang="en-US" smtClean="0"/>
              <a:t>‹#›</a:t>
            </a:fld>
            <a:endParaRPr lang="en-US"/>
          </a:p>
        </p:txBody>
      </p:sp>
    </p:spTree>
    <p:extLst>
      <p:ext uri="{BB962C8B-B14F-4D97-AF65-F5344CB8AC3E}">
        <p14:creationId xmlns:p14="http://schemas.microsoft.com/office/powerpoint/2010/main" val="205299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A817-F3DE-B9FB-5147-D476B8D8E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8EA5E3-5A62-5B69-569E-D8F64E112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5F1ABE-4118-75D4-B348-3537B03ABBFF}"/>
              </a:ext>
            </a:extLst>
          </p:cNvPr>
          <p:cNvSpPr>
            <a:spLocks noGrp="1"/>
          </p:cNvSpPr>
          <p:nvPr>
            <p:ph type="dt" sz="half" idx="10"/>
          </p:nvPr>
        </p:nvSpPr>
        <p:spPr/>
        <p:txBody>
          <a:bodyPr/>
          <a:lstStyle/>
          <a:p>
            <a:fld id="{DCF07788-05ED-B145-925B-E8312ED418A6}" type="datetimeFigureOut">
              <a:rPr lang="en-US" smtClean="0"/>
              <a:t>12/7/22</a:t>
            </a:fld>
            <a:endParaRPr lang="en-US"/>
          </a:p>
        </p:txBody>
      </p:sp>
      <p:sp>
        <p:nvSpPr>
          <p:cNvPr id="5" name="Footer Placeholder 4">
            <a:extLst>
              <a:ext uri="{FF2B5EF4-FFF2-40B4-BE49-F238E27FC236}">
                <a16:creationId xmlns:a16="http://schemas.microsoft.com/office/drawing/2014/main" id="{2DACBD14-570E-50AE-3F0A-DFCBB066F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BBB4E-3255-23B6-BFE9-C926AABBDD25}"/>
              </a:ext>
            </a:extLst>
          </p:cNvPr>
          <p:cNvSpPr>
            <a:spLocks noGrp="1"/>
          </p:cNvSpPr>
          <p:nvPr>
            <p:ph type="sldNum" sz="quarter" idx="12"/>
          </p:nvPr>
        </p:nvSpPr>
        <p:spPr/>
        <p:txBody>
          <a:bodyPr/>
          <a:lstStyle/>
          <a:p>
            <a:fld id="{1043795D-871B-E54F-9C9A-EB938DCB0B12}" type="slidenum">
              <a:rPr lang="en-US" smtClean="0"/>
              <a:t>‹#›</a:t>
            </a:fld>
            <a:endParaRPr lang="en-US"/>
          </a:p>
        </p:txBody>
      </p:sp>
    </p:spTree>
    <p:extLst>
      <p:ext uri="{BB962C8B-B14F-4D97-AF65-F5344CB8AC3E}">
        <p14:creationId xmlns:p14="http://schemas.microsoft.com/office/powerpoint/2010/main" val="273753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DF5C-D846-9076-AB80-D9E970F78E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CCDB4D-842C-FAF2-1088-62A87D2344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EFBC1-BD1C-8F53-3EF4-DB1F00E2CB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6C0E22-35A0-0A30-D420-03A4ED2B2963}"/>
              </a:ext>
            </a:extLst>
          </p:cNvPr>
          <p:cNvSpPr>
            <a:spLocks noGrp="1"/>
          </p:cNvSpPr>
          <p:nvPr>
            <p:ph type="dt" sz="half" idx="10"/>
          </p:nvPr>
        </p:nvSpPr>
        <p:spPr/>
        <p:txBody>
          <a:bodyPr/>
          <a:lstStyle/>
          <a:p>
            <a:fld id="{DCF07788-05ED-B145-925B-E8312ED418A6}" type="datetimeFigureOut">
              <a:rPr lang="en-US" smtClean="0"/>
              <a:t>12/7/22</a:t>
            </a:fld>
            <a:endParaRPr lang="en-US"/>
          </a:p>
        </p:txBody>
      </p:sp>
      <p:sp>
        <p:nvSpPr>
          <p:cNvPr id="6" name="Footer Placeholder 5">
            <a:extLst>
              <a:ext uri="{FF2B5EF4-FFF2-40B4-BE49-F238E27FC236}">
                <a16:creationId xmlns:a16="http://schemas.microsoft.com/office/drawing/2014/main" id="{0C9B2588-01A3-0F1E-98F2-9CF498580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7ED2E-3482-A981-5C9F-2049A217CCE5}"/>
              </a:ext>
            </a:extLst>
          </p:cNvPr>
          <p:cNvSpPr>
            <a:spLocks noGrp="1"/>
          </p:cNvSpPr>
          <p:nvPr>
            <p:ph type="sldNum" sz="quarter" idx="12"/>
          </p:nvPr>
        </p:nvSpPr>
        <p:spPr/>
        <p:txBody>
          <a:bodyPr/>
          <a:lstStyle/>
          <a:p>
            <a:fld id="{1043795D-871B-E54F-9C9A-EB938DCB0B12}" type="slidenum">
              <a:rPr lang="en-US" smtClean="0"/>
              <a:t>‹#›</a:t>
            </a:fld>
            <a:endParaRPr lang="en-US"/>
          </a:p>
        </p:txBody>
      </p:sp>
    </p:spTree>
    <p:extLst>
      <p:ext uri="{BB962C8B-B14F-4D97-AF65-F5344CB8AC3E}">
        <p14:creationId xmlns:p14="http://schemas.microsoft.com/office/powerpoint/2010/main" val="121128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023A-8F46-7D11-385F-25486D5812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7FEBD3-0D7A-8EAE-5E1D-AF1341CC3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A53C31-AAF4-1732-FF48-8CB3A94BFA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FCAE1D-C05D-97CD-E19F-E878F26A7D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5B97B-4230-6B76-A4A3-CE57A2E345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DEFAA9-F440-A844-EA1B-A81F8EF69BBA}"/>
              </a:ext>
            </a:extLst>
          </p:cNvPr>
          <p:cNvSpPr>
            <a:spLocks noGrp="1"/>
          </p:cNvSpPr>
          <p:nvPr>
            <p:ph type="dt" sz="half" idx="10"/>
          </p:nvPr>
        </p:nvSpPr>
        <p:spPr/>
        <p:txBody>
          <a:bodyPr/>
          <a:lstStyle/>
          <a:p>
            <a:fld id="{DCF07788-05ED-B145-925B-E8312ED418A6}" type="datetimeFigureOut">
              <a:rPr lang="en-US" smtClean="0"/>
              <a:t>12/7/22</a:t>
            </a:fld>
            <a:endParaRPr lang="en-US"/>
          </a:p>
        </p:txBody>
      </p:sp>
      <p:sp>
        <p:nvSpPr>
          <p:cNvPr id="8" name="Footer Placeholder 7">
            <a:extLst>
              <a:ext uri="{FF2B5EF4-FFF2-40B4-BE49-F238E27FC236}">
                <a16:creationId xmlns:a16="http://schemas.microsoft.com/office/drawing/2014/main" id="{1C1B43F0-3CB6-D0BB-5BAF-2665AB87F5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D99F51-80E6-BF35-655F-116478CD63F1}"/>
              </a:ext>
            </a:extLst>
          </p:cNvPr>
          <p:cNvSpPr>
            <a:spLocks noGrp="1"/>
          </p:cNvSpPr>
          <p:nvPr>
            <p:ph type="sldNum" sz="quarter" idx="12"/>
          </p:nvPr>
        </p:nvSpPr>
        <p:spPr/>
        <p:txBody>
          <a:bodyPr/>
          <a:lstStyle/>
          <a:p>
            <a:fld id="{1043795D-871B-E54F-9C9A-EB938DCB0B12}" type="slidenum">
              <a:rPr lang="en-US" smtClean="0"/>
              <a:t>‹#›</a:t>
            </a:fld>
            <a:endParaRPr lang="en-US"/>
          </a:p>
        </p:txBody>
      </p:sp>
    </p:spTree>
    <p:extLst>
      <p:ext uri="{BB962C8B-B14F-4D97-AF65-F5344CB8AC3E}">
        <p14:creationId xmlns:p14="http://schemas.microsoft.com/office/powerpoint/2010/main" val="160135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A3F2-D706-E2F5-A75A-676419602B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BE415F-918B-6831-0E0B-20137D81E5C9}"/>
              </a:ext>
            </a:extLst>
          </p:cNvPr>
          <p:cNvSpPr>
            <a:spLocks noGrp="1"/>
          </p:cNvSpPr>
          <p:nvPr>
            <p:ph type="dt" sz="half" idx="10"/>
          </p:nvPr>
        </p:nvSpPr>
        <p:spPr/>
        <p:txBody>
          <a:bodyPr/>
          <a:lstStyle/>
          <a:p>
            <a:fld id="{DCF07788-05ED-B145-925B-E8312ED418A6}" type="datetimeFigureOut">
              <a:rPr lang="en-US" smtClean="0"/>
              <a:t>12/7/22</a:t>
            </a:fld>
            <a:endParaRPr lang="en-US"/>
          </a:p>
        </p:txBody>
      </p:sp>
      <p:sp>
        <p:nvSpPr>
          <p:cNvPr id="4" name="Footer Placeholder 3">
            <a:extLst>
              <a:ext uri="{FF2B5EF4-FFF2-40B4-BE49-F238E27FC236}">
                <a16:creationId xmlns:a16="http://schemas.microsoft.com/office/drawing/2014/main" id="{F5737539-18FD-B6C8-4A6E-1C7522D4F5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097167-105C-C38C-4206-9C151DE911EC}"/>
              </a:ext>
            </a:extLst>
          </p:cNvPr>
          <p:cNvSpPr>
            <a:spLocks noGrp="1"/>
          </p:cNvSpPr>
          <p:nvPr>
            <p:ph type="sldNum" sz="quarter" idx="12"/>
          </p:nvPr>
        </p:nvSpPr>
        <p:spPr/>
        <p:txBody>
          <a:bodyPr/>
          <a:lstStyle/>
          <a:p>
            <a:fld id="{1043795D-871B-E54F-9C9A-EB938DCB0B12}" type="slidenum">
              <a:rPr lang="en-US" smtClean="0"/>
              <a:t>‹#›</a:t>
            </a:fld>
            <a:endParaRPr lang="en-US"/>
          </a:p>
        </p:txBody>
      </p:sp>
    </p:spTree>
    <p:extLst>
      <p:ext uri="{BB962C8B-B14F-4D97-AF65-F5344CB8AC3E}">
        <p14:creationId xmlns:p14="http://schemas.microsoft.com/office/powerpoint/2010/main" val="13043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BEA52F-4576-29D8-5505-D597925F6DF6}"/>
              </a:ext>
            </a:extLst>
          </p:cNvPr>
          <p:cNvSpPr>
            <a:spLocks noGrp="1"/>
          </p:cNvSpPr>
          <p:nvPr>
            <p:ph type="dt" sz="half" idx="10"/>
          </p:nvPr>
        </p:nvSpPr>
        <p:spPr/>
        <p:txBody>
          <a:bodyPr/>
          <a:lstStyle/>
          <a:p>
            <a:fld id="{DCF07788-05ED-B145-925B-E8312ED418A6}" type="datetimeFigureOut">
              <a:rPr lang="en-US" smtClean="0"/>
              <a:t>12/7/22</a:t>
            </a:fld>
            <a:endParaRPr lang="en-US"/>
          </a:p>
        </p:txBody>
      </p:sp>
      <p:sp>
        <p:nvSpPr>
          <p:cNvPr id="3" name="Footer Placeholder 2">
            <a:extLst>
              <a:ext uri="{FF2B5EF4-FFF2-40B4-BE49-F238E27FC236}">
                <a16:creationId xmlns:a16="http://schemas.microsoft.com/office/drawing/2014/main" id="{B26C0249-CD78-F4AF-A214-8F8F885C8F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E7AF2-CD28-D060-7503-07966725F955}"/>
              </a:ext>
            </a:extLst>
          </p:cNvPr>
          <p:cNvSpPr>
            <a:spLocks noGrp="1"/>
          </p:cNvSpPr>
          <p:nvPr>
            <p:ph type="sldNum" sz="quarter" idx="12"/>
          </p:nvPr>
        </p:nvSpPr>
        <p:spPr/>
        <p:txBody>
          <a:bodyPr/>
          <a:lstStyle/>
          <a:p>
            <a:fld id="{1043795D-871B-E54F-9C9A-EB938DCB0B12}" type="slidenum">
              <a:rPr lang="en-US" smtClean="0"/>
              <a:t>‹#›</a:t>
            </a:fld>
            <a:endParaRPr lang="en-US"/>
          </a:p>
        </p:txBody>
      </p:sp>
    </p:spTree>
    <p:extLst>
      <p:ext uri="{BB962C8B-B14F-4D97-AF65-F5344CB8AC3E}">
        <p14:creationId xmlns:p14="http://schemas.microsoft.com/office/powerpoint/2010/main" val="213502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79DC-551D-F4CE-26C5-D6808D502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17BDB8-AB3D-A632-7100-5D793D013D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707048-795C-6F56-840A-89BC78648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79D9CF-0B89-8F21-7CE6-5D138A968CC5}"/>
              </a:ext>
            </a:extLst>
          </p:cNvPr>
          <p:cNvSpPr>
            <a:spLocks noGrp="1"/>
          </p:cNvSpPr>
          <p:nvPr>
            <p:ph type="dt" sz="half" idx="10"/>
          </p:nvPr>
        </p:nvSpPr>
        <p:spPr/>
        <p:txBody>
          <a:bodyPr/>
          <a:lstStyle/>
          <a:p>
            <a:fld id="{DCF07788-05ED-B145-925B-E8312ED418A6}" type="datetimeFigureOut">
              <a:rPr lang="en-US" smtClean="0"/>
              <a:t>12/7/22</a:t>
            </a:fld>
            <a:endParaRPr lang="en-US"/>
          </a:p>
        </p:txBody>
      </p:sp>
      <p:sp>
        <p:nvSpPr>
          <p:cNvPr id="6" name="Footer Placeholder 5">
            <a:extLst>
              <a:ext uri="{FF2B5EF4-FFF2-40B4-BE49-F238E27FC236}">
                <a16:creationId xmlns:a16="http://schemas.microsoft.com/office/drawing/2014/main" id="{98686969-A052-DC27-08C5-CE2363F65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604CD4-2743-D4B0-A97E-1E9C1128E49E}"/>
              </a:ext>
            </a:extLst>
          </p:cNvPr>
          <p:cNvSpPr>
            <a:spLocks noGrp="1"/>
          </p:cNvSpPr>
          <p:nvPr>
            <p:ph type="sldNum" sz="quarter" idx="12"/>
          </p:nvPr>
        </p:nvSpPr>
        <p:spPr/>
        <p:txBody>
          <a:bodyPr/>
          <a:lstStyle/>
          <a:p>
            <a:fld id="{1043795D-871B-E54F-9C9A-EB938DCB0B12}" type="slidenum">
              <a:rPr lang="en-US" smtClean="0"/>
              <a:t>‹#›</a:t>
            </a:fld>
            <a:endParaRPr lang="en-US"/>
          </a:p>
        </p:txBody>
      </p:sp>
    </p:spTree>
    <p:extLst>
      <p:ext uri="{BB962C8B-B14F-4D97-AF65-F5344CB8AC3E}">
        <p14:creationId xmlns:p14="http://schemas.microsoft.com/office/powerpoint/2010/main" val="200345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77F0-66BF-15EC-8FBD-DA81F7B3AF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B7DE36-CC01-EBA5-2D12-476CF8CA0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46CF1F-4B3B-721C-0D50-FFBEC447E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8D40AB-59B7-11E7-3F1E-EDCF63997457}"/>
              </a:ext>
            </a:extLst>
          </p:cNvPr>
          <p:cNvSpPr>
            <a:spLocks noGrp="1"/>
          </p:cNvSpPr>
          <p:nvPr>
            <p:ph type="dt" sz="half" idx="10"/>
          </p:nvPr>
        </p:nvSpPr>
        <p:spPr/>
        <p:txBody>
          <a:bodyPr/>
          <a:lstStyle/>
          <a:p>
            <a:fld id="{DCF07788-05ED-B145-925B-E8312ED418A6}" type="datetimeFigureOut">
              <a:rPr lang="en-US" smtClean="0"/>
              <a:t>12/7/22</a:t>
            </a:fld>
            <a:endParaRPr lang="en-US"/>
          </a:p>
        </p:txBody>
      </p:sp>
      <p:sp>
        <p:nvSpPr>
          <p:cNvPr id="6" name="Footer Placeholder 5">
            <a:extLst>
              <a:ext uri="{FF2B5EF4-FFF2-40B4-BE49-F238E27FC236}">
                <a16:creationId xmlns:a16="http://schemas.microsoft.com/office/drawing/2014/main" id="{D40A9AA4-5FBF-38E4-96DC-7FBA68891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DB869-FBCA-C871-5BC5-2A19B204B9DE}"/>
              </a:ext>
            </a:extLst>
          </p:cNvPr>
          <p:cNvSpPr>
            <a:spLocks noGrp="1"/>
          </p:cNvSpPr>
          <p:nvPr>
            <p:ph type="sldNum" sz="quarter" idx="12"/>
          </p:nvPr>
        </p:nvSpPr>
        <p:spPr/>
        <p:txBody>
          <a:bodyPr/>
          <a:lstStyle/>
          <a:p>
            <a:fld id="{1043795D-871B-E54F-9C9A-EB938DCB0B12}" type="slidenum">
              <a:rPr lang="en-US" smtClean="0"/>
              <a:t>‹#›</a:t>
            </a:fld>
            <a:endParaRPr lang="en-US"/>
          </a:p>
        </p:txBody>
      </p:sp>
    </p:spTree>
    <p:extLst>
      <p:ext uri="{BB962C8B-B14F-4D97-AF65-F5344CB8AC3E}">
        <p14:creationId xmlns:p14="http://schemas.microsoft.com/office/powerpoint/2010/main" val="142706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AAC719-5BC2-DC2A-9EB9-4DCAE0BA3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035351-58AE-FFB4-AD03-DE40A78FB4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11D1E-A2D9-92C2-362B-7F7D17D72E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07788-05ED-B145-925B-E8312ED418A6}" type="datetimeFigureOut">
              <a:rPr lang="en-US" smtClean="0"/>
              <a:t>12/7/22</a:t>
            </a:fld>
            <a:endParaRPr lang="en-US"/>
          </a:p>
        </p:txBody>
      </p:sp>
      <p:sp>
        <p:nvSpPr>
          <p:cNvPr id="5" name="Footer Placeholder 4">
            <a:extLst>
              <a:ext uri="{FF2B5EF4-FFF2-40B4-BE49-F238E27FC236}">
                <a16:creationId xmlns:a16="http://schemas.microsoft.com/office/drawing/2014/main" id="{804E8415-FA87-D086-1416-C7B02B324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A3C1E3-2AEE-F335-17B0-7DC5BA90F4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3795D-871B-E54F-9C9A-EB938DCB0B12}" type="slidenum">
              <a:rPr lang="en-US" smtClean="0"/>
              <a:t>‹#›</a:t>
            </a:fld>
            <a:endParaRPr lang="en-US"/>
          </a:p>
        </p:txBody>
      </p:sp>
    </p:spTree>
    <p:extLst>
      <p:ext uri="{BB962C8B-B14F-4D97-AF65-F5344CB8AC3E}">
        <p14:creationId xmlns:p14="http://schemas.microsoft.com/office/powerpoint/2010/main" val="413762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61305"/>
            <a:ext cx="12191999" cy="6919305"/>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97536" y="265142"/>
            <a:ext cx="11931809" cy="2374496"/>
          </a:xfrm>
          <a:prstGeom prst="rect">
            <a:avLst/>
          </a:prstGeom>
        </p:spPr>
        <p:txBody>
          <a:bodyPr vert="horz" wrap="square" lIns="0" tIns="129540" rIns="0" bIns="0" rtlCol="0">
            <a:spAutoFit/>
          </a:bodyPr>
          <a:lstStyle/>
          <a:p>
            <a:pPr algn="just"/>
            <a:r>
              <a:rPr lang="en-CA" sz="1800" b="0" i="0" u="none" strike="noStrike" baseline="0" dirty="0">
                <a:solidFill>
                  <a:srgbClr val="000000"/>
                </a:solidFill>
                <a:latin typeface="CJDOL E+ Gulliver"/>
              </a:rPr>
              <a:t> </a:t>
            </a:r>
            <a:r>
              <a:rPr lang="en-CA" sz="5400" b="1" i="0" u="none" strike="noStrike" spc="-10" baseline="0" dirty="0">
                <a:solidFill>
                  <a:srgbClr val="000000"/>
                </a:solidFill>
                <a:latin typeface="+mn-lt"/>
              </a:rPr>
              <a:t>Comparison</a:t>
            </a:r>
            <a:r>
              <a:rPr lang="en-CA" sz="5400" b="1" spc="-10" dirty="0">
                <a:latin typeface="+mn-lt"/>
              </a:rPr>
              <a:t> between SQL and NoSQL databases &amp; Analytical model building for database suggestion</a:t>
            </a:r>
            <a:endParaRPr sz="2400" b="1" spc="-5" dirty="0">
              <a:solidFill>
                <a:srgbClr val="FFCD00"/>
              </a:solidFill>
              <a:latin typeface="+mn-lt"/>
            </a:endParaRPr>
          </a:p>
        </p:txBody>
      </p:sp>
      <p:sp>
        <p:nvSpPr>
          <p:cNvPr id="4" name="object 4"/>
          <p:cNvSpPr txBox="1"/>
          <p:nvPr/>
        </p:nvSpPr>
        <p:spPr>
          <a:xfrm>
            <a:off x="349106" y="5325777"/>
            <a:ext cx="4460400" cy="1470915"/>
          </a:xfrm>
          <a:prstGeom prst="rect">
            <a:avLst/>
          </a:prstGeom>
        </p:spPr>
        <p:txBody>
          <a:bodyPr vert="horz" wrap="square" lIns="0" tIns="36830" rIns="0" bIns="0" rtlCol="0">
            <a:spAutoFit/>
          </a:bodyPr>
          <a:lstStyle/>
          <a:p>
            <a:pPr marL="12700" marR="1634489">
              <a:lnSpc>
                <a:spcPts val="2010"/>
              </a:lnSpc>
              <a:spcBef>
                <a:spcPts val="290"/>
              </a:spcBef>
            </a:pPr>
            <a:r>
              <a:rPr lang="en-CA" spc="-15" dirty="0">
                <a:solidFill>
                  <a:srgbClr val="FFFFFF"/>
                </a:solidFill>
                <a:latin typeface="Carlito"/>
                <a:cs typeface="Carlito"/>
              </a:rPr>
              <a:t>Presented</a:t>
            </a:r>
            <a:r>
              <a:rPr lang="en-CA" sz="1800" spc="-15" dirty="0">
                <a:solidFill>
                  <a:srgbClr val="FFFFFF"/>
                </a:solidFill>
                <a:latin typeface="Carlito"/>
                <a:cs typeface="Carlito"/>
              </a:rPr>
              <a:t> by </a:t>
            </a:r>
          </a:p>
          <a:p>
            <a:pPr marL="12700" marR="1634489">
              <a:lnSpc>
                <a:spcPts val="2010"/>
              </a:lnSpc>
              <a:spcBef>
                <a:spcPts val="290"/>
              </a:spcBef>
            </a:pPr>
            <a:r>
              <a:rPr lang="en-CA" spc="-15" dirty="0" err="1">
                <a:solidFill>
                  <a:srgbClr val="FFFFFF"/>
                </a:solidFill>
                <a:latin typeface="Carlito"/>
              </a:rPr>
              <a:t>Yashkumar</a:t>
            </a:r>
            <a:r>
              <a:rPr lang="en-CA" spc="-15" dirty="0">
                <a:solidFill>
                  <a:srgbClr val="FFFFFF"/>
                </a:solidFill>
                <a:latin typeface="Carlito"/>
              </a:rPr>
              <a:t> Trada (30147101)</a:t>
            </a:r>
          </a:p>
          <a:p>
            <a:pPr marL="12700" marR="1634489">
              <a:lnSpc>
                <a:spcPts val="2010"/>
              </a:lnSpc>
              <a:spcBef>
                <a:spcPts val="290"/>
              </a:spcBef>
            </a:pPr>
            <a:r>
              <a:rPr lang="en-CA" spc="-15" dirty="0">
                <a:solidFill>
                  <a:srgbClr val="FFFFFF"/>
                </a:solidFill>
                <a:latin typeface="Carlito"/>
                <a:cs typeface="Carlito"/>
              </a:rPr>
              <a:t>Anish Mukherjee</a:t>
            </a:r>
          </a:p>
          <a:p>
            <a:pPr marL="12700" marR="1634489">
              <a:lnSpc>
                <a:spcPts val="2010"/>
              </a:lnSpc>
              <a:spcBef>
                <a:spcPts val="290"/>
              </a:spcBef>
            </a:pPr>
            <a:r>
              <a:rPr lang="en-CA" spc="-15" dirty="0">
                <a:solidFill>
                  <a:srgbClr val="FFFFFF"/>
                </a:solidFill>
                <a:latin typeface="Carlito"/>
                <a:cs typeface="Carlito"/>
              </a:rPr>
              <a:t>Harsh Mishra</a:t>
            </a:r>
          </a:p>
          <a:p>
            <a:pPr marL="12700">
              <a:lnSpc>
                <a:spcPct val="100000"/>
              </a:lnSpc>
              <a:spcBef>
                <a:spcPts val="580"/>
              </a:spcBef>
            </a:pPr>
            <a:r>
              <a:rPr lang="en-CA" sz="1400" b="1" spc="-35" dirty="0">
                <a:solidFill>
                  <a:srgbClr val="FFCD00"/>
                </a:solidFill>
                <a:latin typeface="Carlito"/>
                <a:cs typeface="Carlito"/>
              </a:rPr>
              <a:t>September </a:t>
            </a:r>
            <a:r>
              <a:rPr sz="1400" b="1" spc="-5" dirty="0">
                <a:solidFill>
                  <a:srgbClr val="FFCD00"/>
                </a:solidFill>
                <a:latin typeface="Carlito"/>
                <a:cs typeface="Carlito"/>
              </a:rPr>
              <a:t>2022</a:t>
            </a:r>
            <a:endParaRPr sz="1400" dirty="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2191999" cy="6857997"/>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158496" y="105999"/>
            <a:ext cx="11566206" cy="2900794"/>
          </a:xfrm>
          <a:prstGeom prst="rect">
            <a:avLst/>
          </a:prstGeom>
        </p:spPr>
        <p:txBody>
          <a:bodyPr vert="horz" wrap="square" lIns="0" tIns="129540" rIns="0" bIns="0" rtlCol="0">
            <a:spAutoFit/>
          </a:bodyPr>
          <a:lstStyle/>
          <a:p>
            <a:pPr algn="l"/>
            <a:r>
              <a:rPr lang="en-CA" sz="3200" b="1" spc="-5" dirty="0">
                <a:latin typeface="+mn-lt"/>
              </a:rPr>
              <a:t>Project Statement: </a:t>
            </a:r>
            <a:br>
              <a:rPr lang="en-CA" sz="2400" b="1" spc="-5" dirty="0">
                <a:latin typeface="+mn-lt"/>
              </a:rPr>
            </a:br>
            <a:br>
              <a:rPr lang="en-CA" sz="2400" b="1" spc="-5" dirty="0">
                <a:latin typeface="+mn-lt"/>
              </a:rPr>
            </a:br>
            <a:r>
              <a:rPr lang="en-CA" sz="2400" b="1" spc="-5" dirty="0">
                <a:latin typeface="+mn-lt"/>
              </a:rPr>
              <a:t>Will perform the different types of same operations (Like select, search, delete, update, join, group by, etc.) on both SQL and NoSQL databases and note the query execution time. Also, measure the resilience and performance impact of scaling up the data to a reasonable threshold limit. Finally, based on the measured time for each query execution and noted the performance impact, will build an analytical model, which takes user requirement as input and suggest the most appropriate database.</a:t>
            </a:r>
            <a:endParaRPr sz="2400" b="1" spc="-5" dirty="0">
              <a:latin typeface="+mn-lt"/>
            </a:endParaRPr>
          </a:p>
        </p:txBody>
      </p:sp>
    </p:spTree>
    <p:extLst>
      <p:ext uri="{BB962C8B-B14F-4D97-AF65-F5344CB8AC3E}">
        <p14:creationId xmlns:p14="http://schemas.microsoft.com/office/powerpoint/2010/main" val="166138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04362"/>
            <a:ext cx="12191999" cy="7062362"/>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195072" y="-83132"/>
            <a:ext cx="11558016" cy="1238801"/>
          </a:xfrm>
          <a:prstGeom prst="rect">
            <a:avLst/>
          </a:prstGeom>
        </p:spPr>
        <p:txBody>
          <a:bodyPr vert="horz" wrap="square" lIns="0" tIns="129540" rIns="0" bIns="0" rtlCol="0">
            <a:spAutoFit/>
          </a:bodyPr>
          <a:lstStyle/>
          <a:p>
            <a:pPr algn="l"/>
            <a:r>
              <a:rPr lang="en-CA" sz="3200" b="1" spc="-5" dirty="0">
                <a:latin typeface="+mn-lt"/>
              </a:rPr>
              <a:t>Possible difficulties/problem might faced during project execution: </a:t>
            </a:r>
            <a:br>
              <a:rPr lang="en-CA" sz="3200" b="1" spc="-5" dirty="0">
                <a:latin typeface="+mn-lt"/>
              </a:rPr>
            </a:br>
            <a:br>
              <a:rPr lang="en-CA" sz="2400" b="1" spc="-5" dirty="0">
                <a:latin typeface="+mn-lt"/>
              </a:rPr>
            </a:br>
            <a:endParaRPr sz="2400" b="1" spc="-5" dirty="0">
              <a:latin typeface="+mn-lt"/>
            </a:endParaRPr>
          </a:p>
        </p:txBody>
      </p:sp>
      <p:sp>
        <p:nvSpPr>
          <p:cNvPr id="4" name="object 3">
            <a:extLst>
              <a:ext uri="{FF2B5EF4-FFF2-40B4-BE49-F238E27FC236}">
                <a16:creationId xmlns:a16="http://schemas.microsoft.com/office/drawing/2014/main" id="{E35F1479-5183-E02C-92A4-34483636BC82}"/>
              </a:ext>
            </a:extLst>
          </p:cNvPr>
          <p:cNvSpPr txBox="1">
            <a:spLocks/>
          </p:cNvSpPr>
          <p:nvPr/>
        </p:nvSpPr>
        <p:spPr>
          <a:xfrm>
            <a:off x="85344" y="585546"/>
            <a:ext cx="11777472" cy="5116785"/>
          </a:xfrm>
          <a:prstGeom prst="rect">
            <a:avLst/>
          </a:prstGeom>
        </p:spPr>
        <p:txBody>
          <a:bodyPr vert="horz" wrap="square" lIns="0" tIns="12954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buFont typeface="Arial" panose="020B0604020202020204" pitchFamily="34" charset="0"/>
              <a:buChar char="•"/>
            </a:pPr>
            <a:r>
              <a:rPr lang="en-CA" sz="2400" b="1" spc="-5" dirty="0">
                <a:latin typeface="+mn-lt"/>
              </a:rPr>
              <a:t>To measure and compare the performance of SQL and NoSQL databases, we need the same data in both structured and unstructured formats. It might be difficult to find the same data in both structured and unstructured formats.</a:t>
            </a:r>
          </a:p>
          <a:p>
            <a:pPr marL="342900" indent="-342900" algn="just">
              <a:buFont typeface="Arial" panose="020B0604020202020204" pitchFamily="34" charset="0"/>
              <a:buChar char="•"/>
            </a:pPr>
            <a:r>
              <a:rPr lang="en-CA" sz="2400" b="1" spc="-5" dirty="0">
                <a:latin typeface="+mn-lt"/>
              </a:rPr>
              <a:t>To reach a conclusion on performance between SQL and NoSQL, we need a larger size of data (around 30 to 40 GB) to get a noticeable performance difference. It will also be a difficult task to find such a large dataset.</a:t>
            </a:r>
          </a:p>
          <a:p>
            <a:pPr marL="342900" indent="-342900" algn="just">
              <a:buFont typeface="Arial" panose="020B0604020202020204" pitchFamily="34" charset="0"/>
              <a:buChar char="•"/>
            </a:pPr>
            <a:r>
              <a:rPr lang="en-CA" sz="2400" b="1" spc="-5" dirty="0">
                <a:latin typeface="+mn-lt"/>
              </a:rPr>
              <a:t>Storage of such a large dataset on S3 or any other cloud storage for 4 months can cost up to 30 to 35 CAD, which can exhaust the credit limit given for this project.</a:t>
            </a:r>
          </a:p>
          <a:p>
            <a:pPr marL="342900" indent="-342900" algn="just">
              <a:buFont typeface="Arial" panose="020B0604020202020204" pitchFamily="34" charset="0"/>
              <a:buChar char="•"/>
            </a:pPr>
            <a:r>
              <a:rPr lang="en-CA" sz="2400" b="1" spc="-5" dirty="0">
                <a:latin typeface="+mn-lt"/>
              </a:rPr>
              <a:t>Once, we are about to reach the credit limit given for this project, we need to migrate all of these operations to our personal laptops, which again required significant efforts to set up all these databases from the scratch.</a:t>
            </a:r>
          </a:p>
          <a:p>
            <a:pPr marL="342900" indent="-342900" algn="just">
              <a:buFont typeface="Arial" panose="020B0604020202020204" pitchFamily="34" charset="0"/>
              <a:buChar char="•"/>
            </a:pPr>
            <a:r>
              <a:rPr lang="en-CA" sz="2400" b="1" spc="-5" dirty="0">
                <a:latin typeface="+mn-lt"/>
              </a:rPr>
              <a:t>At the end of this project, if we will only be able to perform a few operations on both databases, then the machine learning model/ analytical model, we developed to suggest the appropriate database for the given user requirement has some bias (not able to perform well).</a:t>
            </a:r>
          </a:p>
        </p:txBody>
      </p:sp>
    </p:spTree>
    <p:extLst>
      <p:ext uri="{BB962C8B-B14F-4D97-AF65-F5344CB8AC3E}">
        <p14:creationId xmlns:p14="http://schemas.microsoft.com/office/powerpoint/2010/main" val="10249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1999" cy="7062362"/>
          </a:xfrm>
          <a:prstGeom prst="rect">
            <a:avLst/>
          </a:prstGeom>
          <a:blipFill>
            <a:blip r:embed="rId3"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195072" y="0"/>
            <a:ext cx="11558016" cy="1238801"/>
          </a:xfrm>
          <a:prstGeom prst="rect">
            <a:avLst/>
          </a:prstGeom>
        </p:spPr>
        <p:txBody>
          <a:bodyPr vert="horz" wrap="square" lIns="0" tIns="129540" rIns="0" bIns="0" rtlCol="0">
            <a:spAutoFit/>
          </a:bodyPr>
          <a:lstStyle/>
          <a:p>
            <a:pPr algn="l"/>
            <a:r>
              <a:rPr lang="en-CA" sz="3200" b="1" spc="-5" dirty="0">
                <a:latin typeface="+mn-lt"/>
              </a:rPr>
              <a:t>Expansion of project scope if required: </a:t>
            </a:r>
            <a:br>
              <a:rPr lang="en-CA" sz="3200" b="1" spc="-5" dirty="0">
                <a:latin typeface="+mn-lt"/>
              </a:rPr>
            </a:br>
            <a:br>
              <a:rPr lang="en-CA" sz="2400" b="1" spc="-5" dirty="0">
                <a:latin typeface="+mn-lt"/>
              </a:rPr>
            </a:br>
            <a:endParaRPr sz="2400" b="1" spc="-5" dirty="0">
              <a:latin typeface="+mn-lt"/>
            </a:endParaRPr>
          </a:p>
        </p:txBody>
      </p:sp>
      <p:sp>
        <p:nvSpPr>
          <p:cNvPr id="4" name="object 3">
            <a:extLst>
              <a:ext uri="{FF2B5EF4-FFF2-40B4-BE49-F238E27FC236}">
                <a16:creationId xmlns:a16="http://schemas.microsoft.com/office/drawing/2014/main" id="{E35F1479-5183-E02C-92A4-34483636BC82}"/>
              </a:ext>
            </a:extLst>
          </p:cNvPr>
          <p:cNvSpPr txBox="1">
            <a:spLocks/>
          </p:cNvSpPr>
          <p:nvPr/>
        </p:nvSpPr>
        <p:spPr>
          <a:xfrm>
            <a:off x="85344" y="546549"/>
            <a:ext cx="12021312" cy="2125197"/>
          </a:xfrm>
          <a:prstGeom prst="rect">
            <a:avLst/>
          </a:prstGeom>
        </p:spPr>
        <p:txBody>
          <a:bodyPr vert="horz" wrap="square" lIns="0" tIns="12954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buFont typeface="Arial" panose="020B0604020202020204" pitchFamily="34" charset="0"/>
              <a:buChar char="•"/>
            </a:pPr>
            <a:r>
              <a:rPr lang="en-CA" sz="2400" b="1" spc="-5" dirty="0">
                <a:latin typeface="+mn-lt"/>
              </a:rPr>
              <a:t>We can measure the performance of the different types of NoSQL databases like Cassandra, MongoDB, </a:t>
            </a:r>
            <a:r>
              <a:rPr lang="en-CA" sz="2400" b="1" spc="-5" dirty="0" err="1">
                <a:latin typeface="+mn-lt"/>
              </a:rPr>
              <a:t>ElasticSearch</a:t>
            </a:r>
            <a:r>
              <a:rPr lang="en-CA" sz="2400" b="1" spc="-5" dirty="0">
                <a:latin typeface="+mn-lt"/>
              </a:rPr>
              <a:t>, </a:t>
            </a:r>
            <a:r>
              <a:rPr lang="en-CA" sz="2400" b="1" spc="-5" dirty="0" err="1">
                <a:latin typeface="+mn-lt"/>
              </a:rPr>
              <a:t>DynamoDb</a:t>
            </a:r>
            <a:r>
              <a:rPr lang="en-CA" sz="2400" b="1" spc="-5" dirty="0">
                <a:latin typeface="+mn-lt"/>
              </a:rPr>
              <a:t> etc.  Likewise, we can get performance analysis of different types of SQL databases like AWS Aurora, MySQL, PostgreSQL, MSSQL Server, etc. to make our analytical model better in database suggestions.</a:t>
            </a:r>
          </a:p>
          <a:p>
            <a:pPr marL="342900" indent="-342900" algn="just">
              <a:buFont typeface="Arial" panose="020B0604020202020204" pitchFamily="34" charset="0"/>
              <a:buChar char="•"/>
            </a:pPr>
            <a:r>
              <a:rPr lang="en-CA" sz="2400" b="1" spc="-5" dirty="0">
                <a:latin typeface="+mn-lt"/>
              </a:rPr>
              <a:t>We can also note down the cost of each database usage and based on the user’s preference while suggesting the database, the analytical model gives more weightage to cost.</a:t>
            </a:r>
          </a:p>
        </p:txBody>
      </p:sp>
    </p:spTree>
    <p:extLst>
      <p:ext uri="{BB962C8B-B14F-4D97-AF65-F5344CB8AC3E}">
        <p14:creationId xmlns:p14="http://schemas.microsoft.com/office/powerpoint/2010/main" val="2098881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454</Words>
  <Application>Microsoft Macintosh PowerPoint</Application>
  <PresentationFormat>Widescreen</PresentationFormat>
  <Paragraphs>17</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Carlito</vt:lpstr>
      <vt:lpstr>CJDOL E+ Gulliver</vt:lpstr>
      <vt:lpstr>Office Theme</vt:lpstr>
      <vt:lpstr> Comparison between SQL and NoSQL databases &amp; Analytical model building for database suggestion</vt:lpstr>
      <vt:lpstr>Project Statement:   Will perform the different types of same operations (Like select, search, delete, update, join, group by, etc.) on both SQL and NoSQL databases and note the query execution time. Also, measure the resilience and performance impact of scaling up the data to a reasonable threshold limit. Finally, based on the measured time for each query execution and noted the performance impact, will build an analytical model, which takes user requirement as input and suggest the most appropriate database.</vt:lpstr>
      <vt:lpstr>Possible difficulties/problem might faced during project execution:   </vt:lpstr>
      <vt:lpstr>Expansion of project scope if required: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Comparision between SQL and NoSQL databases</dc:title>
  <dc:creator>YASHKUMAR TRADA</dc:creator>
  <cp:lastModifiedBy>YASHKUMAR TRADA</cp:lastModifiedBy>
  <cp:revision>19</cp:revision>
  <dcterms:created xsi:type="dcterms:W3CDTF">2022-09-26T23:53:39Z</dcterms:created>
  <dcterms:modified xsi:type="dcterms:W3CDTF">2022-12-07T17:34:10Z</dcterms:modified>
</cp:coreProperties>
</file>