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0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4EB4E-3019-498F-8C49-67D0222EC611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703A8-28B3-4CFC-B417-18B30F889AF2}">
      <dgm:prSet phldrT="[Text]"/>
      <dgm:spPr/>
      <dgm:t>
        <a:bodyPr/>
        <a:lstStyle/>
        <a:p>
          <a:r>
            <a:rPr lang="en-US" dirty="0"/>
            <a:t>Jack</a:t>
          </a:r>
        </a:p>
      </dgm:t>
    </dgm:pt>
    <dgm:pt modelId="{4BC8DF72-ABB2-4B6D-B880-7652539D06B7}" type="parTrans" cxnId="{912205EC-4517-402C-8E49-814246AD6356}">
      <dgm:prSet/>
      <dgm:spPr/>
      <dgm:t>
        <a:bodyPr/>
        <a:lstStyle/>
        <a:p>
          <a:endParaRPr lang="en-US"/>
        </a:p>
      </dgm:t>
    </dgm:pt>
    <dgm:pt modelId="{A3FEDE33-23B5-473F-9327-05AAE2D77B4A}" type="sibTrans" cxnId="{912205EC-4517-402C-8E49-814246AD6356}">
      <dgm:prSet/>
      <dgm:spPr/>
      <dgm:t>
        <a:bodyPr/>
        <a:lstStyle/>
        <a:p>
          <a:endParaRPr lang="en-US"/>
        </a:p>
      </dgm:t>
    </dgm:pt>
    <dgm:pt modelId="{F3D5A238-21EC-4C16-B908-B309358D96D2}">
      <dgm:prSet phldrT="[Text]"/>
      <dgm:spPr/>
      <dgm:t>
        <a:bodyPr/>
        <a:lstStyle/>
        <a:p>
          <a:r>
            <a:rPr lang="en-US" dirty="0"/>
            <a:t>Timmy</a:t>
          </a:r>
        </a:p>
      </dgm:t>
    </dgm:pt>
    <dgm:pt modelId="{24716829-2D82-40BC-8230-55341BB2ABF9}" type="parTrans" cxnId="{002FF373-50A3-484C-B6B3-08577758733A}">
      <dgm:prSet/>
      <dgm:spPr/>
      <dgm:t>
        <a:bodyPr/>
        <a:lstStyle/>
        <a:p>
          <a:endParaRPr lang="en-US"/>
        </a:p>
      </dgm:t>
    </dgm:pt>
    <dgm:pt modelId="{99BB25E0-8C7B-4640-A68A-BF85A2EC1D0F}" type="sibTrans" cxnId="{002FF373-50A3-484C-B6B3-08577758733A}">
      <dgm:prSet/>
      <dgm:spPr/>
      <dgm:t>
        <a:bodyPr/>
        <a:lstStyle/>
        <a:p>
          <a:endParaRPr lang="en-US"/>
        </a:p>
      </dgm:t>
    </dgm:pt>
    <dgm:pt modelId="{053A7F34-0028-40E5-954F-FCB1A10CA870}">
      <dgm:prSet phldrT="[Text]"/>
      <dgm:spPr/>
      <dgm:t>
        <a:bodyPr/>
        <a:lstStyle/>
        <a:p>
          <a:r>
            <a:rPr lang="en-US" dirty="0"/>
            <a:t>Still learning the art of sales and has low productivity</a:t>
          </a:r>
        </a:p>
      </dgm:t>
    </dgm:pt>
    <dgm:pt modelId="{3C025CCE-84C4-4EBF-9741-938D15C54512}" type="parTrans" cxnId="{BAE46494-3E64-4607-9D83-1A777E74DCAF}">
      <dgm:prSet/>
      <dgm:spPr/>
      <dgm:t>
        <a:bodyPr/>
        <a:lstStyle/>
        <a:p>
          <a:endParaRPr lang="en-US"/>
        </a:p>
      </dgm:t>
    </dgm:pt>
    <dgm:pt modelId="{90ACD372-E31C-4A39-8335-D142C9345EF6}" type="sibTrans" cxnId="{BAE46494-3E64-4607-9D83-1A777E74DCAF}">
      <dgm:prSet/>
      <dgm:spPr/>
      <dgm:t>
        <a:bodyPr/>
        <a:lstStyle/>
        <a:p>
          <a:endParaRPr lang="en-US"/>
        </a:p>
      </dgm:t>
    </dgm:pt>
    <dgm:pt modelId="{B15EAB67-DC25-44D3-8CC4-33AF2FE67237}">
      <dgm:prSet phldrT="[Text]"/>
      <dgm:spPr/>
      <dgm:t>
        <a:bodyPr/>
        <a:lstStyle/>
        <a:p>
          <a:r>
            <a:rPr lang="en-US" dirty="0"/>
            <a:t>Experienced Salesman and Lion’s share contributor to team </a:t>
          </a:r>
        </a:p>
      </dgm:t>
    </dgm:pt>
    <dgm:pt modelId="{C3F3F451-3FBB-4107-A18E-262436B8CEB8}" type="sibTrans" cxnId="{CE0A85FC-E94D-4174-A5D8-70B8FE79896B}">
      <dgm:prSet/>
      <dgm:spPr/>
      <dgm:t>
        <a:bodyPr/>
        <a:lstStyle/>
        <a:p>
          <a:endParaRPr lang="en-US"/>
        </a:p>
      </dgm:t>
    </dgm:pt>
    <dgm:pt modelId="{BCEA39BC-B18E-4507-B112-81E6A15070FD}" type="parTrans" cxnId="{CE0A85FC-E94D-4174-A5D8-70B8FE79896B}">
      <dgm:prSet/>
      <dgm:spPr/>
      <dgm:t>
        <a:bodyPr/>
        <a:lstStyle/>
        <a:p>
          <a:endParaRPr lang="en-US"/>
        </a:p>
      </dgm:t>
    </dgm:pt>
    <dgm:pt modelId="{E6A4AE8B-3CD6-4D68-A46F-1A9B77C60A62}" type="pres">
      <dgm:prSet presAssocID="{3A14EB4E-3019-498F-8C49-67D0222EC611}" presName="Name0" presStyleCnt="0">
        <dgm:presLayoutVars>
          <dgm:chMax/>
          <dgm:chPref/>
          <dgm:dir/>
        </dgm:presLayoutVars>
      </dgm:prSet>
      <dgm:spPr/>
    </dgm:pt>
    <dgm:pt modelId="{35A1B389-06D4-4123-8325-66A49A9C45E1}" type="pres">
      <dgm:prSet presAssocID="{584703A8-28B3-4CFC-B417-18B30F889AF2}" presName="composite" presStyleCnt="0">
        <dgm:presLayoutVars>
          <dgm:chMax val="1"/>
          <dgm:chPref val="1"/>
        </dgm:presLayoutVars>
      </dgm:prSet>
      <dgm:spPr/>
    </dgm:pt>
    <dgm:pt modelId="{062EF353-EA5A-4FA3-AC1C-4337B294F1CA}" type="pres">
      <dgm:prSet presAssocID="{584703A8-28B3-4CFC-B417-18B30F889AF2}" presName="Accent" presStyleLbl="trAlignAcc1" presStyleIdx="0" presStyleCnt="2">
        <dgm:presLayoutVars>
          <dgm:chMax val="0"/>
          <dgm:chPref val="0"/>
        </dgm:presLayoutVars>
      </dgm:prSet>
      <dgm:spPr/>
    </dgm:pt>
    <dgm:pt modelId="{C19C589C-6C19-43D3-9333-1E8DFC89A0A7}" type="pres">
      <dgm:prSet presAssocID="{584703A8-28B3-4CFC-B417-18B30F889AF2}" presName="Image" presStyleLbl="alignImgPlace1" presStyleIdx="0" presStyleCnt="2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428" r="18428"/>
          </a:stretch>
        </a:blipFill>
      </dgm:spPr>
      <dgm:extLst>
        <a:ext uri="{E40237B7-FDA0-4F09-8148-C483321AD2D9}">
          <dgm14:cNvPr xmlns:dgm14="http://schemas.microsoft.com/office/drawing/2010/diagram" id="0" name="" descr="Man in glasses wearing turtleneck"/>
        </a:ext>
      </dgm:extLst>
    </dgm:pt>
    <dgm:pt modelId="{7EC5BEE0-B0F5-43CA-A5B3-7BC89A8D82CC}" type="pres">
      <dgm:prSet presAssocID="{584703A8-28B3-4CFC-B417-18B30F889AF2}" presName="ChildComposite" presStyleCnt="0"/>
      <dgm:spPr/>
    </dgm:pt>
    <dgm:pt modelId="{24B0EC15-55B3-4031-8974-F3A23032B8F7}" type="pres">
      <dgm:prSet presAssocID="{584703A8-28B3-4CFC-B417-18B30F889AF2}" presName="Child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4192020-149A-4B44-A8FB-8A234DCD63FB}" type="pres">
      <dgm:prSet presAssocID="{584703A8-28B3-4CFC-B417-18B30F889AF2}" presName="Parent" presStyleLbl="revTx" presStyleIdx="0" presStyleCnt="2">
        <dgm:presLayoutVars>
          <dgm:chMax val="1"/>
          <dgm:chPref val="0"/>
          <dgm:bulletEnabled val="1"/>
        </dgm:presLayoutVars>
      </dgm:prSet>
      <dgm:spPr/>
    </dgm:pt>
    <dgm:pt modelId="{A74B2744-58FD-44FA-81B1-374FFA6444B7}" type="pres">
      <dgm:prSet presAssocID="{A3FEDE33-23B5-473F-9327-05AAE2D77B4A}" presName="sibTrans" presStyleCnt="0"/>
      <dgm:spPr/>
    </dgm:pt>
    <dgm:pt modelId="{A175F7AB-F29B-4E0A-A106-187A86465265}" type="pres">
      <dgm:prSet presAssocID="{F3D5A238-21EC-4C16-B908-B309358D96D2}" presName="composite" presStyleCnt="0">
        <dgm:presLayoutVars>
          <dgm:chMax val="1"/>
          <dgm:chPref val="1"/>
        </dgm:presLayoutVars>
      </dgm:prSet>
      <dgm:spPr/>
    </dgm:pt>
    <dgm:pt modelId="{60DB33A1-7145-4C31-B9A4-207B024AAE93}" type="pres">
      <dgm:prSet presAssocID="{F3D5A238-21EC-4C16-B908-B309358D96D2}" presName="Accent" presStyleLbl="trAlignAcc1" presStyleIdx="1" presStyleCnt="2">
        <dgm:presLayoutVars>
          <dgm:chMax val="0"/>
          <dgm:chPref val="0"/>
        </dgm:presLayoutVars>
      </dgm:prSet>
      <dgm:spPr/>
    </dgm:pt>
    <dgm:pt modelId="{6CA906A4-6D98-4DF5-BA63-E4FB841E6257}" type="pres">
      <dgm:prSet presAssocID="{F3D5A238-21EC-4C16-B908-B309358D96D2}" presName="Image" presStyleLbl="alignImgPlace1" presStyleIdx="1" presStyleCnt="2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0455" r="20455"/>
          </a:stretch>
        </a:blipFill>
      </dgm:spPr>
      <dgm:extLst>
        <a:ext uri="{E40237B7-FDA0-4F09-8148-C483321AD2D9}">
          <dgm14:cNvPr xmlns:dgm14="http://schemas.microsoft.com/office/drawing/2010/diagram" id="0" name="" descr="Man wearing a jacket"/>
        </a:ext>
      </dgm:extLst>
    </dgm:pt>
    <dgm:pt modelId="{7390C2D5-95E7-4A08-BB50-AA99DB250690}" type="pres">
      <dgm:prSet presAssocID="{F3D5A238-21EC-4C16-B908-B309358D96D2}" presName="ChildComposite" presStyleCnt="0"/>
      <dgm:spPr/>
    </dgm:pt>
    <dgm:pt modelId="{6CFF7C7D-43BD-4828-8967-D805FBCDFD17}" type="pres">
      <dgm:prSet presAssocID="{F3D5A238-21EC-4C16-B908-B309358D96D2}" presName="Child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2E312A23-19D7-4F6E-9FF3-C1D251E00E53}" type="pres">
      <dgm:prSet presAssocID="{F3D5A238-21EC-4C16-B908-B309358D96D2}" presName="Parent" presStyleLbl="revTx" presStyleIdx="1" presStyleCnt="2">
        <dgm:presLayoutVars>
          <dgm:chMax val="1"/>
          <dgm:chPref val="0"/>
          <dgm:bulletEnabled val="1"/>
        </dgm:presLayoutVars>
      </dgm:prSet>
      <dgm:spPr/>
    </dgm:pt>
  </dgm:ptLst>
  <dgm:cxnLst>
    <dgm:cxn modelId="{C2B7E60D-308D-4266-B49A-70DC7B9E0A75}" type="presOf" srcId="{B15EAB67-DC25-44D3-8CC4-33AF2FE67237}" destId="{24B0EC15-55B3-4031-8974-F3A23032B8F7}" srcOrd="0" destOrd="0" presId="urn:microsoft.com/office/officeart/2008/layout/CaptionedPictures"/>
    <dgm:cxn modelId="{C0DEE61C-A722-4356-9B6B-FFD9AF3AD62F}" type="presOf" srcId="{053A7F34-0028-40E5-954F-FCB1A10CA870}" destId="{6CFF7C7D-43BD-4828-8967-D805FBCDFD17}" srcOrd="0" destOrd="0" presId="urn:microsoft.com/office/officeart/2008/layout/CaptionedPictures"/>
    <dgm:cxn modelId="{7856A428-7193-420E-AA8A-BAFAFE3A44F7}" type="presOf" srcId="{3A14EB4E-3019-498F-8C49-67D0222EC611}" destId="{E6A4AE8B-3CD6-4D68-A46F-1A9B77C60A62}" srcOrd="0" destOrd="0" presId="urn:microsoft.com/office/officeart/2008/layout/CaptionedPictures"/>
    <dgm:cxn modelId="{AA018B6F-9EB7-47FD-971A-06CD22A2C81B}" type="presOf" srcId="{F3D5A238-21EC-4C16-B908-B309358D96D2}" destId="{2E312A23-19D7-4F6E-9FF3-C1D251E00E53}" srcOrd="0" destOrd="0" presId="urn:microsoft.com/office/officeart/2008/layout/CaptionedPictures"/>
    <dgm:cxn modelId="{002FF373-50A3-484C-B6B3-08577758733A}" srcId="{3A14EB4E-3019-498F-8C49-67D0222EC611}" destId="{F3D5A238-21EC-4C16-B908-B309358D96D2}" srcOrd="1" destOrd="0" parTransId="{24716829-2D82-40BC-8230-55341BB2ABF9}" sibTransId="{99BB25E0-8C7B-4640-A68A-BF85A2EC1D0F}"/>
    <dgm:cxn modelId="{19FE4681-5922-4ABB-9326-971975302A86}" type="presOf" srcId="{584703A8-28B3-4CFC-B417-18B30F889AF2}" destId="{F4192020-149A-4B44-A8FB-8A234DCD63FB}" srcOrd="0" destOrd="0" presId="urn:microsoft.com/office/officeart/2008/layout/CaptionedPictures"/>
    <dgm:cxn modelId="{BAE46494-3E64-4607-9D83-1A777E74DCAF}" srcId="{F3D5A238-21EC-4C16-B908-B309358D96D2}" destId="{053A7F34-0028-40E5-954F-FCB1A10CA870}" srcOrd="0" destOrd="0" parTransId="{3C025CCE-84C4-4EBF-9741-938D15C54512}" sibTransId="{90ACD372-E31C-4A39-8335-D142C9345EF6}"/>
    <dgm:cxn modelId="{912205EC-4517-402C-8E49-814246AD6356}" srcId="{3A14EB4E-3019-498F-8C49-67D0222EC611}" destId="{584703A8-28B3-4CFC-B417-18B30F889AF2}" srcOrd="0" destOrd="0" parTransId="{4BC8DF72-ABB2-4B6D-B880-7652539D06B7}" sibTransId="{A3FEDE33-23B5-473F-9327-05AAE2D77B4A}"/>
    <dgm:cxn modelId="{CE0A85FC-E94D-4174-A5D8-70B8FE79896B}" srcId="{584703A8-28B3-4CFC-B417-18B30F889AF2}" destId="{B15EAB67-DC25-44D3-8CC4-33AF2FE67237}" srcOrd="0" destOrd="0" parTransId="{BCEA39BC-B18E-4507-B112-81E6A15070FD}" sibTransId="{C3F3F451-3FBB-4107-A18E-262436B8CEB8}"/>
    <dgm:cxn modelId="{B517E0E3-2467-45EE-823E-1BACCAA4EEED}" type="presParOf" srcId="{E6A4AE8B-3CD6-4D68-A46F-1A9B77C60A62}" destId="{35A1B389-06D4-4123-8325-66A49A9C45E1}" srcOrd="0" destOrd="0" presId="urn:microsoft.com/office/officeart/2008/layout/CaptionedPictures"/>
    <dgm:cxn modelId="{855CCE08-E297-4071-9ADD-0C5B78A5D431}" type="presParOf" srcId="{35A1B389-06D4-4123-8325-66A49A9C45E1}" destId="{062EF353-EA5A-4FA3-AC1C-4337B294F1CA}" srcOrd="0" destOrd="0" presId="urn:microsoft.com/office/officeart/2008/layout/CaptionedPictures"/>
    <dgm:cxn modelId="{0976F352-DF2C-4DBA-841F-7AF4A63C19B0}" type="presParOf" srcId="{35A1B389-06D4-4123-8325-66A49A9C45E1}" destId="{C19C589C-6C19-43D3-9333-1E8DFC89A0A7}" srcOrd="1" destOrd="0" presId="urn:microsoft.com/office/officeart/2008/layout/CaptionedPictures"/>
    <dgm:cxn modelId="{E7388B42-F446-4617-823C-C16E05576FC3}" type="presParOf" srcId="{35A1B389-06D4-4123-8325-66A49A9C45E1}" destId="{7EC5BEE0-B0F5-43CA-A5B3-7BC89A8D82CC}" srcOrd="2" destOrd="0" presId="urn:microsoft.com/office/officeart/2008/layout/CaptionedPictures"/>
    <dgm:cxn modelId="{3BA3E103-BAD6-4E9F-9B9F-21D059E75DFE}" type="presParOf" srcId="{7EC5BEE0-B0F5-43CA-A5B3-7BC89A8D82CC}" destId="{24B0EC15-55B3-4031-8974-F3A23032B8F7}" srcOrd="0" destOrd="0" presId="urn:microsoft.com/office/officeart/2008/layout/CaptionedPictures"/>
    <dgm:cxn modelId="{8067728D-3F61-48D9-ACDF-E325ECD31FC8}" type="presParOf" srcId="{7EC5BEE0-B0F5-43CA-A5B3-7BC89A8D82CC}" destId="{F4192020-149A-4B44-A8FB-8A234DCD63FB}" srcOrd="1" destOrd="0" presId="urn:microsoft.com/office/officeart/2008/layout/CaptionedPictures"/>
    <dgm:cxn modelId="{4BABC42C-AD3B-49B9-BE08-D580E16AD8AD}" type="presParOf" srcId="{E6A4AE8B-3CD6-4D68-A46F-1A9B77C60A62}" destId="{A74B2744-58FD-44FA-81B1-374FFA6444B7}" srcOrd="1" destOrd="0" presId="urn:microsoft.com/office/officeart/2008/layout/CaptionedPictures"/>
    <dgm:cxn modelId="{E91C21FF-F6FA-4EDD-8445-C9EEF6E7A29D}" type="presParOf" srcId="{E6A4AE8B-3CD6-4D68-A46F-1A9B77C60A62}" destId="{A175F7AB-F29B-4E0A-A106-187A86465265}" srcOrd="2" destOrd="0" presId="urn:microsoft.com/office/officeart/2008/layout/CaptionedPictures"/>
    <dgm:cxn modelId="{3E640524-E3CD-4F1B-8B3E-28FCF6A4BE05}" type="presParOf" srcId="{A175F7AB-F29B-4E0A-A106-187A86465265}" destId="{60DB33A1-7145-4C31-B9A4-207B024AAE93}" srcOrd="0" destOrd="0" presId="urn:microsoft.com/office/officeart/2008/layout/CaptionedPictures"/>
    <dgm:cxn modelId="{EB69CBF0-A70B-4E8B-B876-69356FCA5A3D}" type="presParOf" srcId="{A175F7AB-F29B-4E0A-A106-187A86465265}" destId="{6CA906A4-6D98-4DF5-BA63-E4FB841E6257}" srcOrd="1" destOrd="0" presId="urn:microsoft.com/office/officeart/2008/layout/CaptionedPictures"/>
    <dgm:cxn modelId="{FDDCD009-304B-4CE2-ADB1-152C13FE380E}" type="presParOf" srcId="{A175F7AB-F29B-4E0A-A106-187A86465265}" destId="{7390C2D5-95E7-4A08-BB50-AA99DB250690}" srcOrd="2" destOrd="0" presId="urn:microsoft.com/office/officeart/2008/layout/CaptionedPictures"/>
    <dgm:cxn modelId="{EC2B750D-2696-4A35-8037-6B8E31D88DD1}" type="presParOf" srcId="{7390C2D5-95E7-4A08-BB50-AA99DB250690}" destId="{6CFF7C7D-43BD-4828-8967-D805FBCDFD17}" srcOrd="0" destOrd="0" presId="urn:microsoft.com/office/officeart/2008/layout/CaptionedPictures"/>
    <dgm:cxn modelId="{AF095A55-ACCB-4EAC-B7C4-9D3167D00018}" type="presParOf" srcId="{7390C2D5-95E7-4A08-BB50-AA99DB250690}" destId="{2E312A23-19D7-4F6E-9FF3-C1D251E00E53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D07342-6457-44E4-B236-6AB7FDDFED5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2ED9E-F685-4771-823B-4152663A07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 successful sales calls in the CRM</a:t>
          </a:r>
        </a:p>
      </dgm:t>
    </dgm:pt>
    <dgm:pt modelId="{48D20FDE-63F7-4A5C-9447-739C4483DF37}" type="parTrans" cxnId="{B7535E5B-B688-4673-B5CB-E63898B919E7}">
      <dgm:prSet/>
      <dgm:spPr/>
      <dgm:t>
        <a:bodyPr/>
        <a:lstStyle/>
        <a:p>
          <a:endParaRPr lang="en-US"/>
        </a:p>
      </dgm:t>
    </dgm:pt>
    <dgm:pt modelId="{C28E8C98-9E1F-426D-BCD9-BA6A04275355}" type="sibTrans" cxnId="{B7535E5B-B688-4673-B5CB-E63898B919E7}">
      <dgm:prSet/>
      <dgm:spPr/>
      <dgm:t>
        <a:bodyPr/>
        <a:lstStyle/>
        <a:p>
          <a:endParaRPr lang="en-US"/>
        </a:p>
      </dgm:t>
    </dgm:pt>
    <dgm:pt modelId="{13E7C6FC-2D5D-4649-8558-11423EDDFEE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Will</a:t>
          </a:r>
          <a:r>
            <a:rPr lang="en-US" baseline="0"/>
            <a:t> note the customer queries during a sales call.</a:t>
          </a:r>
          <a:endParaRPr lang="en-US"/>
        </a:p>
      </dgm:t>
    </dgm:pt>
    <dgm:pt modelId="{9EB58637-83FA-40A8-A6A6-8562CE3A0917}" type="parTrans" cxnId="{40EC1427-B401-42A0-8DE0-754FF7B479E2}">
      <dgm:prSet/>
      <dgm:spPr/>
      <dgm:t>
        <a:bodyPr/>
        <a:lstStyle/>
        <a:p>
          <a:endParaRPr lang="en-US"/>
        </a:p>
      </dgm:t>
    </dgm:pt>
    <dgm:pt modelId="{A158BF51-FDC4-4785-B661-E7D0FA25DCDB}" type="sibTrans" cxnId="{40EC1427-B401-42A0-8DE0-754FF7B479E2}">
      <dgm:prSet/>
      <dgm:spPr/>
      <dgm:t>
        <a:bodyPr/>
        <a:lstStyle/>
        <a:p>
          <a:endParaRPr lang="en-US"/>
        </a:p>
      </dgm:t>
    </dgm:pt>
    <dgm:pt modelId="{57D7DE41-6DD2-4F30-A533-074DA4D15E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responses for similar questions that resulted in a sale in the CRM</a:t>
          </a:r>
        </a:p>
      </dgm:t>
    </dgm:pt>
    <dgm:pt modelId="{6446CF99-08F9-42FA-82E8-CB8794C227D7}" type="parTrans" cxnId="{DB775E8A-B687-40BC-9C01-E4677CA3D856}">
      <dgm:prSet/>
      <dgm:spPr/>
      <dgm:t>
        <a:bodyPr/>
        <a:lstStyle/>
        <a:p>
          <a:endParaRPr lang="en-US"/>
        </a:p>
      </dgm:t>
    </dgm:pt>
    <dgm:pt modelId="{DB22714D-1702-4C53-BB80-4ABA55DFCEB4}" type="sibTrans" cxnId="{DB775E8A-B687-40BC-9C01-E4677CA3D856}">
      <dgm:prSet/>
      <dgm:spPr/>
      <dgm:t>
        <a:bodyPr/>
        <a:lstStyle/>
        <a:p>
          <a:endParaRPr lang="en-US"/>
        </a:p>
      </dgm:t>
    </dgm:pt>
    <dgm:pt modelId="{8DD7F01B-0029-4FED-AC19-A08CD72771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 the optimum response</a:t>
          </a:r>
        </a:p>
      </dgm:t>
    </dgm:pt>
    <dgm:pt modelId="{1C2D07CA-D939-41A5-B11D-F29645734CD7}" type="parTrans" cxnId="{B266FB73-13FF-475A-9C8B-AE49F74E26E3}">
      <dgm:prSet/>
      <dgm:spPr/>
      <dgm:t>
        <a:bodyPr/>
        <a:lstStyle/>
        <a:p>
          <a:endParaRPr lang="en-US"/>
        </a:p>
      </dgm:t>
    </dgm:pt>
    <dgm:pt modelId="{3E82B295-6300-4947-B2AF-FC49BE7DA4D5}" type="sibTrans" cxnId="{B266FB73-13FF-475A-9C8B-AE49F74E26E3}">
      <dgm:prSet/>
      <dgm:spPr/>
      <dgm:t>
        <a:bodyPr/>
        <a:lstStyle/>
        <a:p>
          <a:endParaRPr lang="en-US"/>
        </a:p>
      </dgm:t>
    </dgm:pt>
    <dgm:pt modelId="{8F41799B-B0EA-43C6-A3C1-B2448362E903}" type="pres">
      <dgm:prSet presAssocID="{E7D07342-6457-44E4-B236-6AB7FDDFED5B}" presName="root" presStyleCnt="0">
        <dgm:presLayoutVars>
          <dgm:dir/>
          <dgm:resizeHandles val="exact"/>
        </dgm:presLayoutVars>
      </dgm:prSet>
      <dgm:spPr/>
    </dgm:pt>
    <dgm:pt modelId="{21197638-5193-4C27-88DE-3744E1A6BEDF}" type="pres">
      <dgm:prSet presAssocID="{CDF2ED9E-F685-4771-823B-4152663A075A}" presName="compNode" presStyleCnt="0"/>
      <dgm:spPr/>
    </dgm:pt>
    <dgm:pt modelId="{EB49E654-F1D8-40DF-950D-EA309E7EA25C}" type="pres">
      <dgm:prSet presAssocID="{CDF2ED9E-F685-4771-823B-4152663A07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1708CF2-AF73-4DA3-B04C-74579696763F}" type="pres">
      <dgm:prSet presAssocID="{CDF2ED9E-F685-4771-823B-4152663A075A}" presName="spaceRect" presStyleCnt="0"/>
      <dgm:spPr/>
    </dgm:pt>
    <dgm:pt modelId="{D8314E2F-D87D-4FBB-8956-5B32B40F6DF9}" type="pres">
      <dgm:prSet presAssocID="{CDF2ED9E-F685-4771-823B-4152663A075A}" presName="textRect" presStyleLbl="revTx" presStyleIdx="0" presStyleCnt="4">
        <dgm:presLayoutVars>
          <dgm:chMax val="1"/>
          <dgm:chPref val="1"/>
        </dgm:presLayoutVars>
      </dgm:prSet>
      <dgm:spPr/>
    </dgm:pt>
    <dgm:pt modelId="{3CD461B4-9F38-4544-9E41-ADDBFFE3938C}" type="pres">
      <dgm:prSet presAssocID="{C28E8C98-9E1F-426D-BCD9-BA6A04275355}" presName="sibTrans" presStyleCnt="0"/>
      <dgm:spPr/>
    </dgm:pt>
    <dgm:pt modelId="{E04311A6-9C6E-4A7E-BE92-66702A528259}" type="pres">
      <dgm:prSet presAssocID="{13E7C6FC-2D5D-4649-8558-11423EDDFEE0}" presName="compNode" presStyleCnt="0"/>
      <dgm:spPr/>
    </dgm:pt>
    <dgm:pt modelId="{F4660146-1C61-4E2B-99B9-3531F0E8AD64}" type="pres">
      <dgm:prSet presAssocID="{13E7C6FC-2D5D-4649-8558-11423EDDFE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2A06D8F0-97C6-4AA0-B1BF-A4CC1AC785AC}" type="pres">
      <dgm:prSet presAssocID="{13E7C6FC-2D5D-4649-8558-11423EDDFEE0}" presName="spaceRect" presStyleCnt="0"/>
      <dgm:spPr/>
    </dgm:pt>
    <dgm:pt modelId="{E8EA435E-FD4A-4974-8176-5F9AFA4B6B8E}" type="pres">
      <dgm:prSet presAssocID="{13E7C6FC-2D5D-4649-8558-11423EDDFEE0}" presName="textRect" presStyleLbl="revTx" presStyleIdx="1" presStyleCnt="4">
        <dgm:presLayoutVars>
          <dgm:chMax val="1"/>
          <dgm:chPref val="1"/>
        </dgm:presLayoutVars>
      </dgm:prSet>
      <dgm:spPr/>
    </dgm:pt>
    <dgm:pt modelId="{BB76154D-A470-44B3-9E79-CEDF1917ED72}" type="pres">
      <dgm:prSet presAssocID="{A158BF51-FDC4-4785-B661-E7D0FA25DCDB}" presName="sibTrans" presStyleCnt="0"/>
      <dgm:spPr/>
    </dgm:pt>
    <dgm:pt modelId="{6BFB2729-12FD-44A3-A038-4A4093D553DA}" type="pres">
      <dgm:prSet presAssocID="{57D7DE41-6DD2-4F30-A533-074DA4D15E26}" presName="compNode" presStyleCnt="0"/>
      <dgm:spPr/>
    </dgm:pt>
    <dgm:pt modelId="{2FEB038A-BB30-4B6E-B088-B38DA83DEAC8}" type="pres">
      <dgm:prSet presAssocID="{57D7DE41-6DD2-4F30-A533-074DA4D15E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C05935E-19B6-480C-AF24-4D8F8BE476A4}" type="pres">
      <dgm:prSet presAssocID="{57D7DE41-6DD2-4F30-A533-074DA4D15E26}" presName="spaceRect" presStyleCnt="0"/>
      <dgm:spPr/>
    </dgm:pt>
    <dgm:pt modelId="{6615BA97-CAB2-4670-9407-336AD7C7DEB7}" type="pres">
      <dgm:prSet presAssocID="{57D7DE41-6DD2-4F30-A533-074DA4D15E26}" presName="textRect" presStyleLbl="revTx" presStyleIdx="2" presStyleCnt="4">
        <dgm:presLayoutVars>
          <dgm:chMax val="1"/>
          <dgm:chPref val="1"/>
        </dgm:presLayoutVars>
      </dgm:prSet>
      <dgm:spPr/>
    </dgm:pt>
    <dgm:pt modelId="{FFBEA717-1013-4646-A0C9-B7480EED3FB5}" type="pres">
      <dgm:prSet presAssocID="{DB22714D-1702-4C53-BB80-4ABA55DFCEB4}" presName="sibTrans" presStyleCnt="0"/>
      <dgm:spPr/>
    </dgm:pt>
    <dgm:pt modelId="{8AE7E5C2-887B-489E-8F48-CEF27A55D44E}" type="pres">
      <dgm:prSet presAssocID="{8DD7F01B-0029-4FED-AC19-A08CD72771F1}" presName="compNode" presStyleCnt="0"/>
      <dgm:spPr/>
    </dgm:pt>
    <dgm:pt modelId="{D9D3D05E-DA92-438C-8C7A-E7B8BE679366}" type="pres">
      <dgm:prSet presAssocID="{8DD7F01B-0029-4FED-AC19-A08CD72771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4EC51A6-77CE-49D5-B9BB-979C8DC3BD46}" type="pres">
      <dgm:prSet presAssocID="{8DD7F01B-0029-4FED-AC19-A08CD72771F1}" presName="spaceRect" presStyleCnt="0"/>
      <dgm:spPr/>
    </dgm:pt>
    <dgm:pt modelId="{CD2ACC5C-94D3-49BF-9149-C0B932AF6BDA}" type="pres">
      <dgm:prSet presAssocID="{8DD7F01B-0029-4FED-AC19-A08CD72771F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337224-F97B-4455-A735-88390EA94376}" type="presOf" srcId="{CDF2ED9E-F685-4771-823B-4152663A075A}" destId="{D8314E2F-D87D-4FBB-8956-5B32B40F6DF9}" srcOrd="0" destOrd="0" presId="urn:microsoft.com/office/officeart/2018/2/layout/IconLabelList"/>
    <dgm:cxn modelId="{40EC1427-B401-42A0-8DE0-754FF7B479E2}" srcId="{E7D07342-6457-44E4-B236-6AB7FDDFED5B}" destId="{13E7C6FC-2D5D-4649-8558-11423EDDFEE0}" srcOrd="1" destOrd="0" parTransId="{9EB58637-83FA-40A8-A6A6-8562CE3A0917}" sibTransId="{A158BF51-FDC4-4785-B661-E7D0FA25DCDB}"/>
    <dgm:cxn modelId="{14A16E2D-6F5B-4092-9427-039F19D5CF31}" type="presOf" srcId="{13E7C6FC-2D5D-4649-8558-11423EDDFEE0}" destId="{E8EA435E-FD4A-4974-8176-5F9AFA4B6B8E}" srcOrd="0" destOrd="0" presId="urn:microsoft.com/office/officeart/2018/2/layout/IconLabelList"/>
    <dgm:cxn modelId="{B7535E5B-B688-4673-B5CB-E63898B919E7}" srcId="{E7D07342-6457-44E4-B236-6AB7FDDFED5B}" destId="{CDF2ED9E-F685-4771-823B-4152663A075A}" srcOrd="0" destOrd="0" parTransId="{48D20FDE-63F7-4A5C-9447-739C4483DF37}" sibTransId="{C28E8C98-9E1F-426D-BCD9-BA6A04275355}"/>
    <dgm:cxn modelId="{AA26334C-E63C-45C5-9066-549FFC0586A9}" type="presOf" srcId="{57D7DE41-6DD2-4F30-A533-074DA4D15E26}" destId="{6615BA97-CAB2-4670-9407-336AD7C7DEB7}" srcOrd="0" destOrd="0" presId="urn:microsoft.com/office/officeart/2018/2/layout/IconLabelList"/>
    <dgm:cxn modelId="{B266FB73-13FF-475A-9C8B-AE49F74E26E3}" srcId="{E7D07342-6457-44E4-B236-6AB7FDDFED5B}" destId="{8DD7F01B-0029-4FED-AC19-A08CD72771F1}" srcOrd="3" destOrd="0" parTransId="{1C2D07CA-D939-41A5-B11D-F29645734CD7}" sibTransId="{3E82B295-6300-4947-B2AF-FC49BE7DA4D5}"/>
    <dgm:cxn modelId="{DB775E8A-B687-40BC-9C01-E4677CA3D856}" srcId="{E7D07342-6457-44E4-B236-6AB7FDDFED5B}" destId="{57D7DE41-6DD2-4F30-A533-074DA4D15E26}" srcOrd="2" destOrd="0" parTransId="{6446CF99-08F9-42FA-82E8-CB8794C227D7}" sibTransId="{DB22714D-1702-4C53-BB80-4ABA55DFCEB4}"/>
    <dgm:cxn modelId="{4C3291DE-3F0C-46AB-85F0-3C646E99B53D}" type="presOf" srcId="{E7D07342-6457-44E4-B236-6AB7FDDFED5B}" destId="{8F41799B-B0EA-43C6-A3C1-B2448362E903}" srcOrd="0" destOrd="0" presId="urn:microsoft.com/office/officeart/2018/2/layout/IconLabelList"/>
    <dgm:cxn modelId="{C4B5E6F8-2CA9-4D3F-BCF3-E4158F015442}" type="presOf" srcId="{8DD7F01B-0029-4FED-AC19-A08CD72771F1}" destId="{CD2ACC5C-94D3-49BF-9149-C0B932AF6BDA}" srcOrd="0" destOrd="0" presId="urn:microsoft.com/office/officeart/2018/2/layout/IconLabelList"/>
    <dgm:cxn modelId="{64C540E7-0E98-4AAE-B259-B2FAC36821F5}" type="presParOf" srcId="{8F41799B-B0EA-43C6-A3C1-B2448362E903}" destId="{21197638-5193-4C27-88DE-3744E1A6BEDF}" srcOrd="0" destOrd="0" presId="urn:microsoft.com/office/officeart/2018/2/layout/IconLabelList"/>
    <dgm:cxn modelId="{DF024554-19AA-46B1-B716-10C6B28C8F2D}" type="presParOf" srcId="{21197638-5193-4C27-88DE-3744E1A6BEDF}" destId="{EB49E654-F1D8-40DF-950D-EA309E7EA25C}" srcOrd="0" destOrd="0" presId="urn:microsoft.com/office/officeart/2018/2/layout/IconLabelList"/>
    <dgm:cxn modelId="{7B49371F-C60E-42B1-92CB-5F1F48E1F0EB}" type="presParOf" srcId="{21197638-5193-4C27-88DE-3744E1A6BEDF}" destId="{61708CF2-AF73-4DA3-B04C-74579696763F}" srcOrd="1" destOrd="0" presId="urn:microsoft.com/office/officeart/2018/2/layout/IconLabelList"/>
    <dgm:cxn modelId="{37E867CA-908C-45F9-9DB3-89AB9CE34586}" type="presParOf" srcId="{21197638-5193-4C27-88DE-3744E1A6BEDF}" destId="{D8314E2F-D87D-4FBB-8956-5B32B40F6DF9}" srcOrd="2" destOrd="0" presId="urn:microsoft.com/office/officeart/2018/2/layout/IconLabelList"/>
    <dgm:cxn modelId="{B16F11B7-DA2E-42CA-87D4-759EE0FFBED4}" type="presParOf" srcId="{8F41799B-B0EA-43C6-A3C1-B2448362E903}" destId="{3CD461B4-9F38-4544-9E41-ADDBFFE3938C}" srcOrd="1" destOrd="0" presId="urn:microsoft.com/office/officeart/2018/2/layout/IconLabelList"/>
    <dgm:cxn modelId="{CCF3D382-AB0D-4A90-805D-B33EAFC03B75}" type="presParOf" srcId="{8F41799B-B0EA-43C6-A3C1-B2448362E903}" destId="{E04311A6-9C6E-4A7E-BE92-66702A528259}" srcOrd="2" destOrd="0" presId="urn:microsoft.com/office/officeart/2018/2/layout/IconLabelList"/>
    <dgm:cxn modelId="{0A0BB0E4-9164-403F-BA99-0550933E6F31}" type="presParOf" srcId="{E04311A6-9C6E-4A7E-BE92-66702A528259}" destId="{F4660146-1C61-4E2B-99B9-3531F0E8AD64}" srcOrd="0" destOrd="0" presId="urn:microsoft.com/office/officeart/2018/2/layout/IconLabelList"/>
    <dgm:cxn modelId="{0F3486E7-1F53-4E2D-B024-E5E37813E578}" type="presParOf" srcId="{E04311A6-9C6E-4A7E-BE92-66702A528259}" destId="{2A06D8F0-97C6-4AA0-B1BF-A4CC1AC785AC}" srcOrd="1" destOrd="0" presId="urn:microsoft.com/office/officeart/2018/2/layout/IconLabelList"/>
    <dgm:cxn modelId="{026CBDCC-98D9-4C07-908C-1D2232B1A5E0}" type="presParOf" srcId="{E04311A6-9C6E-4A7E-BE92-66702A528259}" destId="{E8EA435E-FD4A-4974-8176-5F9AFA4B6B8E}" srcOrd="2" destOrd="0" presId="urn:microsoft.com/office/officeart/2018/2/layout/IconLabelList"/>
    <dgm:cxn modelId="{1533AC13-E046-4C34-9F6F-F482801BE1E0}" type="presParOf" srcId="{8F41799B-B0EA-43C6-A3C1-B2448362E903}" destId="{BB76154D-A470-44B3-9E79-CEDF1917ED72}" srcOrd="3" destOrd="0" presId="urn:microsoft.com/office/officeart/2018/2/layout/IconLabelList"/>
    <dgm:cxn modelId="{2ABE8DD5-DCB2-4866-907F-370E1A821E4B}" type="presParOf" srcId="{8F41799B-B0EA-43C6-A3C1-B2448362E903}" destId="{6BFB2729-12FD-44A3-A038-4A4093D553DA}" srcOrd="4" destOrd="0" presId="urn:microsoft.com/office/officeart/2018/2/layout/IconLabelList"/>
    <dgm:cxn modelId="{8490F3DA-A93D-45C5-ACB9-6E1D3DFDA4B0}" type="presParOf" srcId="{6BFB2729-12FD-44A3-A038-4A4093D553DA}" destId="{2FEB038A-BB30-4B6E-B088-B38DA83DEAC8}" srcOrd="0" destOrd="0" presId="urn:microsoft.com/office/officeart/2018/2/layout/IconLabelList"/>
    <dgm:cxn modelId="{37E3C859-FF44-463B-8607-C00F2A5333F8}" type="presParOf" srcId="{6BFB2729-12FD-44A3-A038-4A4093D553DA}" destId="{4C05935E-19B6-480C-AF24-4D8F8BE476A4}" srcOrd="1" destOrd="0" presId="urn:microsoft.com/office/officeart/2018/2/layout/IconLabelList"/>
    <dgm:cxn modelId="{16009491-F64C-4F42-9AAA-C710961C166D}" type="presParOf" srcId="{6BFB2729-12FD-44A3-A038-4A4093D553DA}" destId="{6615BA97-CAB2-4670-9407-336AD7C7DEB7}" srcOrd="2" destOrd="0" presId="urn:microsoft.com/office/officeart/2018/2/layout/IconLabelList"/>
    <dgm:cxn modelId="{AF7A5B1E-3A53-433D-9CAE-52177EA3C05D}" type="presParOf" srcId="{8F41799B-B0EA-43C6-A3C1-B2448362E903}" destId="{FFBEA717-1013-4646-A0C9-B7480EED3FB5}" srcOrd="5" destOrd="0" presId="urn:microsoft.com/office/officeart/2018/2/layout/IconLabelList"/>
    <dgm:cxn modelId="{E0864694-9F88-4439-B102-7A4B7E426A93}" type="presParOf" srcId="{8F41799B-B0EA-43C6-A3C1-B2448362E903}" destId="{8AE7E5C2-887B-489E-8F48-CEF27A55D44E}" srcOrd="6" destOrd="0" presId="urn:microsoft.com/office/officeart/2018/2/layout/IconLabelList"/>
    <dgm:cxn modelId="{726F155E-0C0B-433F-AE7B-478DE8F1EDE1}" type="presParOf" srcId="{8AE7E5C2-887B-489E-8F48-CEF27A55D44E}" destId="{D9D3D05E-DA92-438C-8C7A-E7B8BE679366}" srcOrd="0" destOrd="0" presId="urn:microsoft.com/office/officeart/2018/2/layout/IconLabelList"/>
    <dgm:cxn modelId="{3D98902F-0123-42A8-9AB7-756AC011D725}" type="presParOf" srcId="{8AE7E5C2-887B-489E-8F48-CEF27A55D44E}" destId="{F4EC51A6-77CE-49D5-B9BB-979C8DC3BD46}" srcOrd="1" destOrd="0" presId="urn:microsoft.com/office/officeart/2018/2/layout/IconLabelList"/>
    <dgm:cxn modelId="{D5F84B9B-5402-460D-A6FD-02A577494312}" type="presParOf" srcId="{8AE7E5C2-887B-489E-8F48-CEF27A55D44E}" destId="{CD2ACC5C-94D3-49BF-9149-C0B932AF6B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59F316-9250-4ED9-B60A-045987A2120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6BA475-0712-43C1-B8C3-40E9EDF81FC7}">
      <dgm:prSet phldrT="[Text]"/>
      <dgm:spPr/>
      <dgm:t>
        <a:bodyPr/>
        <a:lstStyle/>
        <a:p>
          <a:r>
            <a:rPr lang="en-US" dirty="0"/>
            <a:t>User Interface for ease of access</a:t>
          </a:r>
        </a:p>
      </dgm:t>
    </dgm:pt>
    <dgm:pt modelId="{53537C16-F08C-4564-8887-904DED780539}" type="parTrans" cxnId="{20B23026-432F-46A2-B652-74156402C322}">
      <dgm:prSet/>
      <dgm:spPr/>
      <dgm:t>
        <a:bodyPr/>
        <a:lstStyle/>
        <a:p>
          <a:endParaRPr lang="en-US"/>
        </a:p>
      </dgm:t>
    </dgm:pt>
    <dgm:pt modelId="{807481CA-5D62-4D22-9325-3EC12C149D6C}" type="sibTrans" cxnId="{20B23026-432F-46A2-B652-74156402C322}">
      <dgm:prSet/>
      <dgm:spPr/>
      <dgm:t>
        <a:bodyPr/>
        <a:lstStyle/>
        <a:p>
          <a:endParaRPr lang="en-US"/>
        </a:p>
      </dgm:t>
    </dgm:pt>
    <dgm:pt modelId="{11B886B1-23D5-43B6-BADA-611393EE471D}">
      <dgm:prSet/>
      <dgm:spPr/>
      <dgm:t>
        <a:bodyPr/>
        <a:lstStyle/>
        <a:p>
          <a:r>
            <a:rPr lang="en-US"/>
            <a:t>Research sales interaction datasets</a:t>
          </a:r>
          <a:endParaRPr lang="en-US" dirty="0"/>
        </a:p>
      </dgm:t>
    </dgm:pt>
    <dgm:pt modelId="{49862620-236B-4D7C-8F79-479AE46EE15A}" type="parTrans" cxnId="{06B129A3-D9A4-4DC7-9AB0-157982661BCF}">
      <dgm:prSet/>
      <dgm:spPr/>
      <dgm:t>
        <a:bodyPr/>
        <a:lstStyle/>
        <a:p>
          <a:endParaRPr lang="en-US"/>
        </a:p>
      </dgm:t>
    </dgm:pt>
    <dgm:pt modelId="{E562743C-CC03-4CA3-94EF-1B81E54D550F}" type="sibTrans" cxnId="{06B129A3-D9A4-4DC7-9AB0-157982661BCF}">
      <dgm:prSet/>
      <dgm:spPr/>
      <dgm:t>
        <a:bodyPr/>
        <a:lstStyle/>
        <a:p>
          <a:endParaRPr lang="en-US"/>
        </a:p>
      </dgm:t>
    </dgm:pt>
    <dgm:pt modelId="{E516F248-8EE0-492B-8E51-DECC78C81152}">
      <dgm:prSet/>
      <dgm:spPr/>
      <dgm:t>
        <a:bodyPr/>
        <a:lstStyle/>
        <a:p>
          <a:r>
            <a:rPr lang="en-US" dirty="0"/>
            <a:t>Build a custom model based on said dataset</a:t>
          </a:r>
        </a:p>
      </dgm:t>
    </dgm:pt>
    <dgm:pt modelId="{C5629BC2-F04C-4623-858D-B12158945711}" type="parTrans" cxnId="{8D99B557-02CD-459C-88FD-C6938790E4E6}">
      <dgm:prSet/>
      <dgm:spPr/>
      <dgm:t>
        <a:bodyPr/>
        <a:lstStyle/>
        <a:p>
          <a:endParaRPr lang="en-US"/>
        </a:p>
      </dgm:t>
    </dgm:pt>
    <dgm:pt modelId="{DB4A3740-CA38-472B-B233-E3DC39DDB59F}" type="sibTrans" cxnId="{8D99B557-02CD-459C-88FD-C6938790E4E6}">
      <dgm:prSet/>
      <dgm:spPr/>
      <dgm:t>
        <a:bodyPr/>
        <a:lstStyle/>
        <a:p>
          <a:endParaRPr lang="en-US"/>
        </a:p>
      </dgm:t>
    </dgm:pt>
    <dgm:pt modelId="{0981147F-A6E6-4460-9A7A-B4731D0D7495}">
      <dgm:prSet/>
      <dgm:spPr/>
      <dgm:t>
        <a:bodyPr/>
        <a:lstStyle/>
        <a:p>
          <a:r>
            <a:rPr lang="en-US"/>
            <a:t>Speech to Text integration</a:t>
          </a:r>
          <a:endParaRPr lang="en-US" dirty="0"/>
        </a:p>
      </dgm:t>
    </dgm:pt>
    <dgm:pt modelId="{957DE7C2-A36E-460C-B698-CFBE0F589F88}" type="parTrans" cxnId="{FBC39F74-ECCD-4B2D-9408-FFEE769F68CB}">
      <dgm:prSet/>
      <dgm:spPr/>
      <dgm:t>
        <a:bodyPr/>
        <a:lstStyle/>
        <a:p>
          <a:endParaRPr lang="en-US"/>
        </a:p>
      </dgm:t>
    </dgm:pt>
    <dgm:pt modelId="{36D53841-D90C-4581-A09A-F48284445C12}" type="sibTrans" cxnId="{FBC39F74-ECCD-4B2D-9408-FFEE769F68CB}">
      <dgm:prSet/>
      <dgm:spPr/>
      <dgm:t>
        <a:bodyPr/>
        <a:lstStyle/>
        <a:p>
          <a:endParaRPr lang="en-US"/>
        </a:p>
      </dgm:t>
    </dgm:pt>
    <dgm:pt modelId="{1F189A82-3003-4360-9A40-5F6C0C96B1C9}">
      <dgm:prSet phldrT="[Text]"/>
      <dgm:spPr/>
      <dgm:t>
        <a:bodyPr/>
        <a:lstStyle/>
        <a:p>
          <a:r>
            <a:rPr lang="en-US" dirty="0"/>
            <a:t>Ensuring that the recommendations are grammatically correct</a:t>
          </a:r>
        </a:p>
      </dgm:t>
    </dgm:pt>
    <dgm:pt modelId="{04051526-70C6-41EB-BA02-5FAC7604632D}" type="parTrans" cxnId="{E7DE49AF-63FC-43A1-B77E-0C96506F3B94}">
      <dgm:prSet/>
      <dgm:spPr/>
      <dgm:t>
        <a:bodyPr/>
        <a:lstStyle/>
        <a:p>
          <a:endParaRPr lang="en-US"/>
        </a:p>
      </dgm:t>
    </dgm:pt>
    <dgm:pt modelId="{0DEDB077-4E80-45F8-AA03-2D8C5A33A89D}" type="sibTrans" cxnId="{E7DE49AF-63FC-43A1-B77E-0C96506F3B94}">
      <dgm:prSet/>
      <dgm:spPr/>
      <dgm:t>
        <a:bodyPr/>
        <a:lstStyle/>
        <a:p>
          <a:endParaRPr lang="en-US"/>
        </a:p>
      </dgm:t>
    </dgm:pt>
    <dgm:pt modelId="{2D759756-E434-45E0-AD7F-47E8721032D1}">
      <dgm:prSet phldrT="[Text]"/>
      <dgm:spPr/>
      <dgm:t>
        <a:bodyPr/>
        <a:lstStyle/>
        <a:p>
          <a:r>
            <a:rPr lang="en-US" dirty="0"/>
            <a:t>Leveraging vector databases to enhance retrieval efficiency</a:t>
          </a:r>
        </a:p>
      </dgm:t>
    </dgm:pt>
    <dgm:pt modelId="{F0B9C310-4713-4B4C-A6FC-A28D97A5F940}" type="parTrans" cxnId="{838F5205-D49E-49AB-A196-57980F73E118}">
      <dgm:prSet/>
      <dgm:spPr/>
      <dgm:t>
        <a:bodyPr/>
        <a:lstStyle/>
        <a:p>
          <a:endParaRPr lang="en-US"/>
        </a:p>
      </dgm:t>
    </dgm:pt>
    <dgm:pt modelId="{9CF788ED-F135-4F2A-A958-CDAFF08F5EB4}" type="sibTrans" cxnId="{838F5205-D49E-49AB-A196-57980F73E118}">
      <dgm:prSet/>
      <dgm:spPr/>
      <dgm:t>
        <a:bodyPr/>
        <a:lstStyle/>
        <a:p>
          <a:endParaRPr lang="en-US"/>
        </a:p>
      </dgm:t>
    </dgm:pt>
    <dgm:pt modelId="{02F569F7-02AE-4EE9-903F-D89A66C0F62C}" type="pres">
      <dgm:prSet presAssocID="{D259F316-9250-4ED9-B60A-045987A2120A}" presName="diagram" presStyleCnt="0">
        <dgm:presLayoutVars>
          <dgm:dir/>
          <dgm:resizeHandles val="exact"/>
        </dgm:presLayoutVars>
      </dgm:prSet>
      <dgm:spPr/>
    </dgm:pt>
    <dgm:pt modelId="{39FF329C-CBE0-45CF-BE32-2B0D5BBB8B98}" type="pres">
      <dgm:prSet presAssocID="{1F189A82-3003-4360-9A40-5F6C0C96B1C9}" presName="node" presStyleLbl="node1" presStyleIdx="0" presStyleCnt="6">
        <dgm:presLayoutVars>
          <dgm:bulletEnabled val="1"/>
        </dgm:presLayoutVars>
      </dgm:prSet>
      <dgm:spPr/>
    </dgm:pt>
    <dgm:pt modelId="{A2BFBD38-57E6-4719-BDA0-3F2545277187}" type="pres">
      <dgm:prSet presAssocID="{0DEDB077-4E80-45F8-AA03-2D8C5A33A89D}" presName="sibTrans" presStyleCnt="0"/>
      <dgm:spPr/>
    </dgm:pt>
    <dgm:pt modelId="{2EACAF7B-E9A2-4BD5-9D3E-44766C9B451E}" type="pres">
      <dgm:prSet presAssocID="{2D759756-E434-45E0-AD7F-47E8721032D1}" presName="node" presStyleLbl="node1" presStyleIdx="1" presStyleCnt="6">
        <dgm:presLayoutVars>
          <dgm:bulletEnabled val="1"/>
        </dgm:presLayoutVars>
      </dgm:prSet>
      <dgm:spPr/>
    </dgm:pt>
    <dgm:pt modelId="{BE7D3FA4-585F-4938-8AC7-2A48621BB0DB}" type="pres">
      <dgm:prSet presAssocID="{9CF788ED-F135-4F2A-A958-CDAFF08F5EB4}" presName="sibTrans" presStyleCnt="0"/>
      <dgm:spPr/>
    </dgm:pt>
    <dgm:pt modelId="{38E6D6B1-C28D-4657-96C8-0955CBA4E4DE}" type="pres">
      <dgm:prSet presAssocID="{B26BA475-0712-43C1-B8C3-40E9EDF81FC7}" presName="node" presStyleLbl="node1" presStyleIdx="2" presStyleCnt="6">
        <dgm:presLayoutVars>
          <dgm:bulletEnabled val="1"/>
        </dgm:presLayoutVars>
      </dgm:prSet>
      <dgm:spPr/>
    </dgm:pt>
    <dgm:pt modelId="{F776983A-FB65-4F34-BEE8-5ECC2CC1ECBD}" type="pres">
      <dgm:prSet presAssocID="{807481CA-5D62-4D22-9325-3EC12C149D6C}" presName="sibTrans" presStyleCnt="0"/>
      <dgm:spPr/>
    </dgm:pt>
    <dgm:pt modelId="{91A1C270-E8BC-4281-8562-AB054051BDAB}" type="pres">
      <dgm:prSet presAssocID="{11B886B1-23D5-43B6-BADA-611393EE471D}" presName="node" presStyleLbl="node1" presStyleIdx="3" presStyleCnt="6">
        <dgm:presLayoutVars>
          <dgm:bulletEnabled val="1"/>
        </dgm:presLayoutVars>
      </dgm:prSet>
      <dgm:spPr/>
    </dgm:pt>
    <dgm:pt modelId="{6FE7D2BE-92E6-4BBE-9079-2913FB2BC299}" type="pres">
      <dgm:prSet presAssocID="{E562743C-CC03-4CA3-94EF-1B81E54D550F}" presName="sibTrans" presStyleCnt="0"/>
      <dgm:spPr/>
    </dgm:pt>
    <dgm:pt modelId="{F455849B-3BF6-4752-8D62-F32DA8816A78}" type="pres">
      <dgm:prSet presAssocID="{E516F248-8EE0-492B-8E51-DECC78C81152}" presName="node" presStyleLbl="node1" presStyleIdx="4" presStyleCnt="6">
        <dgm:presLayoutVars>
          <dgm:bulletEnabled val="1"/>
        </dgm:presLayoutVars>
      </dgm:prSet>
      <dgm:spPr/>
    </dgm:pt>
    <dgm:pt modelId="{3BA5FC2B-5EF6-4809-A3BC-C0222F464A9A}" type="pres">
      <dgm:prSet presAssocID="{DB4A3740-CA38-472B-B233-E3DC39DDB59F}" presName="sibTrans" presStyleCnt="0"/>
      <dgm:spPr/>
    </dgm:pt>
    <dgm:pt modelId="{7733793D-E932-4D3F-970F-F4C52F0F5173}" type="pres">
      <dgm:prSet presAssocID="{0981147F-A6E6-4460-9A7A-B4731D0D7495}" presName="node" presStyleLbl="node1" presStyleIdx="5" presStyleCnt="6">
        <dgm:presLayoutVars>
          <dgm:bulletEnabled val="1"/>
        </dgm:presLayoutVars>
      </dgm:prSet>
      <dgm:spPr/>
    </dgm:pt>
  </dgm:ptLst>
  <dgm:cxnLst>
    <dgm:cxn modelId="{838F5205-D49E-49AB-A196-57980F73E118}" srcId="{D259F316-9250-4ED9-B60A-045987A2120A}" destId="{2D759756-E434-45E0-AD7F-47E8721032D1}" srcOrd="1" destOrd="0" parTransId="{F0B9C310-4713-4B4C-A6FC-A28D97A5F940}" sibTransId="{9CF788ED-F135-4F2A-A958-CDAFF08F5EB4}"/>
    <dgm:cxn modelId="{B8A3F70A-59E3-4BB4-8D6E-9AAF96EA1E17}" type="presOf" srcId="{D259F316-9250-4ED9-B60A-045987A2120A}" destId="{02F569F7-02AE-4EE9-903F-D89A66C0F62C}" srcOrd="0" destOrd="0" presId="urn:microsoft.com/office/officeart/2005/8/layout/default"/>
    <dgm:cxn modelId="{E539BC18-4242-4293-80C0-133E85B42EC4}" type="presOf" srcId="{E516F248-8EE0-492B-8E51-DECC78C81152}" destId="{F455849B-3BF6-4752-8D62-F32DA8816A78}" srcOrd="0" destOrd="0" presId="urn:microsoft.com/office/officeart/2005/8/layout/default"/>
    <dgm:cxn modelId="{20B23026-432F-46A2-B652-74156402C322}" srcId="{D259F316-9250-4ED9-B60A-045987A2120A}" destId="{B26BA475-0712-43C1-B8C3-40E9EDF81FC7}" srcOrd="2" destOrd="0" parTransId="{53537C16-F08C-4564-8887-904DED780539}" sibTransId="{807481CA-5D62-4D22-9325-3EC12C149D6C}"/>
    <dgm:cxn modelId="{90ED2727-3C05-4D98-BAE8-A14E7A4EE98C}" type="presOf" srcId="{1F189A82-3003-4360-9A40-5F6C0C96B1C9}" destId="{39FF329C-CBE0-45CF-BE32-2B0D5BBB8B98}" srcOrd="0" destOrd="0" presId="urn:microsoft.com/office/officeart/2005/8/layout/default"/>
    <dgm:cxn modelId="{02DE4B43-2482-4FC7-ACE2-5ABBF7FA347C}" type="presOf" srcId="{2D759756-E434-45E0-AD7F-47E8721032D1}" destId="{2EACAF7B-E9A2-4BD5-9D3E-44766C9B451E}" srcOrd="0" destOrd="0" presId="urn:microsoft.com/office/officeart/2005/8/layout/default"/>
    <dgm:cxn modelId="{82D00A4A-7D34-42FE-B9F1-7EDD0AAD02B5}" type="presOf" srcId="{0981147F-A6E6-4460-9A7A-B4731D0D7495}" destId="{7733793D-E932-4D3F-970F-F4C52F0F5173}" srcOrd="0" destOrd="0" presId="urn:microsoft.com/office/officeart/2005/8/layout/default"/>
    <dgm:cxn modelId="{FBC39F74-ECCD-4B2D-9408-FFEE769F68CB}" srcId="{D259F316-9250-4ED9-B60A-045987A2120A}" destId="{0981147F-A6E6-4460-9A7A-B4731D0D7495}" srcOrd="5" destOrd="0" parTransId="{957DE7C2-A36E-460C-B698-CFBE0F589F88}" sibTransId="{36D53841-D90C-4581-A09A-F48284445C12}"/>
    <dgm:cxn modelId="{8D99B557-02CD-459C-88FD-C6938790E4E6}" srcId="{D259F316-9250-4ED9-B60A-045987A2120A}" destId="{E516F248-8EE0-492B-8E51-DECC78C81152}" srcOrd="4" destOrd="0" parTransId="{C5629BC2-F04C-4623-858D-B12158945711}" sibTransId="{DB4A3740-CA38-472B-B233-E3DC39DDB59F}"/>
    <dgm:cxn modelId="{7E3F4459-F7AD-4695-8707-8282348E60F3}" type="presOf" srcId="{B26BA475-0712-43C1-B8C3-40E9EDF81FC7}" destId="{38E6D6B1-C28D-4657-96C8-0955CBA4E4DE}" srcOrd="0" destOrd="0" presId="urn:microsoft.com/office/officeart/2005/8/layout/default"/>
    <dgm:cxn modelId="{8B326F97-8251-4331-9303-6FE8602FB32B}" type="presOf" srcId="{11B886B1-23D5-43B6-BADA-611393EE471D}" destId="{91A1C270-E8BC-4281-8562-AB054051BDAB}" srcOrd="0" destOrd="0" presId="urn:microsoft.com/office/officeart/2005/8/layout/default"/>
    <dgm:cxn modelId="{06B129A3-D9A4-4DC7-9AB0-157982661BCF}" srcId="{D259F316-9250-4ED9-B60A-045987A2120A}" destId="{11B886B1-23D5-43B6-BADA-611393EE471D}" srcOrd="3" destOrd="0" parTransId="{49862620-236B-4D7C-8F79-479AE46EE15A}" sibTransId="{E562743C-CC03-4CA3-94EF-1B81E54D550F}"/>
    <dgm:cxn modelId="{E7DE49AF-63FC-43A1-B77E-0C96506F3B94}" srcId="{D259F316-9250-4ED9-B60A-045987A2120A}" destId="{1F189A82-3003-4360-9A40-5F6C0C96B1C9}" srcOrd="0" destOrd="0" parTransId="{04051526-70C6-41EB-BA02-5FAC7604632D}" sibTransId="{0DEDB077-4E80-45F8-AA03-2D8C5A33A89D}"/>
    <dgm:cxn modelId="{EDF20697-F4BC-4929-9B3B-2C5D034F9FED}" type="presParOf" srcId="{02F569F7-02AE-4EE9-903F-D89A66C0F62C}" destId="{39FF329C-CBE0-45CF-BE32-2B0D5BBB8B98}" srcOrd="0" destOrd="0" presId="urn:microsoft.com/office/officeart/2005/8/layout/default"/>
    <dgm:cxn modelId="{3DF5A7B5-5C37-4096-90B3-AE27A52104A1}" type="presParOf" srcId="{02F569F7-02AE-4EE9-903F-D89A66C0F62C}" destId="{A2BFBD38-57E6-4719-BDA0-3F2545277187}" srcOrd="1" destOrd="0" presId="urn:microsoft.com/office/officeart/2005/8/layout/default"/>
    <dgm:cxn modelId="{3FC0EBCA-A345-4060-90C3-C14B33972830}" type="presParOf" srcId="{02F569F7-02AE-4EE9-903F-D89A66C0F62C}" destId="{2EACAF7B-E9A2-4BD5-9D3E-44766C9B451E}" srcOrd="2" destOrd="0" presId="urn:microsoft.com/office/officeart/2005/8/layout/default"/>
    <dgm:cxn modelId="{E0AFBAEE-87D2-4588-B5FC-C2BE45094F8F}" type="presParOf" srcId="{02F569F7-02AE-4EE9-903F-D89A66C0F62C}" destId="{BE7D3FA4-585F-4938-8AC7-2A48621BB0DB}" srcOrd="3" destOrd="0" presId="urn:microsoft.com/office/officeart/2005/8/layout/default"/>
    <dgm:cxn modelId="{A8FD5B79-A08A-401D-8EA4-4A0DC15F4FBB}" type="presParOf" srcId="{02F569F7-02AE-4EE9-903F-D89A66C0F62C}" destId="{38E6D6B1-C28D-4657-96C8-0955CBA4E4DE}" srcOrd="4" destOrd="0" presId="urn:microsoft.com/office/officeart/2005/8/layout/default"/>
    <dgm:cxn modelId="{6DB9C19A-E43B-4D6E-B943-A165A5AF46DD}" type="presParOf" srcId="{02F569F7-02AE-4EE9-903F-D89A66C0F62C}" destId="{F776983A-FB65-4F34-BEE8-5ECC2CC1ECBD}" srcOrd="5" destOrd="0" presId="urn:microsoft.com/office/officeart/2005/8/layout/default"/>
    <dgm:cxn modelId="{4DE8795A-F126-4EFA-91B6-0016AE749F96}" type="presParOf" srcId="{02F569F7-02AE-4EE9-903F-D89A66C0F62C}" destId="{91A1C270-E8BC-4281-8562-AB054051BDAB}" srcOrd="6" destOrd="0" presId="urn:microsoft.com/office/officeart/2005/8/layout/default"/>
    <dgm:cxn modelId="{B07EA43B-6E95-46DC-8589-EDEF0E500432}" type="presParOf" srcId="{02F569F7-02AE-4EE9-903F-D89A66C0F62C}" destId="{6FE7D2BE-92E6-4BBE-9079-2913FB2BC299}" srcOrd="7" destOrd="0" presId="urn:microsoft.com/office/officeart/2005/8/layout/default"/>
    <dgm:cxn modelId="{35BC164D-8D14-4346-BB73-BB3EBB0F7758}" type="presParOf" srcId="{02F569F7-02AE-4EE9-903F-D89A66C0F62C}" destId="{F455849B-3BF6-4752-8D62-F32DA8816A78}" srcOrd="8" destOrd="0" presId="urn:microsoft.com/office/officeart/2005/8/layout/default"/>
    <dgm:cxn modelId="{B7261EFA-D948-4866-AF7A-4CD8F4998FC1}" type="presParOf" srcId="{02F569F7-02AE-4EE9-903F-D89A66C0F62C}" destId="{3BA5FC2B-5EF6-4809-A3BC-C0222F464A9A}" srcOrd="9" destOrd="0" presId="urn:microsoft.com/office/officeart/2005/8/layout/default"/>
    <dgm:cxn modelId="{18235417-45DC-4965-984E-250EE1D35AC0}" type="presParOf" srcId="{02F569F7-02AE-4EE9-903F-D89A66C0F62C}" destId="{7733793D-E932-4D3F-970F-F4C52F0F517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EF353-EA5A-4FA3-AC1C-4337B294F1CA}">
      <dsp:nvSpPr>
        <dsp:cNvPr id="0" name=""/>
        <dsp:cNvSpPr/>
      </dsp:nvSpPr>
      <dsp:spPr>
        <a:xfrm>
          <a:off x="1322" y="513291"/>
          <a:ext cx="3733271" cy="439208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C589C-6C19-43D3-9333-1E8DFC89A0A7}">
      <dsp:nvSpPr>
        <dsp:cNvPr id="0" name=""/>
        <dsp:cNvSpPr/>
      </dsp:nvSpPr>
      <dsp:spPr>
        <a:xfrm>
          <a:off x="187986" y="688975"/>
          <a:ext cx="3359943" cy="285485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428" r="1842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0EC15-55B3-4031-8974-F3A23032B8F7}">
      <dsp:nvSpPr>
        <dsp:cNvPr id="0" name=""/>
        <dsp:cNvSpPr/>
      </dsp:nvSpPr>
      <dsp:spPr>
        <a:xfrm>
          <a:off x="187986" y="3983072"/>
          <a:ext cx="3359943" cy="746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Experienced Salesman and Lion’s share contributor to team </a:t>
          </a:r>
        </a:p>
      </dsp:txBody>
      <dsp:txXfrm>
        <a:off x="187986" y="3983072"/>
        <a:ext cx="3359943" cy="746619"/>
      </dsp:txXfrm>
    </dsp:sp>
    <dsp:sp modelId="{F4192020-149A-4B44-A8FB-8A234DCD63FB}">
      <dsp:nvSpPr>
        <dsp:cNvPr id="0" name=""/>
        <dsp:cNvSpPr/>
      </dsp:nvSpPr>
      <dsp:spPr>
        <a:xfrm>
          <a:off x="187986" y="3543829"/>
          <a:ext cx="3359943" cy="439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Jack</a:t>
          </a:r>
        </a:p>
      </dsp:txBody>
      <dsp:txXfrm>
        <a:off x="187986" y="3543829"/>
        <a:ext cx="3359943" cy="439243"/>
      </dsp:txXfrm>
    </dsp:sp>
    <dsp:sp modelId="{60DB33A1-7145-4C31-B9A4-207B024AAE93}">
      <dsp:nvSpPr>
        <dsp:cNvPr id="0" name=""/>
        <dsp:cNvSpPr/>
      </dsp:nvSpPr>
      <dsp:spPr>
        <a:xfrm>
          <a:off x="4393406" y="513291"/>
          <a:ext cx="3733271" cy="439208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906A4-6D98-4DF5-BA63-E4FB841E6257}">
      <dsp:nvSpPr>
        <dsp:cNvPr id="0" name=""/>
        <dsp:cNvSpPr/>
      </dsp:nvSpPr>
      <dsp:spPr>
        <a:xfrm>
          <a:off x="4580069" y="688975"/>
          <a:ext cx="3359943" cy="2854854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0455" r="20455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F7C7D-43BD-4828-8967-D805FBCDFD17}">
      <dsp:nvSpPr>
        <dsp:cNvPr id="0" name=""/>
        <dsp:cNvSpPr/>
      </dsp:nvSpPr>
      <dsp:spPr>
        <a:xfrm>
          <a:off x="4580069" y="3983072"/>
          <a:ext cx="3359943" cy="746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Still learning the art of sales and has low productivity</a:t>
          </a:r>
        </a:p>
      </dsp:txBody>
      <dsp:txXfrm>
        <a:off x="4580069" y="3983072"/>
        <a:ext cx="3359943" cy="746619"/>
      </dsp:txXfrm>
    </dsp:sp>
    <dsp:sp modelId="{2E312A23-19D7-4F6E-9FF3-C1D251E00E53}">
      <dsp:nvSpPr>
        <dsp:cNvPr id="0" name=""/>
        <dsp:cNvSpPr/>
      </dsp:nvSpPr>
      <dsp:spPr>
        <a:xfrm>
          <a:off x="4580069" y="3543829"/>
          <a:ext cx="3359943" cy="439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Timmy</a:t>
          </a:r>
        </a:p>
      </dsp:txBody>
      <dsp:txXfrm>
        <a:off x="4580069" y="3543829"/>
        <a:ext cx="3359943" cy="439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9E654-F1D8-40DF-950D-EA309E7EA25C}">
      <dsp:nvSpPr>
        <dsp:cNvPr id="0" name=""/>
        <dsp:cNvSpPr/>
      </dsp:nvSpPr>
      <dsp:spPr>
        <a:xfrm>
          <a:off x="898783" y="1253076"/>
          <a:ext cx="1077663" cy="1077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14E2F-D87D-4FBB-8956-5B32B40F6DF9}">
      <dsp:nvSpPr>
        <dsp:cNvPr id="0" name=""/>
        <dsp:cNvSpPr/>
      </dsp:nvSpPr>
      <dsp:spPr>
        <a:xfrm>
          <a:off x="240211" y="2648083"/>
          <a:ext cx="23948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 successful sales calls in the CRM</a:t>
          </a:r>
        </a:p>
      </dsp:txBody>
      <dsp:txXfrm>
        <a:off x="240211" y="2648083"/>
        <a:ext cx="2394808" cy="720000"/>
      </dsp:txXfrm>
    </dsp:sp>
    <dsp:sp modelId="{F4660146-1C61-4E2B-99B9-3531F0E8AD64}">
      <dsp:nvSpPr>
        <dsp:cNvPr id="0" name=""/>
        <dsp:cNvSpPr/>
      </dsp:nvSpPr>
      <dsp:spPr>
        <a:xfrm>
          <a:off x="3712682" y="1253076"/>
          <a:ext cx="1077663" cy="1077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A435E-FD4A-4974-8176-5F9AFA4B6B8E}">
      <dsp:nvSpPr>
        <dsp:cNvPr id="0" name=""/>
        <dsp:cNvSpPr/>
      </dsp:nvSpPr>
      <dsp:spPr>
        <a:xfrm>
          <a:off x="3054110" y="2648083"/>
          <a:ext cx="23948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Will</a:t>
          </a:r>
          <a:r>
            <a:rPr lang="en-US" sz="1300" kern="1200" baseline="0"/>
            <a:t> note the customer queries during a sales call.</a:t>
          </a:r>
          <a:endParaRPr lang="en-US" sz="1300" kern="1200"/>
        </a:p>
      </dsp:txBody>
      <dsp:txXfrm>
        <a:off x="3054110" y="2648083"/>
        <a:ext cx="2394808" cy="720000"/>
      </dsp:txXfrm>
    </dsp:sp>
    <dsp:sp modelId="{2FEB038A-BB30-4B6E-B088-B38DA83DEAC8}">
      <dsp:nvSpPr>
        <dsp:cNvPr id="0" name=""/>
        <dsp:cNvSpPr/>
      </dsp:nvSpPr>
      <dsp:spPr>
        <a:xfrm>
          <a:off x="6526582" y="1253076"/>
          <a:ext cx="1077663" cy="10776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5BA97-CAB2-4670-9407-336AD7C7DEB7}">
      <dsp:nvSpPr>
        <dsp:cNvPr id="0" name=""/>
        <dsp:cNvSpPr/>
      </dsp:nvSpPr>
      <dsp:spPr>
        <a:xfrm>
          <a:off x="5868010" y="2648083"/>
          <a:ext cx="23948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Analyze responses for similar questions that resulted in a sale in the CRM</a:t>
          </a:r>
        </a:p>
      </dsp:txBody>
      <dsp:txXfrm>
        <a:off x="5868010" y="2648083"/>
        <a:ext cx="2394808" cy="720000"/>
      </dsp:txXfrm>
    </dsp:sp>
    <dsp:sp modelId="{D9D3D05E-DA92-438C-8C7A-E7B8BE679366}">
      <dsp:nvSpPr>
        <dsp:cNvPr id="0" name=""/>
        <dsp:cNvSpPr/>
      </dsp:nvSpPr>
      <dsp:spPr>
        <a:xfrm>
          <a:off x="9340481" y="1253076"/>
          <a:ext cx="1077663" cy="10776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ACC5C-94D3-49BF-9149-C0B932AF6BDA}">
      <dsp:nvSpPr>
        <dsp:cNvPr id="0" name=""/>
        <dsp:cNvSpPr/>
      </dsp:nvSpPr>
      <dsp:spPr>
        <a:xfrm>
          <a:off x="8681909" y="2648083"/>
          <a:ext cx="23948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Recommend the optimum response</a:t>
          </a:r>
        </a:p>
      </dsp:txBody>
      <dsp:txXfrm>
        <a:off x="8681909" y="2648083"/>
        <a:ext cx="239480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F329C-CBE0-45CF-BE32-2B0D5BBB8B98}">
      <dsp:nvSpPr>
        <dsp:cNvPr id="0" name=""/>
        <dsp:cNvSpPr/>
      </dsp:nvSpPr>
      <dsp:spPr>
        <a:xfrm>
          <a:off x="302957" y="1533"/>
          <a:ext cx="2385272" cy="1431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Ensuring that the recommendations are grammatically correct</a:t>
          </a:r>
        </a:p>
      </dsp:txBody>
      <dsp:txXfrm>
        <a:off x="302957" y="1533"/>
        <a:ext cx="2385272" cy="1431163"/>
      </dsp:txXfrm>
    </dsp:sp>
    <dsp:sp modelId="{2EACAF7B-E9A2-4BD5-9D3E-44766C9B451E}">
      <dsp:nvSpPr>
        <dsp:cNvPr id="0" name=""/>
        <dsp:cNvSpPr/>
      </dsp:nvSpPr>
      <dsp:spPr>
        <a:xfrm>
          <a:off x="2926757" y="1533"/>
          <a:ext cx="2385272" cy="14311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Leveraging vector databases to enhance retrieval efficiency</a:t>
          </a:r>
        </a:p>
      </dsp:txBody>
      <dsp:txXfrm>
        <a:off x="2926757" y="1533"/>
        <a:ext cx="2385272" cy="1431163"/>
      </dsp:txXfrm>
    </dsp:sp>
    <dsp:sp modelId="{38E6D6B1-C28D-4657-96C8-0955CBA4E4DE}">
      <dsp:nvSpPr>
        <dsp:cNvPr id="0" name=""/>
        <dsp:cNvSpPr/>
      </dsp:nvSpPr>
      <dsp:spPr>
        <a:xfrm>
          <a:off x="302957" y="1671224"/>
          <a:ext cx="2385272" cy="14311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Interface for ease of access</a:t>
          </a:r>
        </a:p>
      </dsp:txBody>
      <dsp:txXfrm>
        <a:off x="302957" y="1671224"/>
        <a:ext cx="2385272" cy="1431163"/>
      </dsp:txXfrm>
    </dsp:sp>
    <dsp:sp modelId="{91A1C270-E8BC-4281-8562-AB054051BDAB}">
      <dsp:nvSpPr>
        <dsp:cNvPr id="0" name=""/>
        <dsp:cNvSpPr/>
      </dsp:nvSpPr>
      <dsp:spPr>
        <a:xfrm>
          <a:off x="2926757" y="1671224"/>
          <a:ext cx="2385272" cy="14311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Research sales interaction datasets</a:t>
          </a:r>
          <a:endParaRPr lang="en-US" sz="1900" kern="1200" dirty="0"/>
        </a:p>
      </dsp:txBody>
      <dsp:txXfrm>
        <a:off x="2926757" y="1671224"/>
        <a:ext cx="2385272" cy="1431163"/>
      </dsp:txXfrm>
    </dsp:sp>
    <dsp:sp modelId="{F455849B-3BF6-4752-8D62-F32DA8816A78}">
      <dsp:nvSpPr>
        <dsp:cNvPr id="0" name=""/>
        <dsp:cNvSpPr/>
      </dsp:nvSpPr>
      <dsp:spPr>
        <a:xfrm>
          <a:off x="302957" y="3340915"/>
          <a:ext cx="2385272" cy="14311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 custom model based on said dataset</a:t>
          </a:r>
        </a:p>
      </dsp:txBody>
      <dsp:txXfrm>
        <a:off x="302957" y="3340915"/>
        <a:ext cx="2385272" cy="1431163"/>
      </dsp:txXfrm>
    </dsp:sp>
    <dsp:sp modelId="{7733793D-E932-4D3F-970F-F4C52F0F5173}">
      <dsp:nvSpPr>
        <dsp:cNvPr id="0" name=""/>
        <dsp:cNvSpPr/>
      </dsp:nvSpPr>
      <dsp:spPr>
        <a:xfrm>
          <a:off x="2926757" y="3340915"/>
          <a:ext cx="2385272" cy="1431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Speech to Text integration</a:t>
          </a:r>
          <a:endParaRPr lang="en-US" sz="1900" kern="1200" dirty="0"/>
        </a:p>
      </dsp:txBody>
      <dsp:txXfrm>
        <a:off x="2926757" y="3340915"/>
        <a:ext cx="2385272" cy="1431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D1EDB-69D9-4CDD-A6BD-0AE107D508F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0986A-DE2A-485F-902B-8F6982E8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31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98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119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7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2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orful city with a green background&#10;&#10;Description automatically generated">
            <a:extLst>
              <a:ext uri="{FF2B5EF4-FFF2-40B4-BE49-F238E27FC236}">
                <a16:creationId xmlns:a16="http://schemas.microsoft.com/office/drawing/2014/main" id="{5A3F5894-2520-A58E-6585-47617ECE71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48864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B84A219-08CE-C1C0-BC5C-D722D437C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Sales AI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F6A64B-7E64-84AF-35EC-928C6970A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Empowering Salespeople with AI</a:t>
            </a:r>
          </a:p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A797-5579-479B-8A22-78DDED13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current Sales Teams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949DE9-024F-ACB5-466B-4C8B6D32B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9869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70224F-706A-7A62-B903-A63148182FAB}"/>
              </a:ext>
            </a:extLst>
          </p:cNvPr>
          <p:cNvSpPr/>
          <p:nvPr/>
        </p:nvSpPr>
        <p:spPr>
          <a:xfrm>
            <a:off x="2032000" y="5847127"/>
            <a:ext cx="8128000" cy="704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we use AI to bridge the gap between the performance of Jack and Timmy?</a:t>
            </a:r>
          </a:p>
        </p:txBody>
      </p:sp>
    </p:spTree>
    <p:extLst>
      <p:ext uri="{BB962C8B-B14F-4D97-AF65-F5344CB8AC3E}">
        <p14:creationId xmlns:p14="http://schemas.microsoft.com/office/powerpoint/2010/main" val="325150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A6EF-3214-6235-BCDD-0FD694CA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Wolf AI reduce our dependence on Jack and improve Timmy’s performance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F3FBE7-274E-6417-179F-CBA7D6FBD5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838307"/>
              </p:ext>
            </p:extLst>
          </p:nvPr>
        </p:nvGraphicFramePr>
        <p:xfrm>
          <a:off x="491613" y="1868130"/>
          <a:ext cx="11316929" cy="462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56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BDF9E-4B8F-EDDB-37B7-4DC5F05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Solution Architecture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Subtitles">
            <a:extLst>
              <a:ext uri="{FF2B5EF4-FFF2-40B4-BE49-F238E27FC236}">
                <a16:creationId xmlns:a16="http://schemas.microsoft.com/office/drawing/2014/main" id="{E51D70E6-F5EA-CDDC-75AC-A216F73882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0C32B-4E1B-1B54-5093-D9865C2B1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Sales calls stored in text file format.</a:t>
            </a:r>
          </a:p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Answers retrieved using the ‘</a:t>
            </a:r>
            <a:r>
              <a:rPr lang="en-US" dirty="0" err="1">
                <a:solidFill>
                  <a:srgbClr val="EBEBEB"/>
                </a:solidFill>
              </a:rPr>
              <a:t>distilbert.uncased</a:t>
            </a:r>
            <a:r>
              <a:rPr lang="en-US" dirty="0">
                <a:solidFill>
                  <a:srgbClr val="EBEBEB"/>
                </a:solidFill>
              </a:rPr>
              <a:t>’ model.</a:t>
            </a:r>
          </a:p>
          <a:p>
            <a:pPr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Responses generated using the ‘gpt-2’ model.</a:t>
            </a:r>
          </a:p>
        </p:txBody>
      </p:sp>
    </p:spTree>
    <p:extLst>
      <p:ext uri="{BB962C8B-B14F-4D97-AF65-F5344CB8AC3E}">
        <p14:creationId xmlns:p14="http://schemas.microsoft.com/office/powerpoint/2010/main" val="2511349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579A1-B41A-BFC2-D538-68DB2A30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>
                <a:solidFill>
                  <a:srgbClr val="F2F2F2"/>
                </a:solidFill>
              </a:rPr>
              <a:t>Future Improvements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EFF978-DF3B-9E71-C831-62F35EC66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26569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703110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487</TotalTime>
  <Words>163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Century Gothic</vt:lpstr>
      <vt:lpstr>Wingdings 3</vt:lpstr>
      <vt:lpstr>Ion</vt:lpstr>
      <vt:lpstr>Sales AI</vt:lpstr>
      <vt:lpstr>Challenges with current Sales Teams</vt:lpstr>
      <vt:lpstr>How does Wolf AI reduce our dependence on Jack and improve Timmy’s performance</vt:lpstr>
      <vt:lpstr>Solution Architecture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Dasgupta</dc:creator>
  <cp:lastModifiedBy>Yash Dasgupta</cp:lastModifiedBy>
  <cp:revision>6</cp:revision>
  <dcterms:created xsi:type="dcterms:W3CDTF">2024-07-20T21:21:31Z</dcterms:created>
  <dcterms:modified xsi:type="dcterms:W3CDTF">2024-08-19T05:09:32Z</dcterms:modified>
</cp:coreProperties>
</file>