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4EB4E-3019-498F-8C49-67D0222EC611}" type="doc">
      <dgm:prSet loTypeId="urn:microsoft.com/office/officeart/2008/layout/CaptionedPicture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4703A8-28B3-4CFC-B417-18B30F889AF2}">
      <dgm:prSet phldrT="[Text]"/>
      <dgm:spPr/>
      <dgm:t>
        <a:bodyPr/>
        <a:lstStyle/>
        <a:p>
          <a:r>
            <a:rPr lang="en-US" dirty="0"/>
            <a:t>Jack</a:t>
          </a:r>
        </a:p>
      </dgm:t>
    </dgm:pt>
    <dgm:pt modelId="{4BC8DF72-ABB2-4B6D-B880-7652539D06B7}" type="parTrans" cxnId="{912205EC-4517-402C-8E49-814246AD6356}">
      <dgm:prSet/>
      <dgm:spPr/>
      <dgm:t>
        <a:bodyPr/>
        <a:lstStyle/>
        <a:p>
          <a:endParaRPr lang="en-US"/>
        </a:p>
      </dgm:t>
    </dgm:pt>
    <dgm:pt modelId="{A3FEDE33-23B5-473F-9327-05AAE2D77B4A}" type="sibTrans" cxnId="{912205EC-4517-402C-8E49-814246AD6356}">
      <dgm:prSet/>
      <dgm:spPr/>
      <dgm:t>
        <a:bodyPr/>
        <a:lstStyle/>
        <a:p>
          <a:endParaRPr lang="en-US"/>
        </a:p>
      </dgm:t>
    </dgm:pt>
    <dgm:pt modelId="{F3D5A238-21EC-4C16-B908-B309358D96D2}">
      <dgm:prSet phldrT="[Text]"/>
      <dgm:spPr/>
      <dgm:t>
        <a:bodyPr/>
        <a:lstStyle/>
        <a:p>
          <a:r>
            <a:rPr lang="en-US" dirty="0"/>
            <a:t>Timmy</a:t>
          </a:r>
        </a:p>
      </dgm:t>
    </dgm:pt>
    <dgm:pt modelId="{24716829-2D82-40BC-8230-55341BB2ABF9}" type="parTrans" cxnId="{002FF373-50A3-484C-B6B3-08577758733A}">
      <dgm:prSet/>
      <dgm:spPr/>
      <dgm:t>
        <a:bodyPr/>
        <a:lstStyle/>
        <a:p>
          <a:endParaRPr lang="en-US"/>
        </a:p>
      </dgm:t>
    </dgm:pt>
    <dgm:pt modelId="{99BB25E0-8C7B-4640-A68A-BF85A2EC1D0F}" type="sibTrans" cxnId="{002FF373-50A3-484C-B6B3-08577758733A}">
      <dgm:prSet/>
      <dgm:spPr/>
      <dgm:t>
        <a:bodyPr/>
        <a:lstStyle/>
        <a:p>
          <a:endParaRPr lang="en-US"/>
        </a:p>
      </dgm:t>
    </dgm:pt>
    <dgm:pt modelId="{053A7F34-0028-40E5-954F-FCB1A10CA870}">
      <dgm:prSet phldrT="[Text]"/>
      <dgm:spPr/>
      <dgm:t>
        <a:bodyPr/>
        <a:lstStyle/>
        <a:p>
          <a:r>
            <a:rPr lang="en-US" dirty="0"/>
            <a:t>Still learning the art of sales and has low productivity</a:t>
          </a:r>
        </a:p>
      </dgm:t>
    </dgm:pt>
    <dgm:pt modelId="{3C025CCE-84C4-4EBF-9741-938D15C54512}" type="parTrans" cxnId="{BAE46494-3E64-4607-9D83-1A777E74DCAF}">
      <dgm:prSet/>
      <dgm:spPr/>
      <dgm:t>
        <a:bodyPr/>
        <a:lstStyle/>
        <a:p>
          <a:endParaRPr lang="en-US"/>
        </a:p>
      </dgm:t>
    </dgm:pt>
    <dgm:pt modelId="{90ACD372-E31C-4A39-8335-D142C9345EF6}" type="sibTrans" cxnId="{BAE46494-3E64-4607-9D83-1A777E74DCAF}">
      <dgm:prSet/>
      <dgm:spPr/>
      <dgm:t>
        <a:bodyPr/>
        <a:lstStyle/>
        <a:p>
          <a:endParaRPr lang="en-US"/>
        </a:p>
      </dgm:t>
    </dgm:pt>
    <dgm:pt modelId="{B15EAB67-DC25-44D3-8CC4-33AF2FE67237}">
      <dgm:prSet phldrT="[Text]"/>
      <dgm:spPr/>
      <dgm:t>
        <a:bodyPr/>
        <a:lstStyle/>
        <a:p>
          <a:r>
            <a:rPr lang="en-US" dirty="0"/>
            <a:t>Experienced Salesman and Lion’s share contributor to team </a:t>
          </a:r>
        </a:p>
      </dgm:t>
    </dgm:pt>
    <dgm:pt modelId="{C3F3F451-3FBB-4107-A18E-262436B8CEB8}" type="sibTrans" cxnId="{CE0A85FC-E94D-4174-A5D8-70B8FE79896B}">
      <dgm:prSet/>
      <dgm:spPr/>
      <dgm:t>
        <a:bodyPr/>
        <a:lstStyle/>
        <a:p>
          <a:endParaRPr lang="en-US"/>
        </a:p>
      </dgm:t>
    </dgm:pt>
    <dgm:pt modelId="{BCEA39BC-B18E-4507-B112-81E6A15070FD}" type="parTrans" cxnId="{CE0A85FC-E94D-4174-A5D8-70B8FE79896B}">
      <dgm:prSet/>
      <dgm:spPr/>
      <dgm:t>
        <a:bodyPr/>
        <a:lstStyle/>
        <a:p>
          <a:endParaRPr lang="en-US"/>
        </a:p>
      </dgm:t>
    </dgm:pt>
    <dgm:pt modelId="{E6A4AE8B-3CD6-4D68-A46F-1A9B77C60A62}" type="pres">
      <dgm:prSet presAssocID="{3A14EB4E-3019-498F-8C49-67D0222EC611}" presName="Name0" presStyleCnt="0">
        <dgm:presLayoutVars>
          <dgm:chMax/>
          <dgm:chPref/>
          <dgm:dir/>
        </dgm:presLayoutVars>
      </dgm:prSet>
      <dgm:spPr/>
    </dgm:pt>
    <dgm:pt modelId="{35A1B389-06D4-4123-8325-66A49A9C45E1}" type="pres">
      <dgm:prSet presAssocID="{584703A8-28B3-4CFC-B417-18B30F889AF2}" presName="composite" presStyleCnt="0">
        <dgm:presLayoutVars>
          <dgm:chMax val="1"/>
          <dgm:chPref val="1"/>
        </dgm:presLayoutVars>
      </dgm:prSet>
      <dgm:spPr/>
    </dgm:pt>
    <dgm:pt modelId="{062EF353-EA5A-4FA3-AC1C-4337B294F1CA}" type="pres">
      <dgm:prSet presAssocID="{584703A8-28B3-4CFC-B417-18B30F889AF2}" presName="Accent" presStyleLbl="trAlignAcc1" presStyleIdx="0" presStyleCnt="2">
        <dgm:presLayoutVars>
          <dgm:chMax val="0"/>
          <dgm:chPref val="0"/>
        </dgm:presLayoutVars>
      </dgm:prSet>
      <dgm:spPr/>
    </dgm:pt>
    <dgm:pt modelId="{C19C589C-6C19-43D3-9333-1E8DFC89A0A7}" type="pres">
      <dgm:prSet presAssocID="{584703A8-28B3-4CFC-B417-18B30F889AF2}" presName="Image" presStyleLbl="alignImgPlace1" presStyleIdx="0" presStyleCnt="2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428" r="18428"/>
          </a:stretch>
        </a:blipFill>
      </dgm:spPr>
      <dgm:extLst>
        <a:ext uri="{E40237B7-FDA0-4F09-8148-C483321AD2D9}">
          <dgm14:cNvPr xmlns:dgm14="http://schemas.microsoft.com/office/drawing/2010/diagram" id="0" name="" descr="Man in glasses wearing turtleneck"/>
        </a:ext>
      </dgm:extLst>
    </dgm:pt>
    <dgm:pt modelId="{7EC5BEE0-B0F5-43CA-A5B3-7BC89A8D82CC}" type="pres">
      <dgm:prSet presAssocID="{584703A8-28B3-4CFC-B417-18B30F889AF2}" presName="ChildComposite" presStyleCnt="0"/>
      <dgm:spPr/>
    </dgm:pt>
    <dgm:pt modelId="{24B0EC15-55B3-4031-8974-F3A23032B8F7}" type="pres">
      <dgm:prSet presAssocID="{584703A8-28B3-4CFC-B417-18B30F889AF2}" presName="Child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F4192020-149A-4B44-A8FB-8A234DCD63FB}" type="pres">
      <dgm:prSet presAssocID="{584703A8-28B3-4CFC-B417-18B30F889AF2}" presName="Parent" presStyleLbl="revTx" presStyleIdx="0" presStyleCnt="2">
        <dgm:presLayoutVars>
          <dgm:chMax val="1"/>
          <dgm:chPref val="0"/>
          <dgm:bulletEnabled val="1"/>
        </dgm:presLayoutVars>
      </dgm:prSet>
      <dgm:spPr/>
    </dgm:pt>
    <dgm:pt modelId="{A74B2744-58FD-44FA-81B1-374FFA6444B7}" type="pres">
      <dgm:prSet presAssocID="{A3FEDE33-23B5-473F-9327-05AAE2D77B4A}" presName="sibTrans" presStyleCnt="0"/>
      <dgm:spPr/>
    </dgm:pt>
    <dgm:pt modelId="{A175F7AB-F29B-4E0A-A106-187A86465265}" type="pres">
      <dgm:prSet presAssocID="{F3D5A238-21EC-4C16-B908-B309358D96D2}" presName="composite" presStyleCnt="0">
        <dgm:presLayoutVars>
          <dgm:chMax val="1"/>
          <dgm:chPref val="1"/>
        </dgm:presLayoutVars>
      </dgm:prSet>
      <dgm:spPr/>
    </dgm:pt>
    <dgm:pt modelId="{60DB33A1-7145-4C31-B9A4-207B024AAE93}" type="pres">
      <dgm:prSet presAssocID="{F3D5A238-21EC-4C16-B908-B309358D96D2}" presName="Accent" presStyleLbl="trAlignAcc1" presStyleIdx="1" presStyleCnt="2">
        <dgm:presLayoutVars>
          <dgm:chMax val="0"/>
          <dgm:chPref val="0"/>
        </dgm:presLayoutVars>
      </dgm:prSet>
      <dgm:spPr/>
    </dgm:pt>
    <dgm:pt modelId="{6CA906A4-6D98-4DF5-BA63-E4FB841E6257}" type="pres">
      <dgm:prSet presAssocID="{F3D5A238-21EC-4C16-B908-B309358D96D2}" presName="Image" presStyleLbl="alignImgPlace1" presStyleIdx="1" presStyleCnt="2">
        <dgm:presLayoutVars>
          <dgm:chMax val="0"/>
          <dgm:chPref val="0"/>
        </dgm:presLayoutVars>
      </dgm:prSet>
      <dgm:spPr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0455" r="20455"/>
          </a:stretch>
        </a:blipFill>
      </dgm:spPr>
      <dgm:extLst>
        <a:ext uri="{E40237B7-FDA0-4F09-8148-C483321AD2D9}">
          <dgm14:cNvPr xmlns:dgm14="http://schemas.microsoft.com/office/drawing/2010/diagram" id="0" name="" descr="Man wearing a jacket"/>
        </a:ext>
      </dgm:extLst>
    </dgm:pt>
    <dgm:pt modelId="{7390C2D5-95E7-4A08-BB50-AA99DB250690}" type="pres">
      <dgm:prSet presAssocID="{F3D5A238-21EC-4C16-B908-B309358D96D2}" presName="ChildComposite" presStyleCnt="0"/>
      <dgm:spPr/>
    </dgm:pt>
    <dgm:pt modelId="{6CFF7C7D-43BD-4828-8967-D805FBCDFD17}" type="pres">
      <dgm:prSet presAssocID="{F3D5A238-21EC-4C16-B908-B309358D96D2}" presName="Child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2E312A23-19D7-4F6E-9FF3-C1D251E00E53}" type="pres">
      <dgm:prSet presAssocID="{F3D5A238-21EC-4C16-B908-B309358D96D2}" presName="Parent" presStyleLbl="revTx" presStyleIdx="1" presStyleCnt="2">
        <dgm:presLayoutVars>
          <dgm:chMax val="1"/>
          <dgm:chPref val="0"/>
          <dgm:bulletEnabled val="1"/>
        </dgm:presLayoutVars>
      </dgm:prSet>
      <dgm:spPr/>
    </dgm:pt>
  </dgm:ptLst>
  <dgm:cxnLst>
    <dgm:cxn modelId="{C2B7E60D-308D-4266-B49A-70DC7B9E0A75}" type="presOf" srcId="{B15EAB67-DC25-44D3-8CC4-33AF2FE67237}" destId="{24B0EC15-55B3-4031-8974-F3A23032B8F7}" srcOrd="0" destOrd="0" presId="urn:microsoft.com/office/officeart/2008/layout/CaptionedPictures"/>
    <dgm:cxn modelId="{C0DEE61C-A722-4356-9B6B-FFD9AF3AD62F}" type="presOf" srcId="{053A7F34-0028-40E5-954F-FCB1A10CA870}" destId="{6CFF7C7D-43BD-4828-8967-D805FBCDFD17}" srcOrd="0" destOrd="0" presId="urn:microsoft.com/office/officeart/2008/layout/CaptionedPictures"/>
    <dgm:cxn modelId="{7856A428-7193-420E-AA8A-BAFAFE3A44F7}" type="presOf" srcId="{3A14EB4E-3019-498F-8C49-67D0222EC611}" destId="{E6A4AE8B-3CD6-4D68-A46F-1A9B77C60A62}" srcOrd="0" destOrd="0" presId="urn:microsoft.com/office/officeart/2008/layout/CaptionedPictures"/>
    <dgm:cxn modelId="{AA018B6F-9EB7-47FD-971A-06CD22A2C81B}" type="presOf" srcId="{F3D5A238-21EC-4C16-B908-B309358D96D2}" destId="{2E312A23-19D7-4F6E-9FF3-C1D251E00E53}" srcOrd="0" destOrd="0" presId="urn:microsoft.com/office/officeart/2008/layout/CaptionedPictures"/>
    <dgm:cxn modelId="{002FF373-50A3-484C-B6B3-08577758733A}" srcId="{3A14EB4E-3019-498F-8C49-67D0222EC611}" destId="{F3D5A238-21EC-4C16-B908-B309358D96D2}" srcOrd="1" destOrd="0" parTransId="{24716829-2D82-40BC-8230-55341BB2ABF9}" sibTransId="{99BB25E0-8C7B-4640-A68A-BF85A2EC1D0F}"/>
    <dgm:cxn modelId="{19FE4681-5922-4ABB-9326-971975302A86}" type="presOf" srcId="{584703A8-28B3-4CFC-B417-18B30F889AF2}" destId="{F4192020-149A-4B44-A8FB-8A234DCD63FB}" srcOrd="0" destOrd="0" presId="urn:microsoft.com/office/officeart/2008/layout/CaptionedPictures"/>
    <dgm:cxn modelId="{BAE46494-3E64-4607-9D83-1A777E74DCAF}" srcId="{F3D5A238-21EC-4C16-B908-B309358D96D2}" destId="{053A7F34-0028-40E5-954F-FCB1A10CA870}" srcOrd="0" destOrd="0" parTransId="{3C025CCE-84C4-4EBF-9741-938D15C54512}" sibTransId="{90ACD372-E31C-4A39-8335-D142C9345EF6}"/>
    <dgm:cxn modelId="{912205EC-4517-402C-8E49-814246AD6356}" srcId="{3A14EB4E-3019-498F-8C49-67D0222EC611}" destId="{584703A8-28B3-4CFC-B417-18B30F889AF2}" srcOrd="0" destOrd="0" parTransId="{4BC8DF72-ABB2-4B6D-B880-7652539D06B7}" sibTransId="{A3FEDE33-23B5-473F-9327-05AAE2D77B4A}"/>
    <dgm:cxn modelId="{CE0A85FC-E94D-4174-A5D8-70B8FE79896B}" srcId="{584703A8-28B3-4CFC-B417-18B30F889AF2}" destId="{B15EAB67-DC25-44D3-8CC4-33AF2FE67237}" srcOrd="0" destOrd="0" parTransId="{BCEA39BC-B18E-4507-B112-81E6A15070FD}" sibTransId="{C3F3F451-3FBB-4107-A18E-262436B8CEB8}"/>
    <dgm:cxn modelId="{B517E0E3-2467-45EE-823E-1BACCAA4EEED}" type="presParOf" srcId="{E6A4AE8B-3CD6-4D68-A46F-1A9B77C60A62}" destId="{35A1B389-06D4-4123-8325-66A49A9C45E1}" srcOrd="0" destOrd="0" presId="urn:microsoft.com/office/officeart/2008/layout/CaptionedPictures"/>
    <dgm:cxn modelId="{855CCE08-E297-4071-9ADD-0C5B78A5D431}" type="presParOf" srcId="{35A1B389-06D4-4123-8325-66A49A9C45E1}" destId="{062EF353-EA5A-4FA3-AC1C-4337B294F1CA}" srcOrd="0" destOrd="0" presId="urn:microsoft.com/office/officeart/2008/layout/CaptionedPictures"/>
    <dgm:cxn modelId="{0976F352-DF2C-4DBA-841F-7AF4A63C19B0}" type="presParOf" srcId="{35A1B389-06D4-4123-8325-66A49A9C45E1}" destId="{C19C589C-6C19-43D3-9333-1E8DFC89A0A7}" srcOrd="1" destOrd="0" presId="urn:microsoft.com/office/officeart/2008/layout/CaptionedPictures"/>
    <dgm:cxn modelId="{E7388B42-F446-4617-823C-C16E05576FC3}" type="presParOf" srcId="{35A1B389-06D4-4123-8325-66A49A9C45E1}" destId="{7EC5BEE0-B0F5-43CA-A5B3-7BC89A8D82CC}" srcOrd="2" destOrd="0" presId="urn:microsoft.com/office/officeart/2008/layout/CaptionedPictures"/>
    <dgm:cxn modelId="{3BA3E103-BAD6-4E9F-9B9F-21D059E75DFE}" type="presParOf" srcId="{7EC5BEE0-B0F5-43CA-A5B3-7BC89A8D82CC}" destId="{24B0EC15-55B3-4031-8974-F3A23032B8F7}" srcOrd="0" destOrd="0" presId="urn:microsoft.com/office/officeart/2008/layout/CaptionedPictures"/>
    <dgm:cxn modelId="{8067728D-3F61-48D9-ACDF-E325ECD31FC8}" type="presParOf" srcId="{7EC5BEE0-B0F5-43CA-A5B3-7BC89A8D82CC}" destId="{F4192020-149A-4B44-A8FB-8A234DCD63FB}" srcOrd="1" destOrd="0" presId="urn:microsoft.com/office/officeart/2008/layout/CaptionedPictures"/>
    <dgm:cxn modelId="{4BABC42C-AD3B-49B9-BE08-D580E16AD8AD}" type="presParOf" srcId="{E6A4AE8B-3CD6-4D68-A46F-1A9B77C60A62}" destId="{A74B2744-58FD-44FA-81B1-374FFA6444B7}" srcOrd="1" destOrd="0" presId="urn:microsoft.com/office/officeart/2008/layout/CaptionedPictures"/>
    <dgm:cxn modelId="{E91C21FF-F6FA-4EDD-8445-C9EEF6E7A29D}" type="presParOf" srcId="{E6A4AE8B-3CD6-4D68-A46F-1A9B77C60A62}" destId="{A175F7AB-F29B-4E0A-A106-187A86465265}" srcOrd="2" destOrd="0" presId="urn:microsoft.com/office/officeart/2008/layout/CaptionedPictures"/>
    <dgm:cxn modelId="{3E640524-E3CD-4F1B-8B3E-28FCF6A4BE05}" type="presParOf" srcId="{A175F7AB-F29B-4E0A-A106-187A86465265}" destId="{60DB33A1-7145-4C31-B9A4-207B024AAE93}" srcOrd="0" destOrd="0" presId="urn:microsoft.com/office/officeart/2008/layout/CaptionedPictures"/>
    <dgm:cxn modelId="{EB69CBF0-A70B-4E8B-B876-69356FCA5A3D}" type="presParOf" srcId="{A175F7AB-F29B-4E0A-A106-187A86465265}" destId="{6CA906A4-6D98-4DF5-BA63-E4FB841E6257}" srcOrd="1" destOrd="0" presId="urn:microsoft.com/office/officeart/2008/layout/CaptionedPictures"/>
    <dgm:cxn modelId="{FDDCD009-304B-4CE2-ADB1-152C13FE380E}" type="presParOf" srcId="{A175F7AB-F29B-4E0A-A106-187A86465265}" destId="{7390C2D5-95E7-4A08-BB50-AA99DB250690}" srcOrd="2" destOrd="0" presId="urn:microsoft.com/office/officeart/2008/layout/CaptionedPictures"/>
    <dgm:cxn modelId="{EC2B750D-2696-4A35-8037-6B8E31D88DD1}" type="presParOf" srcId="{7390C2D5-95E7-4A08-BB50-AA99DB250690}" destId="{6CFF7C7D-43BD-4828-8967-D805FBCDFD17}" srcOrd="0" destOrd="0" presId="urn:microsoft.com/office/officeart/2008/layout/CaptionedPictures"/>
    <dgm:cxn modelId="{AF095A55-ACCB-4EAC-B7C4-9D3167D00018}" type="presParOf" srcId="{7390C2D5-95E7-4A08-BB50-AA99DB250690}" destId="{2E312A23-19D7-4F6E-9FF3-C1D251E00E53}" srcOrd="1" destOrd="0" presId="urn:microsoft.com/office/officeart/2008/layout/CaptionedPicture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EF353-EA5A-4FA3-AC1C-4337B294F1CA}">
      <dsp:nvSpPr>
        <dsp:cNvPr id="0" name=""/>
        <dsp:cNvSpPr/>
      </dsp:nvSpPr>
      <dsp:spPr>
        <a:xfrm>
          <a:off x="1322" y="513291"/>
          <a:ext cx="3733271" cy="4392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C589C-6C19-43D3-9333-1E8DFC89A0A7}">
      <dsp:nvSpPr>
        <dsp:cNvPr id="0" name=""/>
        <dsp:cNvSpPr/>
      </dsp:nvSpPr>
      <dsp:spPr>
        <a:xfrm>
          <a:off x="187986" y="688975"/>
          <a:ext cx="3359943" cy="285485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18428" r="18428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0EC15-55B3-4031-8974-F3A23032B8F7}">
      <dsp:nvSpPr>
        <dsp:cNvPr id="0" name=""/>
        <dsp:cNvSpPr/>
      </dsp:nvSpPr>
      <dsp:spPr>
        <a:xfrm>
          <a:off x="187986" y="3983072"/>
          <a:ext cx="3359943" cy="746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Experienced Salesman and Lion’s share contributor to team </a:t>
          </a:r>
        </a:p>
      </dsp:txBody>
      <dsp:txXfrm>
        <a:off x="187986" y="3983072"/>
        <a:ext cx="3359943" cy="746619"/>
      </dsp:txXfrm>
    </dsp:sp>
    <dsp:sp modelId="{F4192020-149A-4B44-A8FB-8A234DCD63FB}">
      <dsp:nvSpPr>
        <dsp:cNvPr id="0" name=""/>
        <dsp:cNvSpPr/>
      </dsp:nvSpPr>
      <dsp:spPr>
        <a:xfrm>
          <a:off x="187986" y="3543829"/>
          <a:ext cx="3359943" cy="43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Jack</a:t>
          </a:r>
        </a:p>
      </dsp:txBody>
      <dsp:txXfrm>
        <a:off x="187986" y="3543829"/>
        <a:ext cx="3359943" cy="439243"/>
      </dsp:txXfrm>
    </dsp:sp>
    <dsp:sp modelId="{60DB33A1-7145-4C31-B9A4-207B024AAE93}">
      <dsp:nvSpPr>
        <dsp:cNvPr id="0" name=""/>
        <dsp:cNvSpPr/>
      </dsp:nvSpPr>
      <dsp:spPr>
        <a:xfrm>
          <a:off x="4393406" y="513291"/>
          <a:ext cx="3733271" cy="439208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906A4-6D98-4DF5-BA63-E4FB841E6257}">
      <dsp:nvSpPr>
        <dsp:cNvPr id="0" name=""/>
        <dsp:cNvSpPr/>
      </dsp:nvSpPr>
      <dsp:spPr>
        <a:xfrm>
          <a:off x="4580069" y="688975"/>
          <a:ext cx="3359943" cy="2854854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20455" r="20455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FF7C7D-43BD-4828-8967-D805FBCDFD17}">
      <dsp:nvSpPr>
        <dsp:cNvPr id="0" name=""/>
        <dsp:cNvSpPr/>
      </dsp:nvSpPr>
      <dsp:spPr>
        <a:xfrm>
          <a:off x="4580069" y="3983072"/>
          <a:ext cx="3359943" cy="7466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Still learning the art of sales and has low productivity</a:t>
          </a:r>
        </a:p>
      </dsp:txBody>
      <dsp:txXfrm>
        <a:off x="4580069" y="3983072"/>
        <a:ext cx="3359943" cy="746619"/>
      </dsp:txXfrm>
    </dsp:sp>
    <dsp:sp modelId="{2E312A23-19D7-4F6E-9FF3-C1D251E00E53}">
      <dsp:nvSpPr>
        <dsp:cNvPr id="0" name=""/>
        <dsp:cNvSpPr/>
      </dsp:nvSpPr>
      <dsp:spPr>
        <a:xfrm>
          <a:off x="4580069" y="3543829"/>
          <a:ext cx="3359943" cy="439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Timmy</a:t>
          </a:r>
        </a:p>
      </dsp:txBody>
      <dsp:txXfrm>
        <a:off x="4580069" y="3543829"/>
        <a:ext cx="3359943" cy="439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aptionedPictures">
  <dgm:title val=""/>
  <dgm:desc val=""/>
  <dgm:catLst>
    <dgm:cat type="picture" pri="5000"/>
    <dgm:cat type="pictureconvert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 val="1"/>
          <dgm:chPref val="1"/>
        </dgm:varLst>
        <dgm:alg type="composite">
          <dgm:param type="ar" val="0.85"/>
        </dgm:alg>
        <dgm:shape xmlns:r="http://schemas.openxmlformats.org/officeDocument/2006/relationships" r:blip="">
          <dgm:adjLst/>
        </dgm:shape>
        <dgm:constrLst>
          <dgm:constr type="l" for="ch" forName="Accent" refType="w" fact="0"/>
          <dgm:constr type="t" for="ch" forName="Accent" refType="h" fact="0"/>
          <dgm:constr type="w" for="ch" forName="Accent" refType="w"/>
          <dgm:constr type="h" for="ch" forName="Accent" refType="h"/>
          <dgm:constr type="l" for="ch" forName="Image" refType="w" fact="0.05"/>
          <dgm:constr type="t" for="ch" forName="Image" refType="h" fact="0.04"/>
          <dgm:constr type="w" for="ch" forName="Image" refType="w" fact="0.9"/>
          <dgm:constr type="h" for="ch" forName="Image" refType="h" fact="0.65"/>
          <dgm:constr type="l" for="ch" forName="ChildComposite" refType="w" fact="0.05"/>
          <dgm:constr type="t" for="ch" forName="ChildComposite" refType="h" fact="0.69"/>
          <dgm:constr type="w" for="ch" forName="ChildComposite" refType="w" fact="0.9"/>
          <dgm:constr type="h" for="ch" forName="ChildComposite" refType="h" fact="0.27"/>
        </dgm:constrLst>
        <dgm:layoutNode name="Accent" styleLbl="trAlignAcc1">
          <dgm:varLst>
            <dgm:chMax val="0"/>
            <dgm:chPref val="0"/>
          </dgm:varLst>
          <dgm:alg type="sp"/>
          <dgm:shape xmlns:r="http://schemas.openxmlformats.org/officeDocument/2006/relationships" type="rect" r:blip="">
            <dgm:adjLst/>
          </dgm:shape>
          <dgm:presOf/>
        </dgm:layoutNode>
        <dgm:layoutNode name="Image" styleLbl="alignImgPlace1">
          <dgm:varLst>
            <dgm:chMax val="0"/>
            <dgm:chPref val="0"/>
          </dgm:varLst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Composite">
          <dgm:alg type="composite"/>
          <dgm:shape xmlns:r="http://schemas.openxmlformats.org/officeDocument/2006/relationships" r:blip="">
            <dgm:adjLst/>
          </dgm:shape>
          <dgm:choose name="Name4">
            <dgm:if name="Name5" axis="ch" ptType="node" func="cnt" op="gte" val="1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 fact="0.3704"/>
                <dgm:constr type="l" for="ch" forName="Child" refType="w" fact="0"/>
                <dgm:constr type="t" for="ch" forName="Child" refType="h" fact="0.3704"/>
                <dgm:constr type="w" for="ch" forName="Child" refType="w"/>
                <dgm:constr type="h" for="ch" forName="Child" refType="h" fact="0.6296"/>
              </dgm:constrLst>
            </dgm:if>
            <dgm:else name="Name6">
              <dgm:constrLst>
                <dgm:constr type="l" for="ch" forName="Parent" refType="w" fact="0"/>
                <dgm:constr type="t" for="ch" forName="Parent" refType="h" fact="0"/>
                <dgm:constr type="w" for="ch" forName="Parent" refType="w"/>
                <dgm:constr type="h" for="ch" forName="Parent" refType="h"/>
                <dgm:constr type="l" for="ch" forName="Child" refType="w" fact="0"/>
                <dgm:constr type="t" for="ch" forName="Child" refType="h" fact="0"/>
                <dgm:constr type="w" for="ch" forName="Child" refType="w" fact="0"/>
                <dgm:constr type="h" for="ch" forName="Child" refType="h" fact="0"/>
              </dgm:constrLst>
            </dgm:else>
          </dgm:choose>
          <dgm:layoutNode name="Child" styleLbl="node1">
            <dgm:varLst>
              <dgm:chMax val="0"/>
              <dgm:chPref val="0"/>
              <dgm:bulletEnabled val="1"/>
            </dgm:varLst>
            <dgm:choose name="Name7">
              <dgm:if name="Name8" axis="ch" ptType="node" func="cnt" op="gt" val="1">
                <dgm:alg type="tx">
                  <dgm:param type="parTxLTRAlign" val="l"/>
                  <dgm:param type="parTxRTLAlign" val="r"/>
                  <dgm:param type="txAnchorVert" val="mid"/>
                  <dgm:param type="txAnchorVertCh" val="mid"/>
                </dgm:alg>
              </dgm:if>
              <dgm:else name="Name9">
                <dgm:alg type="tx">
                  <dgm:param type="parTxLTRAlign" val="ctr"/>
                  <dgm:param type="parTxRTLAlign" val="ctr"/>
                  <dgm:param type="shpTxLTRAlignCh" val="l"/>
                  <dgm:param type="shpTxRTLAlignCh" val="r"/>
                  <dgm:param type="txAnchorVert" val="mid"/>
                  <dgm:param type="txAnchorVertCh" val="mid"/>
                </dgm:alg>
              </dgm:else>
            </dgm:choose>
            <dgm:choose name="Name10">
              <dgm:if name="Name11" axis="ch" ptType="node" func="cnt" op="gte" val="1">
                <dgm:shape xmlns:r="http://schemas.openxmlformats.org/officeDocument/2006/relationships" type="rect" r:blip="">
                  <dgm:adjLst/>
                </dgm:shape>
              </dgm:if>
              <dgm:else name="Name12">
                <dgm:shape xmlns:r="http://schemas.openxmlformats.org/officeDocument/2006/relationships" type="rect" r:blip="" hideGeom="1">
                  <dgm:adjLst/>
                </dgm:shape>
              </dgm:else>
            </dgm:choose>
            <dgm:choose name="Name13">
              <dgm:if name="Name14" axis="ch" ptType="node" func="cnt" op="gte" val="1">
                <dgm:presOf axis="des" ptType="node"/>
              </dgm:if>
              <dgm:else name="Name15">
                <dgm:presOf/>
              </dgm:else>
            </dgm:choose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Parent" styleLbl="revTx">
            <dgm:varLst>
              <dgm:chMax val="1"/>
              <dgm:chPref val="0"/>
              <dgm:bulletEnabled val="1"/>
            </dgm:varLst>
            <dgm:alg type="tx">
              <dgm:param type="shpTxLTRAlignCh" val="ctr"/>
              <dgm:param type="txAnchorVert" val="mid"/>
            </dgm:alg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1EDB-69D9-4CDD-A6BD-0AE107D508F8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0986A-DE2A-485F-902B-8F6982E8E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7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2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8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9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1314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2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43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98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49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8002"/>
            <a:ext cx="1383800" cy="1355049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119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5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8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9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E81E2B-6B6E-47BB-847A-2A5542202404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B4404-9A18-4239-961F-F43E764F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6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84A219-08CE-C1C0-BC5C-D722D437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222325" cy="332958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Sales AI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DF6A64B-7E64-84AF-35EC-928C6970A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 b="0" cap="none" spc="0">
                <a:ln w="0"/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Empowering Salespeople with AI</a:t>
            </a:r>
          </a:p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lorful city with a green background&#10;&#10;Description automatically generated">
            <a:extLst>
              <a:ext uri="{FF2B5EF4-FFF2-40B4-BE49-F238E27FC236}">
                <a16:creationId xmlns:a16="http://schemas.microsoft.com/office/drawing/2014/main" id="{5A3F5894-2520-A58E-6585-47617ECE71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317" r="16329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A797-5579-479B-8A22-78DDED13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current Sales Teams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949DE9-024F-ACB5-466B-4C8B6D32B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9869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15023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215</TotalTime>
  <Words>31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Century Gothic</vt:lpstr>
      <vt:lpstr>Wingdings 3</vt:lpstr>
      <vt:lpstr>Ion</vt:lpstr>
      <vt:lpstr>Sales AI</vt:lpstr>
      <vt:lpstr>Challenges with current Sales Teams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Dasgupta</dc:creator>
  <cp:lastModifiedBy>Yash Dasgupta</cp:lastModifiedBy>
  <cp:revision>5</cp:revision>
  <dcterms:created xsi:type="dcterms:W3CDTF">2024-07-20T21:21:31Z</dcterms:created>
  <dcterms:modified xsi:type="dcterms:W3CDTF">2024-08-19T00:37:35Z</dcterms:modified>
</cp:coreProperties>
</file>